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" name="Drawing"/>
          <p:cNvGrpSpPr/>
          <p:nvPr/>
        </p:nvGrpSpPr>
        <p:grpSpPr>
          <a:xfrm>
            <a:off x="304800" y="1565539"/>
            <a:ext cx="11798300" cy="7121262"/>
            <a:chOff x="0" y="0"/>
            <a:chExt cx="11798300" cy="7121260"/>
          </a:xfrm>
        </p:grpSpPr>
        <p:sp>
          <p:nvSpPr>
            <p:cNvPr id="119" name="Line"/>
            <p:cNvSpPr/>
            <p:nvPr/>
          </p:nvSpPr>
          <p:spPr>
            <a:xfrm>
              <a:off x="1560348" y="213681"/>
              <a:ext cx="135666" cy="57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54" fill="norm" stroke="1" extrusionOk="0">
                  <a:moveTo>
                    <a:pt x="19907" y="4034"/>
                  </a:moveTo>
                  <a:cubicBezTo>
                    <a:pt x="20561" y="2914"/>
                    <a:pt x="21216" y="1794"/>
                    <a:pt x="20889" y="1114"/>
                  </a:cubicBezTo>
                  <a:cubicBezTo>
                    <a:pt x="20561" y="434"/>
                    <a:pt x="19252" y="194"/>
                    <a:pt x="17452" y="74"/>
                  </a:cubicBezTo>
                  <a:cubicBezTo>
                    <a:pt x="15652" y="-46"/>
                    <a:pt x="13361" y="-46"/>
                    <a:pt x="11234" y="274"/>
                  </a:cubicBezTo>
                  <a:cubicBezTo>
                    <a:pt x="9107" y="594"/>
                    <a:pt x="7143" y="1234"/>
                    <a:pt x="5016" y="2754"/>
                  </a:cubicBezTo>
                  <a:cubicBezTo>
                    <a:pt x="2889" y="4274"/>
                    <a:pt x="598" y="6674"/>
                    <a:pt x="107" y="9314"/>
                  </a:cubicBezTo>
                  <a:cubicBezTo>
                    <a:pt x="-384" y="11954"/>
                    <a:pt x="925" y="14834"/>
                    <a:pt x="1743" y="16914"/>
                  </a:cubicBezTo>
                  <a:cubicBezTo>
                    <a:pt x="2561" y="18994"/>
                    <a:pt x="2889" y="20274"/>
                    <a:pt x="3216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466850" y="555360"/>
              <a:ext cx="234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8900"/>
                    <a:pt x="3503" y="16200"/>
                    <a:pt x="7103" y="12600"/>
                  </a:cubicBezTo>
                  <a:cubicBezTo>
                    <a:pt x="10703" y="9000"/>
                    <a:pt x="16151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790754" y="252977"/>
              <a:ext cx="177747" cy="58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11" fill="norm" stroke="1" extrusionOk="0">
                  <a:moveTo>
                    <a:pt x="18831" y="1085"/>
                  </a:moveTo>
                  <a:cubicBezTo>
                    <a:pt x="18579" y="615"/>
                    <a:pt x="18328" y="146"/>
                    <a:pt x="17324" y="28"/>
                  </a:cubicBezTo>
                  <a:cubicBezTo>
                    <a:pt x="16319" y="-89"/>
                    <a:pt x="14561" y="146"/>
                    <a:pt x="12551" y="1046"/>
                  </a:cubicBezTo>
                  <a:cubicBezTo>
                    <a:pt x="10542" y="1946"/>
                    <a:pt x="8282" y="3511"/>
                    <a:pt x="5896" y="5781"/>
                  </a:cubicBezTo>
                  <a:cubicBezTo>
                    <a:pt x="3510" y="8050"/>
                    <a:pt x="998" y="11024"/>
                    <a:pt x="244" y="13215"/>
                  </a:cubicBezTo>
                  <a:cubicBezTo>
                    <a:pt x="-509" y="15407"/>
                    <a:pt x="496" y="16815"/>
                    <a:pt x="3007" y="18068"/>
                  </a:cubicBezTo>
                  <a:cubicBezTo>
                    <a:pt x="5519" y="19320"/>
                    <a:pt x="9538" y="20415"/>
                    <a:pt x="12803" y="20963"/>
                  </a:cubicBezTo>
                  <a:cubicBezTo>
                    <a:pt x="16068" y="21511"/>
                    <a:pt x="18579" y="21511"/>
                    <a:pt x="21091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113036" y="334457"/>
              <a:ext cx="344415" cy="35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83" fill="norm" stroke="1" extrusionOk="0">
                  <a:moveTo>
                    <a:pt x="7997" y="3709"/>
                  </a:moveTo>
                  <a:cubicBezTo>
                    <a:pt x="7602" y="3204"/>
                    <a:pt x="7207" y="2698"/>
                    <a:pt x="6680" y="2382"/>
                  </a:cubicBezTo>
                  <a:cubicBezTo>
                    <a:pt x="6153" y="2067"/>
                    <a:pt x="5494" y="1940"/>
                    <a:pt x="4902" y="2130"/>
                  </a:cubicBezTo>
                  <a:cubicBezTo>
                    <a:pt x="4309" y="2319"/>
                    <a:pt x="3782" y="2825"/>
                    <a:pt x="2992" y="4404"/>
                  </a:cubicBezTo>
                  <a:cubicBezTo>
                    <a:pt x="2202" y="5982"/>
                    <a:pt x="1148" y="8635"/>
                    <a:pt x="555" y="10972"/>
                  </a:cubicBezTo>
                  <a:cubicBezTo>
                    <a:pt x="-37" y="13309"/>
                    <a:pt x="-169" y="15330"/>
                    <a:pt x="226" y="16972"/>
                  </a:cubicBezTo>
                  <a:cubicBezTo>
                    <a:pt x="621" y="18614"/>
                    <a:pt x="1543" y="19877"/>
                    <a:pt x="2992" y="20572"/>
                  </a:cubicBezTo>
                  <a:cubicBezTo>
                    <a:pt x="4441" y="21267"/>
                    <a:pt x="6416" y="21393"/>
                    <a:pt x="8392" y="20825"/>
                  </a:cubicBezTo>
                  <a:cubicBezTo>
                    <a:pt x="10368" y="20256"/>
                    <a:pt x="12343" y="18993"/>
                    <a:pt x="13726" y="17288"/>
                  </a:cubicBezTo>
                  <a:cubicBezTo>
                    <a:pt x="15109" y="15582"/>
                    <a:pt x="15899" y="13435"/>
                    <a:pt x="16163" y="11225"/>
                  </a:cubicBezTo>
                  <a:cubicBezTo>
                    <a:pt x="16426" y="9014"/>
                    <a:pt x="16163" y="6740"/>
                    <a:pt x="15570" y="4909"/>
                  </a:cubicBezTo>
                  <a:cubicBezTo>
                    <a:pt x="14977" y="3077"/>
                    <a:pt x="14055" y="1688"/>
                    <a:pt x="12936" y="867"/>
                  </a:cubicBezTo>
                  <a:cubicBezTo>
                    <a:pt x="11816" y="46"/>
                    <a:pt x="10499" y="-207"/>
                    <a:pt x="8919" y="172"/>
                  </a:cubicBezTo>
                  <a:cubicBezTo>
                    <a:pt x="7338" y="551"/>
                    <a:pt x="5494" y="1561"/>
                    <a:pt x="4243" y="2698"/>
                  </a:cubicBezTo>
                  <a:cubicBezTo>
                    <a:pt x="2992" y="3835"/>
                    <a:pt x="2333" y="5098"/>
                    <a:pt x="1938" y="6046"/>
                  </a:cubicBezTo>
                  <a:cubicBezTo>
                    <a:pt x="1543" y="6993"/>
                    <a:pt x="1411" y="7625"/>
                    <a:pt x="1411" y="8256"/>
                  </a:cubicBezTo>
                  <a:cubicBezTo>
                    <a:pt x="1411" y="8888"/>
                    <a:pt x="1543" y="9519"/>
                    <a:pt x="1938" y="9898"/>
                  </a:cubicBezTo>
                  <a:cubicBezTo>
                    <a:pt x="2333" y="10277"/>
                    <a:pt x="2992" y="10404"/>
                    <a:pt x="4836" y="10025"/>
                  </a:cubicBezTo>
                  <a:cubicBezTo>
                    <a:pt x="6680" y="9646"/>
                    <a:pt x="9709" y="8761"/>
                    <a:pt x="12080" y="8067"/>
                  </a:cubicBezTo>
                  <a:cubicBezTo>
                    <a:pt x="14451" y="7372"/>
                    <a:pt x="16163" y="6867"/>
                    <a:pt x="17348" y="6551"/>
                  </a:cubicBezTo>
                  <a:cubicBezTo>
                    <a:pt x="18533" y="6235"/>
                    <a:pt x="19192" y="6109"/>
                    <a:pt x="19785" y="6235"/>
                  </a:cubicBezTo>
                  <a:cubicBezTo>
                    <a:pt x="20377" y="6361"/>
                    <a:pt x="20904" y="6740"/>
                    <a:pt x="21431" y="7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609850" y="148960"/>
              <a:ext cx="57150" cy="75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274"/>
                    <a:pt x="0" y="2548"/>
                    <a:pt x="400" y="4278"/>
                  </a:cubicBezTo>
                  <a:cubicBezTo>
                    <a:pt x="800" y="6007"/>
                    <a:pt x="1600" y="8191"/>
                    <a:pt x="2800" y="10254"/>
                  </a:cubicBezTo>
                  <a:cubicBezTo>
                    <a:pt x="4000" y="12317"/>
                    <a:pt x="5600" y="14258"/>
                    <a:pt x="8000" y="15988"/>
                  </a:cubicBezTo>
                  <a:cubicBezTo>
                    <a:pt x="10400" y="17717"/>
                    <a:pt x="13600" y="19234"/>
                    <a:pt x="15600" y="20204"/>
                  </a:cubicBezTo>
                  <a:cubicBezTo>
                    <a:pt x="17600" y="21175"/>
                    <a:pt x="18400" y="21600"/>
                    <a:pt x="19200" y="21600"/>
                  </a:cubicBezTo>
                  <a:cubicBezTo>
                    <a:pt x="20000" y="21600"/>
                    <a:pt x="20800" y="21175"/>
                    <a:pt x="21600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813050" y="371210"/>
              <a:ext cx="190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18"/>
                    <a:pt x="9600" y="9035"/>
                    <a:pt x="13200" y="12635"/>
                  </a:cubicBezTo>
                  <a:cubicBezTo>
                    <a:pt x="16800" y="16235"/>
                    <a:pt x="19200" y="189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798354" y="359453"/>
              <a:ext cx="240528" cy="36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346" fill="norm" stroke="1" extrusionOk="0">
                  <a:moveTo>
                    <a:pt x="174" y="2890"/>
                  </a:moveTo>
                  <a:cubicBezTo>
                    <a:pt x="-10" y="2154"/>
                    <a:pt x="-195" y="1418"/>
                    <a:pt x="451" y="865"/>
                  </a:cubicBezTo>
                  <a:cubicBezTo>
                    <a:pt x="1097" y="313"/>
                    <a:pt x="2574" y="-55"/>
                    <a:pt x="5067" y="6"/>
                  </a:cubicBezTo>
                  <a:cubicBezTo>
                    <a:pt x="7559" y="68"/>
                    <a:pt x="11067" y="559"/>
                    <a:pt x="13836" y="1295"/>
                  </a:cubicBezTo>
                  <a:cubicBezTo>
                    <a:pt x="16605" y="2031"/>
                    <a:pt x="18636" y="3013"/>
                    <a:pt x="19836" y="4793"/>
                  </a:cubicBezTo>
                  <a:cubicBezTo>
                    <a:pt x="21036" y="6572"/>
                    <a:pt x="21405" y="9150"/>
                    <a:pt x="20390" y="11665"/>
                  </a:cubicBezTo>
                  <a:cubicBezTo>
                    <a:pt x="19374" y="14181"/>
                    <a:pt x="16974" y="16636"/>
                    <a:pt x="14943" y="18231"/>
                  </a:cubicBezTo>
                  <a:cubicBezTo>
                    <a:pt x="12913" y="19827"/>
                    <a:pt x="11251" y="20563"/>
                    <a:pt x="9867" y="20993"/>
                  </a:cubicBezTo>
                  <a:cubicBezTo>
                    <a:pt x="8482" y="21422"/>
                    <a:pt x="7374" y="21545"/>
                    <a:pt x="6636" y="20870"/>
                  </a:cubicBezTo>
                  <a:cubicBezTo>
                    <a:pt x="5897" y="20195"/>
                    <a:pt x="5528" y="18722"/>
                    <a:pt x="5159" y="17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079750" y="261367"/>
              <a:ext cx="164771" cy="48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282" fill="norm" stroke="1" extrusionOk="0">
                  <a:moveTo>
                    <a:pt x="0" y="84"/>
                  </a:moveTo>
                  <a:cubicBezTo>
                    <a:pt x="1333" y="-9"/>
                    <a:pt x="2667" y="-103"/>
                    <a:pt x="4400" y="271"/>
                  </a:cubicBezTo>
                  <a:cubicBezTo>
                    <a:pt x="6133" y="645"/>
                    <a:pt x="8267" y="1487"/>
                    <a:pt x="10933" y="2936"/>
                  </a:cubicBezTo>
                  <a:cubicBezTo>
                    <a:pt x="13600" y="4385"/>
                    <a:pt x="16800" y="6442"/>
                    <a:pt x="18800" y="8733"/>
                  </a:cubicBezTo>
                  <a:cubicBezTo>
                    <a:pt x="20800" y="11024"/>
                    <a:pt x="21600" y="13549"/>
                    <a:pt x="19600" y="15746"/>
                  </a:cubicBezTo>
                  <a:cubicBezTo>
                    <a:pt x="17600" y="17944"/>
                    <a:pt x="12800" y="19814"/>
                    <a:pt x="9467" y="20655"/>
                  </a:cubicBezTo>
                  <a:cubicBezTo>
                    <a:pt x="6133" y="21497"/>
                    <a:pt x="4267" y="21310"/>
                    <a:pt x="240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736824" y="358510"/>
              <a:ext cx="37162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8497" y="0"/>
                  </a:moveTo>
                  <a:cubicBezTo>
                    <a:pt x="17521" y="3532"/>
                    <a:pt x="16545" y="7064"/>
                    <a:pt x="14775" y="10392"/>
                  </a:cubicBezTo>
                  <a:cubicBezTo>
                    <a:pt x="13006" y="13721"/>
                    <a:pt x="10443" y="16845"/>
                    <a:pt x="8185" y="18543"/>
                  </a:cubicBezTo>
                  <a:cubicBezTo>
                    <a:pt x="5928" y="20242"/>
                    <a:pt x="3975" y="20513"/>
                    <a:pt x="2572" y="19970"/>
                  </a:cubicBezTo>
                  <a:cubicBezTo>
                    <a:pt x="1168" y="19426"/>
                    <a:pt x="314" y="18068"/>
                    <a:pt x="70" y="16370"/>
                  </a:cubicBezTo>
                  <a:cubicBezTo>
                    <a:pt x="-174" y="14672"/>
                    <a:pt x="192" y="12634"/>
                    <a:pt x="1657" y="11343"/>
                  </a:cubicBezTo>
                  <a:cubicBezTo>
                    <a:pt x="3121" y="10053"/>
                    <a:pt x="5684" y="9509"/>
                    <a:pt x="8185" y="10257"/>
                  </a:cubicBezTo>
                  <a:cubicBezTo>
                    <a:pt x="10687" y="11004"/>
                    <a:pt x="13128" y="13042"/>
                    <a:pt x="15324" y="15147"/>
                  </a:cubicBezTo>
                  <a:cubicBezTo>
                    <a:pt x="17521" y="17253"/>
                    <a:pt x="19473" y="19426"/>
                    <a:pt x="21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574371" y="275960"/>
              <a:ext cx="162729" cy="47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13" fill="norm" stroke="1" extrusionOk="0">
                  <a:moveTo>
                    <a:pt x="21290" y="0"/>
                  </a:moveTo>
                  <a:cubicBezTo>
                    <a:pt x="19905" y="1529"/>
                    <a:pt x="18521" y="3058"/>
                    <a:pt x="16582" y="5065"/>
                  </a:cubicBezTo>
                  <a:cubicBezTo>
                    <a:pt x="14644" y="7073"/>
                    <a:pt x="12152" y="9558"/>
                    <a:pt x="9521" y="12042"/>
                  </a:cubicBezTo>
                  <a:cubicBezTo>
                    <a:pt x="6890" y="14527"/>
                    <a:pt x="4121" y="17012"/>
                    <a:pt x="2321" y="18733"/>
                  </a:cubicBezTo>
                  <a:cubicBezTo>
                    <a:pt x="521" y="20453"/>
                    <a:pt x="-310" y="21409"/>
                    <a:pt x="105" y="21504"/>
                  </a:cubicBezTo>
                  <a:cubicBezTo>
                    <a:pt x="521" y="21600"/>
                    <a:pt x="2182" y="20835"/>
                    <a:pt x="3844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838700" y="288660"/>
              <a:ext cx="25400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61"/>
                    <a:pt x="21600" y="9322"/>
                    <a:pt x="20700" y="12733"/>
                  </a:cubicBezTo>
                  <a:cubicBezTo>
                    <a:pt x="19800" y="16143"/>
                    <a:pt x="18000" y="18303"/>
                    <a:pt x="15300" y="19667"/>
                  </a:cubicBezTo>
                  <a:cubicBezTo>
                    <a:pt x="12600" y="21032"/>
                    <a:pt x="9000" y="21600"/>
                    <a:pt x="6300" y="21600"/>
                  </a:cubicBezTo>
                  <a:cubicBezTo>
                    <a:pt x="3600" y="21600"/>
                    <a:pt x="1800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528546" y="256910"/>
              <a:ext cx="57685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912" y="21600"/>
                  </a:moveTo>
                  <a:cubicBezTo>
                    <a:pt x="438" y="20640"/>
                    <a:pt x="-37" y="19680"/>
                    <a:pt x="3" y="18720"/>
                  </a:cubicBezTo>
                  <a:cubicBezTo>
                    <a:pt x="42" y="17760"/>
                    <a:pt x="596" y="16800"/>
                    <a:pt x="2258" y="15120"/>
                  </a:cubicBezTo>
                  <a:cubicBezTo>
                    <a:pt x="3919" y="13440"/>
                    <a:pt x="6688" y="11040"/>
                    <a:pt x="9616" y="8640"/>
                  </a:cubicBezTo>
                  <a:cubicBezTo>
                    <a:pt x="12543" y="6240"/>
                    <a:pt x="15629" y="3840"/>
                    <a:pt x="17647" y="2400"/>
                  </a:cubicBezTo>
                  <a:cubicBezTo>
                    <a:pt x="19664" y="960"/>
                    <a:pt x="20614" y="480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519083" y="955410"/>
              <a:ext cx="84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514850" y="85381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603750" y="999860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616450" y="1069710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864100" y="955410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699363" y="85256"/>
              <a:ext cx="113937" cy="19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53" fill="norm" stroke="1" extrusionOk="0">
                  <a:moveTo>
                    <a:pt x="1131" y="7066"/>
                  </a:moveTo>
                  <a:cubicBezTo>
                    <a:pt x="1131" y="9649"/>
                    <a:pt x="1131" y="12231"/>
                    <a:pt x="931" y="14110"/>
                  </a:cubicBezTo>
                  <a:cubicBezTo>
                    <a:pt x="731" y="15988"/>
                    <a:pt x="331" y="17162"/>
                    <a:pt x="131" y="16692"/>
                  </a:cubicBezTo>
                  <a:cubicBezTo>
                    <a:pt x="-69" y="16223"/>
                    <a:pt x="-69" y="14110"/>
                    <a:pt x="331" y="11644"/>
                  </a:cubicBezTo>
                  <a:cubicBezTo>
                    <a:pt x="731" y="9179"/>
                    <a:pt x="1531" y="6362"/>
                    <a:pt x="2531" y="4366"/>
                  </a:cubicBezTo>
                  <a:cubicBezTo>
                    <a:pt x="3531" y="2370"/>
                    <a:pt x="4731" y="1196"/>
                    <a:pt x="6331" y="492"/>
                  </a:cubicBezTo>
                  <a:cubicBezTo>
                    <a:pt x="7931" y="-212"/>
                    <a:pt x="9931" y="-447"/>
                    <a:pt x="12331" y="1783"/>
                  </a:cubicBezTo>
                  <a:cubicBezTo>
                    <a:pt x="14731" y="4014"/>
                    <a:pt x="17531" y="8710"/>
                    <a:pt x="19131" y="12349"/>
                  </a:cubicBezTo>
                  <a:cubicBezTo>
                    <a:pt x="20731" y="15988"/>
                    <a:pt x="21131" y="18570"/>
                    <a:pt x="21531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290020" y="216460"/>
              <a:ext cx="132881" cy="55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27" fill="norm" stroke="1" extrusionOk="0">
                  <a:moveTo>
                    <a:pt x="21524" y="3048"/>
                  </a:moveTo>
                  <a:cubicBezTo>
                    <a:pt x="20153" y="2309"/>
                    <a:pt x="18781" y="1570"/>
                    <a:pt x="17581" y="1036"/>
                  </a:cubicBezTo>
                  <a:cubicBezTo>
                    <a:pt x="16381" y="502"/>
                    <a:pt x="15353" y="173"/>
                    <a:pt x="13981" y="50"/>
                  </a:cubicBezTo>
                  <a:cubicBezTo>
                    <a:pt x="12610" y="-73"/>
                    <a:pt x="10895" y="9"/>
                    <a:pt x="9181" y="543"/>
                  </a:cubicBezTo>
                  <a:cubicBezTo>
                    <a:pt x="7467" y="1077"/>
                    <a:pt x="5753" y="2062"/>
                    <a:pt x="4210" y="3500"/>
                  </a:cubicBezTo>
                  <a:cubicBezTo>
                    <a:pt x="2667" y="4937"/>
                    <a:pt x="1295" y="6826"/>
                    <a:pt x="610" y="9331"/>
                  </a:cubicBezTo>
                  <a:cubicBezTo>
                    <a:pt x="-76" y="11836"/>
                    <a:pt x="-76" y="14957"/>
                    <a:pt x="95" y="17092"/>
                  </a:cubicBezTo>
                  <a:cubicBezTo>
                    <a:pt x="267" y="19227"/>
                    <a:pt x="610" y="20377"/>
                    <a:pt x="953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187950" y="510910"/>
              <a:ext cx="241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6560"/>
                    <a:pt x="3032" y="11520"/>
                    <a:pt x="6632" y="7920"/>
                  </a:cubicBezTo>
                  <a:cubicBezTo>
                    <a:pt x="10232" y="4320"/>
                    <a:pt x="1591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505092" y="294350"/>
              <a:ext cx="203559" cy="40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12" fill="norm" stroke="1" extrusionOk="0">
                  <a:moveTo>
                    <a:pt x="20982" y="2707"/>
                  </a:moveTo>
                  <a:cubicBezTo>
                    <a:pt x="20764" y="1705"/>
                    <a:pt x="20546" y="703"/>
                    <a:pt x="19891" y="257"/>
                  </a:cubicBezTo>
                  <a:cubicBezTo>
                    <a:pt x="19237" y="-188"/>
                    <a:pt x="18146" y="-77"/>
                    <a:pt x="16073" y="758"/>
                  </a:cubicBezTo>
                  <a:cubicBezTo>
                    <a:pt x="14000" y="1593"/>
                    <a:pt x="10946" y="3152"/>
                    <a:pt x="7891" y="5769"/>
                  </a:cubicBezTo>
                  <a:cubicBezTo>
                    <a:pt x="4837" y="8385"/>
                    <a:pt x="1782" y="12059"/>
                    <a:pt x="582" y="14787"/>
                  </a:cubicBezTo>
                  <a:cubicBezTo>
                    <a:pt x="-618" y="17515"/>
                    <a:pt x="37" y="19297"/>
                    <a:pt x="2546" y="20243"/>
                  </a:cubicBezTo>
                  <a:cubicBezTo>
                    <a:pt x="5055" y="21189"/>
                    <a:pt x="9418" y="21301"/>
                    <a:pt x="13782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785797" y="391202"/>
              <a:ext cx="195903" cy="27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27" fill="norm" stroke="1" extrusionOk="0">
                  <a:moveTo>
                    <a:pt x="1986" y="909"/>
                  </a:moveTo>
                  <a:cubicBezTo>
                    <a:pt x="1057" y="418"/>
                    <a:pt x="128" y="-73"/>
                    <a:pt x="12" y="9"/>
                  </a:cubicBezTo>
                  <a:cubicBezTo>
                    <a:pt x="-104" y="91"/>
                    <a:pt x="593" y="745"/>
                    <a:pt x="2915" y="3200"/>
                  </a:cubicBezTo>
                  <a:cubicBezTo>
                    <a:pt x="5238" y="5654"/>
                    <a:pt x="9186" y="9909"/>
                    <a:pt x="12554" y="13263"/>
                  </a:cubicBezTo>
                  <a:cubicBezTo>
                    <a:pt x="15922" y="16618"/>
                    <a:pt x="18709" y="19072"/>
                    <a:pt x="21496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808133" y="358510"/>
              <a:ext cx="198968" cy="37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0"/>
                  </a:moveTo>
                  <a:cubicBezTo>
                    <a:pt x="20451" y="488"/>
                    <a:pt x="19302" y="976"/>
                    <a:pt x="18038" y="2624"/>
                  </a:cubicBezTo>
                  <a:cubicBezTo>
                    <a:pt x="16774" y="4271"/>
                    <a:pt x="15396" y="7078"/>
                    <a:pt x="12753" y="10007"/>
                  </a:cubicBezTo>
                  <a:cubicBezTo>
                    <a:pt x="10111" y="12936"/>
                    <a:pt x="6204" y="15986"/>
                    <a:pt x="3677" y="18000"/>
                  </a:cubicBezTo>
                  <a:cubicBezTo>
                    <a:pt x="1149" y="20014"/>
                    <a:pt x="0" y="20990"/>
                    <a:pt x="0" y="21295"/>
                  </a:cubicBezTo>
                  <a:cubicBezTo>
                    <a:pt x="0" y="21600"/>
                    <a:pt x="1149" y="21234"/>
                    <a:pt x="2183" y="20868"/>
                  </a:cubicBezTo>
                  <a:cubicBezTo>
                    <a:pt x="3217" y="20502"/>
                    <a:pt x="4136" y="20136"/>
                    <a:pt x="5055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096000" y="606160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076941" y="431275"/>
              <a:ext cx="80443" cy="6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0669" fill="norm" stroke="1" extrusionOk="0">
                  <a:moveTo>
                    <a:pt x="13294" y="11582"/>
                  </a:moveTo>
                  <a:cubicBezTo>
                    <a:pt x="10525" y="10885"/>
                    <a:pt x="7756" y="10189"/>
                    <a:pt x="6371" y="11582"/>
                  </a:cubicBezTo>
                  <a:cubicBezTo>
                    <a:pt x="4986" y="12976"/>
                    <a:pt x="4986" y="16460"/>
                    <a:pt x="7479" y="18550"/>
                  </a:cubicBezTo>
                  <a:cubicBezTo>
                    <a:pt x="9971" y="20640"/>
                    <a:pt x="14956" y="21337"/>
                    <a:pt x="17725" y="19943"/>
                  </a:cubicBezTo>
                  <a:cubicBezTo>
                    <a:pt x="20494" y="18550"/>
                    <a:pt x="21048" y="15066"/>
                    <a:pt x="21048" y="11582"/>
                  </a:cubicBezTo>
                  <a:cubicBezTo>
                    <a:pt x="21048" y="8098"/>
                    <a:pt x="20494" y="4614"/>
                    <a:pt x="18556" y="2524"/>
                  </a:cubicBezTo>
                  <a:cubicBezTo>
                    <a:pt x="16617" y="434"/>
                    <a:pt x="13294" y="-263"/>
                    <a:pt x="10248" y="85"/>
                  </a:cubicBezTo>
                  <a:cubicBezTo>
                    <a:pt x="7202" y="434"/>
                    <a:pt x="4433" y="1827"/>
                    <a:pt x="2494" y="4266"/>
                  </a:cubicBezTo>
                  <a:cubicBezTo>
                    <a:pt x="556" y="6705"/>
                    <a:pt x="-552" y="10189"/>
                    <a:pt x="279" y="12627"/>
                  </a:cubicBezTo>
                  <a:cubicBezTo>
                    <a:pt x="1110" y="15066"/>
                    <a:pt x="3879" y="16460"/>
                    <a:pt x="6648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268091" y="174360"/>
              <a:ext cx="100959" cy="76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72" fill="norm" stroke="1" extrusionOk="0">
                  <a:moveTo>
                    <a:pt x="21464" y="0"/>
                  </a:moveTo>
                  <a:cubicBezTo>
                    <a:pt x="18764" y="771"/>
                    <a:pt x="16064" y="1543"/>
                    <a:pt x="14039" y="2848"/>
                  </a:cubicBezTo>
                  <a:cubicBezTo>
                    <a:pt x="12014" y="4154"/>
                    <a:pt x="10664" y="5993"/>
                    <a:pt x="9539" y="7952"/>
                  </a:cubicBezTo>
                  <a:cubicBezTo>
                    <a:pt x="8414" y="9910"/>
                    <a:pt x="7514" y="11987"/>
                    <a:pt x="6389" y="13856"/>
                  </a:cubicBezTo>
                  <a:cubicBezTo>
                    <a:pt x="5264" y="15725"/>
                    <a:pt x="3914" y="17387"/>
                    <a:pt x="2789" y="18544"/>
                  </a:cubicBezTo>
                  <a:cubicBezTo>
                    <a:pt x="1664" y="19701"/>
                    <a:pt x="764" y="20354"/>
                    <a:pt x="314" y="20829"/>
                  </a:cubicBezTo>
                  <a:cubicBezTo>
                    <a:pt x="-136" y="21303"/>
                    <a:pt x="-136" y="21600"/>
                    <a:pt x="539" y="21570"/>
                  </a:cubicBezTo>
                  <a:cubicBezTo>
                    <a:pt x="1214" y="21541"/>
                    <a:pt x="2564" y="21185"/>
                    <a:pt x="3914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457950" y="374632"/>
              <a:ext cx="260350" cy="32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10010" y="6505"/>
                  </a:moveTo>
                  <a:cubicBezTo>
                    <a:pt x="10010" y="5804"/>
                    <a:pt x="10010" y="5103"/>
                    <a:pt x="10010" y="4121"/>
                  </a:cubicBezTo>
                  <a:cubicBezTo>
                    <a:pt x="10010" y="3139"/>
                    <a:pt x="10010" y="1877"/>
                    <a:pt x="9571" y="1386"/>
                  </a:cubicBezTo>
                  <a:cubicBezTo>
                    <a:pt x="9132" y="895"/>
                    <a:pt x="8254" y="1175"/>
                    <a:pt x="7112" y="2297"/>
                  </a:cubicBezTo>
                  <a:cubicBezTo>
                    <a:pt x="5971" y="3419"/>
                    <a:pt x="4566" y="5383"/>
                    <a:pt x="3337" y="7908"/>
                  </a:cubicBezTo>
                  <a:cubicBezTo>
                    <a:pt x="2107" y="10432"/>
                    <a:pt x="1054" y="13518"/>
                    <a:pt x="527" y="15482"/>
                  </a:cubicBezTo>
                  <a:cubicBezTo>
                    <a:pt x="0" y="17445"/>
                    <a:pt x="0" y="18287"/>
                    <a:pt x="0" y="19058"/>
                  </a:cubicBezTo>
                  <a:cubicBezTo>
                    <a:pt x="0" y="19830"/>
                    <a:pt x="0" y="20531"/>
                    <a:pt x="439" y="20952"/>
                  </a:cubicBezTo>
                  <a:cubicBezTo>
                    <a:pt x="878" y="21373"/>
                    <a:pt x="1756" y="21513"/>
                    <a:pt x="2898" y="21022"/>
                  </a:cubicBezTo>
                  <a:cubicBezTo>
                    <a:pt x="4039" y="20531"/>
                    <a:pt x="5444" y="19409"/>
                    <a:pt x="7376" y="17235"/>
                  </a:cubicBezTo>
                  <a:cubicBezTo>
                    <a:pt x="9307" y="15061"/>
                    <a:pt x="11766" y="11835"/>
                    <a:pt x="13083" y="9310"/>
                  </a:cubicBezTo>
                  <a:cubicBezTo>
                    <a:pt x="14400" y="6786"/>
                    <a:pt x="14576" y="4962"/>
                    <a:pt x="14400" y="3700"/>
                  </a:cubicBezTo>
                  <a:cubicBezTo>
                    <a:pt x="14224" y="2438"/>
                    <a:pt x="13698" y="1736"/>
                    <a:pt x="13083" y="1175"/>
                  </a:cubicBezTo>
                  <a:cubicBezTo>
                    <a:pt x="12468" y="614"/>
                    <a:pt x="11766" y="194"/>
                    <a:pt x="10449" y="53"/>
                  </a:cubicBezTo>
                  <a:cubicBezTo>
                    <a:pt x="9132" y="-87"/>
                    <a:pt x="7200" y="53"/>
                    <a:pt x="5971" y="404"/>
                  </a:cubicBezTo>
                  <a:cubicBezTo>
                    <a:pt x="4741" y="755"/>
                    <a:pt x="4215" y="1316"/>
                    <a:pt x="3863" y="1947"/>
                  </a:cubicBezTo>
                  <a:cubicBezTo>
                    <a:pt x="3512" y="2578"/>
                    <a:pt x="3337" y="3279"/>
                    <a:pt x="3424" y="3981"/>
                  </a:cubicBezTo>
                  <a:cubicBezTo>
                    <a:pt x="3512" y="4682"/>
                    <a:pt x="3863" y="5383"/>
                    <a:pt x="6322" y="5944"/>
                  </a:cubicBezTo>
                  <a:cubicBezTo>
                    <a:pt x="8780" y="6505"/>
                    <a:pt x="13346" y="6926"/>
                    <a:pt x="16244" y="6996"/>
                  </a:cubicBezTo>
                  <a:cubicBezTo>
                    <a:pt x="19141" y="7066"/>
                    <a:pt x="20371" y="6786"/>
                    <a:pt x="21600" y="6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711950" y="198019"/>
              <a:ext cx="121359" cy="46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20" fill="norm" stroke="1" extrusionOk="0">
                  <a:moveTo>
                    <a:pt x="0" y="661"/>
                  </a:moveTo>
                  <a:cubicBezTo>
                    <a:pt x="1098" y="273"/>
                    <a:pt x="2197" y="-114"/>
                    <a:pt x="3844" y="31"/>
                  </a:cubicBezTo>
                  <a:cubicBezTo>
                    <a:pt x="5492" y="177"/>
                    <a:pt x="7688" y="855"/>
                    <a:pt x="10800" y="2259"/>
                  </a:cubicBezTo>
                  <a:cubicBezTo>
                    <a:pt x="13912" y="3664"/>
                    <a:pt x="17939" y="5795"/>
                    <a:pt x="19769" y="8313"/>
                  </a:cubicBezTo>
                  <a:cubicBezTo>
                    <a:pt x="21600" y="10831"/>
                    <a:pt x="21234" y="13737"/>
                    <a:pt x="19586" y="15965"/>
                  </a:cubicBezTo>
                  <a:cubicBezTo>
                    <a:pt x="17939" y="18193"/>
                    <a:pt x="15010" y="19743"/>
                    <a:pt x="12631" y="20566"/>
                  </a:cubicBezTo>
                  <a:cubicBezTo>
                    <a:pt x="10251" y="21389"/>
                    <a:pt x="8420" y="21486"/>
                    <a:pt x="7505" y="21389"/>
                  </a:cubicBezTo>
                  <a:cubicBezTo>
                    <a:pt x="6590" y="21292"/>
                    <a:pt x="6590" y="21002"/>
                    <a:pt x="6590" y="2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985000" y="56806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023100" y="0"/>
              <a:ext cx="176099" cy="89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68" fill="norm" stroke="1" extrusionOk="0">
                  <a:moveTo>
                    <a:pt x="10800" y="1145"/>
                  </a:moveTo>
                  <a:cubicBezTo>
                    <a:pt x="10543" y="889"/>
                    <a:pt x="10286" y="633"/>
                    <a:pt x="10671" y="429"/>
                  </a:cubicBezTo>
                  <a:cubicBezTo>
                    <a:pt x="11057" y="224"/>
                    <a:pt x="12086" y="70"/>
                    <a:pt x="13371" y="19"/>
                  </a:cubicBezTo>
                  <a:cubicBezTo>
                    <a:pt x="14657" y="-32"/>
                    <a:pt x="16200" y="19"/>
                    <a:pt x="17357" y="173"/>
                  </a:cubicBezTo>
                  <a:cubicBezTo>
                    <a:pt x="18514" y="326"/>
                    <a:pt x="19286" y="582"/>
                    <a:pt x="20057" y="1376"/>
                  </a:cubicBezTo>
                  <a:cubicBezTo>
                    <a:pt x="20829" y="2169"/>
                    <a:pt x="21600" y="3500"/>
                    <a:pt x="21343" y="4779"/>
                  </a:cubicBezTo>
                  <a:cubicBezTo>
                    <a:pt x="21086" y="6059"/>
                    <a:pt x="19800" y="7287"/>
                    <a:pt x="18771" y="8004"/>
                  </a:cubicBezTo>
                  <a:cubicBezTo>
                    <a:pt x="17743" y="8721"/>
                    <a:pt x="16971" y="8925"/>
                    <a:pt x="15943" y="9079"/>
                  </a:cubicBezTo>
                  <a:cubicBezTo>
                    <a:pt x="14914" y="9232"/>
                    <a:pt x="13629" y="9335"/>
                    <a:pt x="13371" y="9488"/>
                  </a:cubicBezTo>
                  <a:cubicBezTo>
                    <a:pt x="13114" y="9642"/>
                    <a:pt x="13886" y="9847"/>
                    <a:pt x="14271" y="10205"/>
                  </a:cubicBezTo>
                  <a:cubicBezTo>
                    <a:pt x="14657" y="10563"/>
                    <a:pt x="14657" y="11075"/>
                    <a:pt x="14143" y="11587"/>
                  </a:cubicBezTo>
                  <a:cubicBezTo>
                    <a:pt x="13629" y="12099"/>
                    <a:pt x="12600" y="12611"/>
                    <a:pt x="12471" y="13302"/>
                  </a:cubicBezTo>
                  <a:cubicBezTo>
                    <a:pt x="12343" y="13993"/>
                    <a:pt x="13114" y="14863"/>
                    <a:pt x="14271" y="15835"/>
                  </a:cubicBezTo>
                  <a:cubicBezTo>
                    <a:pt x="15429" y="16808"/>
                    <a:pt x="16971" y="17883"/>
                    <a:pt x="16071" y="18804"/>
                  </a:cubicBezTo>
                  <a:cubicBezTo>
                    <a:pt x="15171" y="19725"/>
                    <a:pt x="11829" y="20493"/>
                    <a:pt x="8743" y="20928"/>
                  </a:cubicBezTo>
                  <a:cubicBezTo>
                    <a:pt x="5657" y="21363"/>
                    <a:pt x="2829" y="21466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258405" y="36071"/>
              <a:ext cx="224696" cy="105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85" fill="norm" stroke="1" extrusionOk="0">
                  <a:moveTo>
                    <a:pt x="21429" y="229"/>
                  </a:moveTo>
                  <a:cubicBezTo>
                    <a:pt x="18603" y="57"/>
                    <a:pt x="15777" y="-115"/>
                    <a:pt x="13253" y="100"/>
                  </a:cubicBezTo>
                  <a:cubicBezTo>
                    <a:pt x="10730" y="314"/>
                    <a:pt x="8509" y="916"/>
                    <a:pt x="7197" y="1710"/>
                  </a:cubicBezTo>
                  <a:cubicBezTo>
                    <a:pt x="5885" y="2504"/>
                    <a:pt x="5481" y="3492"/>
                    <a:pt x="6087" y="4480"/>
                  </a:cubicBezTo>
                  <a:cubicBezTo>
                    <a:pt x="6693" y="5468"/>
                    <a:pt x="8308" y="6455"/>
                    <a:pt x="9418" y="7421"/>
                  </a:cubicBezTo>
                  <a:cubicBezTo>
                    <a:pt x="10528" y="8388"/>
                    <a:pt x="11134" y="9332"/>
                    <a:pt x="10326" y="10148"/>
                  </a:cubicBezTo>
                  <a:cubicBezTo>
                    <a:pt x="9519" y="10964"/>
                    <a:pt x="7298" y="11651"/>
                    <a:pt x="5784" y="12059"/>
                  </a:cubicBezTo>
                  <a:cubicBezTo>
                    <a:pt x="4270" y="12467"/>
                    <a:pt x="3463" y="12596"/>
                    <a:pt x="2453" y="12660"/>
                  </a:cubicBezTo>
                  <a:cubicBezTo>
                    <a:pt x="1444" y="12725"/>
                    <a:pt x="233" y="12725"/>
                    <a:pt x="31" y="12660"/>
                  </a:cubicBezTo>
                  <a:cubicBezTo>
                    <a:pt x="-171" y="12596"/>
                    <a:pt x="636" y="12467"/>
                    <a:pt x="1545" y="12403"/>
                  </a:cubicBezTo>
                  <a:cubicBezTo>
                    <a:pt x="2453" y="12338"/>
                    <a:pt x="3463" y="12338"/>
                    <a:pt x="5078" y="12617"/>
                  </a:cubicBezTo>
                  <a:cubicBezTo>
                    <a:pt x="6693" y="12897"/>
                    <a:pt x="8913" y="13455"/>
                    <a:pt x="9620" y="14292"/>
                  </a:cubicBezTo>
                  <a:cubicBezTo>
                    <a:pt x="10326" y="15130"/>
                    <a:pt x="9519" y="16246"/>
                    <a:pt x="8408" y="17255"/>
                  </a:cubicBezTo>
                  <a:cubicBezTo>
                    <a:pt x="7298" y="18264"/>
                    <a:pt x="5885" y="19166"/>
                    <a:pt x="5179" y="19746"/>
                  </a:cubicBezTo>
                  <a:cubicBezTo>
                    <a:pt x="4472" y="20326"/>
                    <a:pt x="4472" y="20583"/>
                    <a:pt x="7096" y="20819"/>
                  </a:cubicBezTo>
                  <a:cubicBezTo>
                    <a:pt x="9721" y="21056"/>
                    <a:pt x="14969" y="21270"/>
                    <a:pt x="20218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659790" y="73981"/>
              <a:ext cx="157060" cy="61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57" fill="norm" stroke="1" extrusionOk="0">
                  <a:moveTo>
                    <a:pt x="21370" y="4188"/>
                  </a:moveTo>
                  <a:cubicBezTo>
                    <a:pt x="20506" y="3000"/>
                    <a:pt x="19642" y="1813"/>
                    <a:pt x="18490" y="1108"/>
                  </a:cubicBezTo>
                  <a:cubicBezTo>
                    <a:pt x="17338" y="402"/>
                    <a:pt x="15898" y="180"/>
                    <a:pt x="14458" y="68"/>
                  </a:cubicBezTo>
                  <a:cubicBezTo>
                    <a:pt x="13018" y="-43"/>
                    <a:pt x="11578" y="-43"/>
                    <a:pt x="9706" y="254"/>
                  </a:cubicBezTo>
                  <a:cubicBezTo>
                    <a:pt x="7834" y="551"/>
                    <a:pt x="5530" y="1145"/>
                    <a:pt x="3658" y="2555"/>
                  </a:cubicBezTo>
                  <a:cubicBezTo>
                    <a:pt x="1786" y="3965"/>
                    <a:pt x="346" y="6192"/>
                    <a:pt x="58" y="8530"/>
                  </a:cubicBezTo>
                  <a:cubicBezTo>
                    <a:pt x="-230" y="10868"/>
                    <a:pt x="634" y="13318"/>
                    <a:pt x="922" y="15508"/>
                  </a:cubicBezTo>
                  <a:cubicBezTo>
                    <a:pt x="1210" y="17697"/>
                    <a:pt x="922" y="19627"/>
                    <a:pt x="634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569200" y="453760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6000"/>
                    <a:pt x="5867" y="10400"/>
                    <a:pt x="9467" y="6800"/>
                  </a:cubicBezTo>
                  <a:cubicBezTo>
                    <a:pt x="13067" y="3200"/>
                    <a:pt x="1733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942742" y="167525"/>
              <a:ext cx="172559" cy="52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33" fill="norm" stroke="1" extrusionOk="0">
                  <a:moveTo>
                    <a:pt x="21216" y="807"/>
                  </a:moveTo>
                  <a:cubicBezTo>
                    <a:pt x="20435" y="458"/>
                    <a:pt x="19655" y="108"/>
                    <a:pt x="18614" y="20"/>
                  </a:cubicBezTo>
                  <a:cubicBezTo>
                    <a:pt x="17573" y="-67"/>
                    <a:pt x="16271" y="108"/>
                    <a:pt x="13929" y="1026"/>
                  </a:cubicBezTo>
                  <a:cubicBezTo>
                    <a:pt x="11587" y="1944"/>
                    <a:pt x="8204" y="3606"/>
                    <a:pt x="5471" y="5967"/>
                  </a:cubicBezTo>
                  <a:cubicBezTo>
                    <a:pt x="2739" y="8328"/>
                    <a:pt x="657" y="11389"/>
                    <a:pt x="136" y="13881"/>
                  </a:cubicBezTo>
                  <a:cubicBezTo>
                    <a:pt x="-384" y="16373"/>
                    <a:pt x="657" y="18297"/>
                    <a:pt x="2088" y="19478"/>
                  </a:cubicBezTo>
                  <a:cubicBezTo>
                    <a:pt x="3520" y="20659"/>
                    <a:pt x="5341" y="21096"/>
                    <a:pt x="7163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192226" y="307159"/>
              <a:ext cx="278674" cy="35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17" fill="norm" stroke="1" extrusionOk="0">
                  <a:moveTo>
                    <a:pt x="9271" y="1170"/>
                  </a:moveTo>
                  <a:cubicBezTo>
                    <a:pt x="8617" y="791"/>
                    <a:pt x="7962" y="412"/>
                    <a:pt x="7226" y="349"/>
                  </a:cubicBezTo>
                  <a:cubicBezTo>
                    <a:pt x="6489" y="286"/>
                    <a:pt x="5671" y="539"/>
                    <a:pt x="4771" y="1612"/>
                  </a:cubicBezTo>
                  <a:cubicBezTo>
                    <a:pt x="3871" y="2686"/>
                    <a:pt x="2889" y="4581"/>
                    <a:pt x="2071" y="7296"/>
                  </a:cubicBezTo>
                  <a:cubicBezTo>
                    <a:pt x="1253" y="10012"/>
                    <a:pt x="599" y="13549"/>
                    <a:pt x="271" y="15696"/>
                  </a:cubicBezTo>
                  <a:cubicBezTo>
                    <a:pt x="-56" y="17844"/>
                    <a:pt x="-56" y="18602"/>
                    <a:pt x="108" y="19296"/>
                  </a:cubicBezTo>
                  <a:cubicBezTo>
                    <a:pt x="271" y="19991"/>
                    <a:pt x="599" y="20623"/>
                    <a:pt x="1171" y="21002"/>
                  </a:cubicBezTo>
                  <a:cubicBezTo>
                    <a:pt x="1744" y="21381"/>
                    <a:pt x="2562" y="21507"/>
                    <a:pt x="3953" y="20875"/>
                  </a:cubicBezTo>
                  <a:cubicBezTo>
                    <a:pt x="5344" y="20244"/>
                    <a:pt x="7308" y="18854"/>
                    <a:pt x="9353" y="16518"/>
                  </a:cubicBezTo>
                  <a:cubicBezTo>
                    <a:pt x="11399" y="14181"/>
                    <a:pt x="13526" y="10896"/>
                    <a:pt x="14671" y="8307"/>
                  </a:cubicBezTo>
                  <a:cubicBezTo>
                    <a:pt x="15817" y="5718"/>
                    <a:pt x="15980" y="3823"/>
                    <a:pt x="15817" y="2623"/>
                  </a:cubicBezTo>
                  <a:cubicBezTo>
                    <a:pt x="15653" y="1423"/>
                    <a:pt x="15162" y="918"/>
                    <a:pt x="14099" y="539"/>
                  </a:cubicBezTo>
                  <a:cubicBezTo>
                    <a:pt x="13035" y="160"/>
                    <a:pt x="11399" y="-93"/>
                    <a:pt x="9762" y="33"/>
                  </a:cubicBezTo>
                  <a:cubicBezTo>
                    <a:pt x="8126" y="160"/>
                    <a:pt x="6489" y="665"/>
                    <a:pt x="5180" y="1739"/>
                  </a:cubicBezTo>
                  <a:cubicBezTo>
                    <a:pt x="3871" y="2812"/>
                    <a:pt x="2889" y="4454"/>
                    <a:pt x="2726" y="5970"/>
                  </a:cubicBezTo>
                  <a:cubicBezTo>
                    <a:pt x="2562" y="7486"/>
                    <a:pt x="3217" y="8875"/>
                    <a:pt x="5262" y="9696"/>
                  </a:cubicBezTo>
                  <a:cubicBezTo>
                    <a:pt x="7308" y="10518"/>
                    <a:pt x="10744" y="10770"/>
                    <a:pt x="13689" y="10454"/>
                  </a:cubicBezTo>
                  <a:cubicBezTo>
                    <a:pt x="16635" y="10139"/>
                    <a:pt x="19089" y="9254"/>
                    <a:pt x="21544" y="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413750" y="199760"/>
              <a:ext cx="185639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8545" y="0"/>
                  </a:moveTo>
                  <a:cubicBezTo>
                    <a:pt x="12580" y="2449"/>
                    <a:pt x="16615" y="4899"/>
                    <a:pt x="18870" y="7423"/>
                  </a:cubicBezTo>
                  <a:cubicBezTo>
                    <a:pt x="21125" y="9946"/>
                    <a:pt x="21600" y="12544"/>
                    <a:pt x="19345" y="14734"/>
                  </a:cubicBezTo>
                  <a:cubicBezTo>
                    <a:pt x="17090" y="16924"/>
                    <a:pt x="12105" y="18705"/>
                    <a:pt x="8426" y="19781"/>
                  </a:cubicBezTo>
                  <a:cubicBezTo>
                    <a:pt x="4747" y="20858"/>
                    <a:pt x="2374" y="21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536699" y="1193800"/>
              <a:ext cx="1124211" cy="16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31" fill="norm" stroke="1" extrusionOk="0">
                  <a:moveTo>
                    <a:pt x="0" y="21431"/>
                  </a:moveTo>
                  <a:cubicBezTo>
                    <a:pt x="1340" y="19811"/>
                    <a:pt x="2680" y="18191"/>
                    <a:pt x="4182" y="16571"/>
                  </a:cubicBezTo>
                  <a:cubicBezTo>
                    <a:pt x="5684" y="14951"/>
                    <a:pt x="7349" y="13331"/>
                    <a:pt x="8953" y="11846"/>
                  </a:cubicBezTo>
                  <a:cubicBezTo>
                    <a:pt x="10556" y="10361"/>
                    <a:pt x="12099" y="9011"/>
                    <a:pt x="13622" y="7796"/>
                  </a:cubicBezTo>
                  <a:cubicBezTo>
                    <a:pt x="15144" y="6581"/>
                    <a:pt x="16647" y="5501"/>
                    <a:pt x="17905" y="4286"/>
                  </a:cubicBezTo>
                  <a:cubicBezTo>
                    <a:pt x="19164" y="3071"/>
                    <a:pt x="20179" y="1721"/>
                    <a:pt x="20788" y="911"/>
                  </a:cubicBezTo>
                  <a:cubicBezTo>
                    <a:pt x="21397" y="101"/>
                    <a:pt x="21600" y="-169"/>
                    <a:pt x="21559" y="101"/>
                  </a:cubicBezTo>
                  <a:cubicBezTo>
                    <a:pt x="21519" y="371"/>
                    <a:pt x="21235" y="1181"/>
                    <a:pt x="20950" y="1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720850" y="1774560"/>
              <a:ext cx="38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404"/>
                    <a:pt x="2400" y="6807"/>
                    <a:pt x="6000" y="10407"/>
                  </a:cubicBezTo>
                  <a:cubicBezTo>
                    <a:pt x="9600" y="14007"/>
                    <a:pt x="15600" y="178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696244" y="1702193"/>
              <a:ext cx="136442" cy="18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197" fill="norm" stroke="1" extrusionOk="0">
                  <a:moveTo>
                    <a:pt x="1787" y="19219"/>
                  </a:moveTo>
                  <a:cubicBezTo>
                    <a:pt x="1152" y="14122"/>
                    <a:pt x="516" y="9025"/>
                    <a:pt x="199" y="5870"/>
                  </a:cubicBezTo>
                  <a:cubicBezTo>
                    <a:pt x="-119" y="2715"/>
                    <a:pt x="-119" y="1502"/>
                    <a:pt x="675" y="774"/>
                  </a:cubicBezTo>
                  <a:cubicBezTo>
                    <a:pt x="1469" y="46"/>
                    <a:pt x="3057" y="-197"/>
                    <a:pt x="6234" y="167"/>
                  </a:cubicBezTo>
                  <a:cubicBezTo>
                    <a:pt x="9410" y="531"/>
                    <a:pt x="14175" y="1502"/>
                    <a:pt x="17193" y="3443"/>
                  </a:cubicBezTo>
                  <a:cubicBezTo>
                    <a:pt x="20210" y="5385"/>
                    <a:pt x="21481" y="8297"/>
                    <a:pt x="19575" y="11452"/>
                  </a:cubicBezTo>
                  <a:cubicBezTo>
                    <a:pt x="17669" y="14607"/>
                    <a:pt x="12587" y="18005"/>
                    <a:pt x="9093" y="19704"/>
                  </a:cubicBezTo>
                  <a:cubicBezTo>
                    <a:pt x="5599" y="21403"/>
                    <a:pt x="3693" y="21403"/>
                    <a:pt x="3375" y="20918"/>
                  </a:cubicBezTo>
                  <a:cubicBezTo>
                    <a:pt x="3057" y="20432"/>
                    <a:pt x="4328" y="19461"/>
                    <a:pt x="5599" y="18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922648" y="1711060"/>
              <a:ext cx="109352" cy="1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082" fill="norm" stroke="1" extrusionOk="0">
                  <a:moveTo>
                    <a:pt x="21055" y="0"/>
                  </a:moveTo>
                  <a:cubicBezTo>
                    <a:pt x="16572" y="0"/>
                    <a:pt x="12089" y="0"/>
                    <a:pt x="8421" y="1219"/>
                  </a:cubicBezTo>
                  <a:cubicBezTo>
                    <a:pt x="4753" y="2439"/>
                    <a:pt x="1900" y="4877"/>
                    <a:pt x="678" y="8013"/>
                  </a:cubicBezTo>
                  <a:cubicBezTo>
                    <a:pt x="-545" y="11148"/>
                    <a:pt x="-137" y="14981"/>
                    <a:pt x="2104" y="17594"/>
                  </a:cubicBezTo>
                  <a:cubicBezTo>
                    <a:pt x="4346" y="20206"/>
                    <a:pt x="8421" y="21600"/>
                    <a:pt x="11681" y="20903"/>
                  </a:cubicBezTo>
                  <a:cubicBezTo>
                    <a:pt x="14942" y="20206"/>
                    <a:pt x="17387" y="17419"/>
                    <a:pt x="18813" y="15155"/>
                  </a:cubicBezTo>
                  <a:cubicBezTo>
                    <a:pt x="20240" y="12890"/>
                    <a:pt x="20647" y="11148"/>
                    <a:pt x="20647" y="9406"/>
                  </a:cubicBezTo>
                  <a:cubicBezTo>
                    <a:pt x="20647" y="7665"/>
                    <a:pt x="20240" y="5923"/>
                    <a:pt x="18813" y="4877"/>
                  </a:cubicBezTo>
                  <a:cubicBezTo>
                    <a:pt x="17387" y="3832"/>
                    <a:pt x="14942" y="3484"/>
                    <a:pt x="14330" y="3484"/>
                  </a:cubicBezTo>
                  <a:cubicBezTo>
                    <a:pt x="13719" y="3484"/>
                    <a:pt x="14942" y="3832"/>
                    <a:pt x="16164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078557" y="1650479"/>
              <a:ext cx="88910" cy="22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209" fill="norm" stroke="1" extrusionOk="0">
                  <a:moveTo>
                    <a:pt x="18656" y="3998"/>
                  </a:moveTo>
                  <a:cubicBezTo>
                    <a:pt x="18656" y="2980"/>
                    <a:pt x="18656" y="1961"/>
                    <a:pt x="16938" y="1248"/>
                  </a:cubicBezTo>
                  <a:cubicBezTo>
                    <a:pt x="15220" y="534"/>
                    <a:pt x="11784" y="127"/>
                    <a:pt x="8838" y="25"/>
                  </a:cubicBezTo>
                  <a:cubicBezTo>
                    <a:pt x="5893" y="-77"/>
                    <a:pt x="3438" y="127"/>
                    <a:pt x="1720" y="840"/>
                  </a:cubicBezTo>
                  <a:cubicBezTo>
                    <a:pt x="2" y="1553"/>
                    <a:pt x="-980" y="2776"/>
                    <a:pt x="1475" y="4610"/>
                  </a:cubicBezTo>
                  <a:cubicBezTo>
                    <a:pt x="3929" y="6444"/>
                    <a:pt x="9820" y="8889"/>
                    <a:pt x="13993" y="11029"/>
                  </a:cubicBezTo>
                  <a:cubicBezTo>
                    <a:pt x="18165" y="13168"/>
                    <a:pt x="20620" y="15002"/>
                    <a:pt x="20620" y="16734"/>
                  </a:cubicBezTo>
                  <a:cubicBezTo>
                    <a:pt x="20620" y="18466"/>
                    <a:pt x="18165" y="20097"/>
                    <a:pt x="15220" y="20810"/>
                  </a:cubicBezTo>
                  <a:cubicBezTo>
                    <a:pt x="12275" y="21523"/>
                    <a:pt x="8838" y="21319"/>
                    <a:pt x="7611" y="19893"/>
                  </a:cubicBezTo>
                  <a:cubicBezTo>
                    <a:pt x="6384" y="18466"/>
                    <a:pt x="7365" y="15817"/>
                    <a:pt x="8347" y="13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305555" y="1457060"/>
              <a:ext cx="50296" cy="3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71" fill="norm" stroke="1" extrusionOk="0">
                  <a:moveTo>
                    <a:pt x="15985" y="0"/>
                  </a:moveTo>
                  <a:cubicBezTo>
                    <a:pt x="11485" y="2952"/>
                    <a:pt x="6985" y="5903"/>
                    <a:pt x="4285" y="9123"/>
                  </a:cubicBezTo>
                  <a:cubicBezTo>
                    <a:pt x="1585" y="12343"/>
                    <a:pt x="685" y="15831"/>
                    <a:pt x="235" y="17911"/>
                  </a:cubicBezTo>
                  <a:cubicBezTo>
                    <a:pt x="-215" y="19990"/>
                    <a:pt x="-215" y="20661"/>
                    <a:pt x="2035" y="21063"/>
                  </a:cubicBezTo>
                  <a:cubicBezTo>
                    <a:pt x="4285" y="21466"/>
                    <a:pt x="8785" y="21600"/>
                    <a:pt x="12385" y="21332"/>
                  </a:cubicBezTo>
                  <a:cubicBezTo>
                    <a:pt x="15985" y="21063"/>
                    <a:pt x="18685" y="20393"/>
                    <a:pt x="21385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286000" y="1653910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432049" y="1604847"/>
              <a:ext cx="107951" cy="16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0573"/>
                  </a:moveTo>
                  <a:cubicBezTo>
                    <a:pt x="5082" y="8358"/>
                    <a:pt x="10165" y="6142"/>
                    <a:pt x="13129" y="4342"/>
                  </a:cubicBezTo>
                  <a:cubicBezTo>
                    <a:pt x="16094" y="2542"/>
                    <a:pt x="16941" y="1158"/>
                    <a:pt x="16306" y="465"/>
                  </a:cubicBezTo>
                  <a:cubicBezTo>
                    <a:pt x="15671" y="-227"/>
                    <a:pt x="13553" y="-227"/>
                    <a:pt x="11435" y="1019"/>
                  </a:cubicBezTo>
                  <a:cubicBezTo>
                    <a:pt x="9318" y="2265"/>
                    <a:pt x="7200" y="4758"/>
                    <a:pt x="6141" y="7388"/>
                  </a:cubicBezTo>
                  <a:cubicBezTo>
                    <a:pt x="5082" y="10019"/>
                    <a:pt x="5082" y="12788"/>
                    <a:pt x="7835" y="15142"/>
                  </a:cubicBezTo>
                  <a:cubicBezTo>
                    <a:pt x="10588" y="17496"/>
                    <a:pt x="16094" y="19435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603500" y="1565010"/>
              <a:ext cx="215900" cy="19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6271"/>
                  </a:moveTo>
                  <a:cubicBezTo>
                    <a:pt x="212" y="5110"/>
                    <a:pt x="424" y="3948"/>
                    <a:pt x="953" y="3716"/>
                  </a:cubicBezTo>
                  <a:cubicBezTo>
                    <a:pt x="1482" y="3484"/>
                    <a:pt x="2329" y="4181"/>
                    <a:pt x="3282" y="6271"/>
                  </a:cubicBezTo>
                  <a:cubicBezTo>
                    <a:pt x="4235" y="8361"/>
                    <a:pt x="5294" y="11845"/>
                    <a:pt x="5718" y="14168"/>
                  </a:cubicBezTo>
                  <a:cubicBezTo>
                    <a:pt x="6141" y="16490"/>
                    <a:pt x="5929" y="17652"/>
                    <a:pt x="5400" y="18813"/>
                  </a:cubicBezTo>
                  <a:cubicBezTo>
                    <a:pt x="4871" y="19974"/>
                    <a:pt x="4024" y="21135"/>
                    <a:pt x="3176" y="21368"/>
                  </a:cubicBezTo>
                  <a:cubicBezTo>
                    <a:pt x="2329" y="21600"/>
                    <a:pt x="1482" y="20903"/>
                    <a:pt x="1271" y="19161"/>
                  </a:cubicBezTo>
                  <a:cubicBezTo>
                    <a:pt x="1059" y="17419"/>
                    <a:pt x="1482" y="14632"/>
                    <a:pt x="2647" y="12077"/>
                  </a:cubicBezTo>
                  <a:cubicBezTo>
                    <a:pt x="3812" y="9523"/>
                    <a:pt x="5718" y="7200"/>
                    <a:pt x="7941" y="5690"/>
                  </a:cubicBezTo>
                  <a:cubicBezTo>
                    <a:pt x="10165" y="4181"/>
                    <a:pt x="12706" y="3484"/>
                    <a:pt x="14294" y="4181"/>
                  </a:cubicBezTo>
                  <a:cubicBezTo>
                    <a:pt x="15882" y="4877"/>
                    <a:pt x="16518" y="6968"/>
                    <a:pt x="16835" y="9406"/>
                  </a:cubicBezTo>
                  <a:cubicBezTo>
                    <a:pt x="17153" y="11845"/>
                    <a:pt x="17153" y="14632"/>
                    <a:pt x="17153" y="16606"/>
                  </a:cubicBezTo>
                  <a:cubicBezTo>
                    <a:pt x="17153" y="18581"/>
                    <a:pt x="17153" y="19742"/>
                    <a:pt x="17153" y="19742"/>
                  </a:cubicBezTo>
                  <a:cubicBezTo>
                    <a:pt x="17153" y="19742"/>
                    <a:pt x="17153" y="18581"/>
                    <a:pt x="17471" y="15445"/>
                  </a:cubicBezTo>
                  <a:cubicBezTo>
                    <a:pt x="17788" y="12310"/>
                    <a:pt x="18424" y="7200"/>
                    <a:pt x="19165" y="4297"/>
                  </a:cubicBezTo>
                  <a:cubicBezTo>
                    <a:pt x="19906" y="1394"/>
                    <a:pt x="20753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828216" y="1611577"/>
              <a:ext cx="104468" cy="13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781" fill="norm" stroke="1" extrusionOk="0">
                  <a:moveTo>
                    <a:pt x="18566" y="664"/>
                  </a:moveTo>
                  <a:cubicBezTo>
                    <a:pt x="15601" y="0"/>
                    <a:pt x="12636" y="-665"/>
                    <a:pt x="9460" y="1329"/>
                  </a:cubicBezTo>
                  <a:cubicBezTo>
                    <a:pt x="6283" y="3323"/>
                    <a:pt x="2895" y="7975"/>
                    <a:pt x="1201" y="11132"/>
                  </a:cubicBezTo>
                  <a:cubicBezTo>
                    <a:pt x="-493" y="14289"/>
                    <a:pt x="-493" y="15950"/>
                    <a:pt x="1836" y="17612"/>
                  </a:cubicBezTo>
                  <a:cubicBezTo>
                    <a:pt x="4166" y="19273"/>
                    <a:pt x="8825" y="20935"/>
                    <a:pt x="13060" y="20769"/>
                  </a:cubicBezTo>
                  <a:cubicBezTo>
                    <a:pt x="17295" y="20603"/>
                    <a:pt x="21107" y="18609"/>
                    <a:pt x="20895" y="15120"/>
                  </a:cubicBezTo>
                  <a:cubicBezTo>
                    <a:pt x="20683" y="11630"/>
                    <a:pt x="16448" y="6646"/>
                    <a:pt x="12213" y="1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901950" y="1571360"/>
              <a:ext cx="260350" cy="23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3979"/>
                  </a:moveTo>
                  <a:cubicBezTo>
                    <a:pt x="878" y="2842"/>
                    <a:pt x="1756" y="1705"/>
                    <a:pt x="3863" y="1800"/>
                  </a:cubicBezTo>
                  <a:cubicBezTo>
                    <a:pt x="5971" y="1895"/>
                    <a:pt x="9307" y="3221"/>
                    <a:pt x="11239" y="6063"/>
                  </a:cubicBezTo>
                  <a:cubicBezTo>
                    <a:pt x="13171" y="8905"/>
                    <a:pt x="13698" y="13263"/>
                    <a:pt x="13873" y="15916"/>
                  </a:cubicBezTo>
                  <a:cubicBezTo>
                    <a:pt x="14049" y="18568"/>
                    <a:pt x="13873" y="19516"/>
                    <a:pt x="13434" y="20274"/>
                  </a:cubicBezTo>
                  <a:cubicBezTo>
                    <a:pt x="12995" y="21032"/>
                    <a:pt x="12293" y="21600"/>
                    <a:pt x="11766" y="21411"/>
                  </a:cubicBezTo>
                  <a:cubicBezTo>
                    <a:pt x="11239" y="21221"/>
                    <a:pt x="10888" y="20274"/>
                    <a:pt x="11239" y="17337"/>
                  </a:cubicBezTo>
                  <a:cubicBezTo>
                    <a:pt x="11590" y="14400"/>
                    <a:pt x="12644" y="9474"/>
                    <a:pt x="14488" y="6253"/>
                  </a:cubicBezTo>
                  <a:cubicBezTo>
                    <a:pt x="16332" y="3032"/>
                    <a:pt x="18966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4375150" y="1339906"/>
              <a:ext cx="2281767" cy="14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721" y="21075"/>
                    <a:pt x="1443" y="20758"/>
                    <a:pt x="2124" y="20122"/>
                  </a:cubicBezTo>
                  <a:cubicBezTo>
                    <a:pt x="2805" y="19487"/>
                    <a:pt x="3446" y="18534"/>
                    <a:pt x="4058" y="17422"/>
                  </a:cubicBezTo>
                  <a:cubicBezTo>
                    <a:pt x="4669" y="16311"/>
                    <a:pt x="5250" y="15040"/>
                    <a:pt x="5891" y="14087"/>
                  </a:cubicBezTo>
                  <a:cubicBezTo>
                    <a:pt x="6532" y="13134"/>
                    <a:pt x="7233" y="12499"/>
                    <a:pt x="7945" y="11864"/>
                  </a:cubicBezTo>
                  <a:cubicBezTo>
                    <a:pt x="8656" y="11228"/>
                    <a:pt x="9377" y="10593"/>
                    <a:pt x="10119" y="10275"/>
                  </a:cubicBezTo>
                  <a:cubicBezTo>
                    <a:pt x="10860" y="9958"/>
                    <a:pt x="11622" y="9958"/>
                    <a:pt x="12373" y="9958"/>
                  </a:cubicBezTo>
                  <a:cubicBezTo>
                    <a:pt x="13124" y="9958"/>
                    <a:pt x="13866" y="9958"/>
                    <a:pt x="14627" y="10117"/>
                  </a:cubicBezTo>
                  <a:cubicBezTo>
                    <a:pt x="15388" y="10275"/>
                    <a:pt x="16170" y="10593"/>
                    <a:pt x="16961" y="10434"/>
                  </a:cubicBezTo>
                  <a:cubicBezTo>
                    <a:pt x="17753" y="10275"/>
                    <a:pt x="18554" y="9640"/>
                    <a:pt x="19276" y="7893"/>
                  </a:cubicBezTo>
                  <a:cubicBezTo>
                    <a:pt x="19997" y="6146"/>
                    <a:pt x="20638" y="3287"/>
                    <a:pt x="21039" y="1699"/>
                  </a:cubicBezTo>
                  <a:cubicBezTo>
                    <a:pt x="21440" y="111"/>
                    <a:pt x="21600" y="-207"/>
                    <a:pt x="21600" y="111"/>
                  </a:cubicBezTo>
                  <a:cubicBezTo>
                    <a:pt x="21600" y="428"/>
                    <a:pt x="21440" y="1381"/>
                    <a:pt x="21279" y="2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991100" y="1742810"/>
              <a:ext cx="2784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226"/>
                    <a:pt x="15429" y="8452"/>
                    <a:pt x="18514" y="12052"/>
                  </a:cubicBezTo>
                  <a:cubicBezTo>
                    <a:pt x="21600" y="15652"/>
                    <a:pt x="20057" y="18626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086350" y="1920610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105400" y="1806310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203543" y="1717410"/>
              <a:ext cx="98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702"/>
                    <a:pt x="-1585" y="9404"/>
                    <a:pt x="575" y="13004"/>
                  </a:cubicBezTo>
                  <a:cubicBezTo>
                    <a:pt x="2735" y="16604"/>
                    <a:pt x="11375" y="1910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204797" y="1850249"/>
              <a:ext cx="97454" cy="15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14" fill="norm" stroke="1" extrusionOk="0">
                  <a:moveTo>
                    <a:pt x="17023" y="2698"/>
                  </a:moveTo>
                  <a:cubicBezTo>
                    <a:pt x="15644" y="1530"/>
                    <a:pt x="14265" y="363"/>
                    <a:pt x="12427" y="71"/>
                  </a:cubicBezTo>
                  <a:cubicBezTo>
                    <a:pt x="10589" y="-221"/>
                    <a:pt x="8291" y="363"/>
                    <a:pt x="5993" y="2406"/>
                  </a:cubicBezTo>
                  <a:cubicBezTo>
                    <a:pt x="3695" y="4449"/>
                    <a:pt x="1397" y="7952"/>
                    <a:pt x="478" y="11163"/>
                  </a:cubicBezTo>
                  <a:cubicBezTo>
                    <a:pt x="-441" y="14374"/>
                    <a:pt x="19" y="17293"/>
                    <a:pt x="1397" y="19044"/>
                  </a:cubicBezTo>
                  <a:cubicBezTo>
                    <a:pt x="2776" y="20795"/>
                    <a:pt x="5074" y="21379"/>
                    <a:pt x="8521" y="20795"/>
                  </a:cubicBezTo>
                  <a:cubicBezTo>
                    <a:pt x="11968" y="20211"/>
                    <a:pt x="16563" y="18460"/>
                    <a:pt x="21159" y="1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5357030" y="1848362"/>
              <a:ext cx="72221" cy="14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016" fill="norm" stroke="1" extrusionOk="0">
                  <a:moveTo>
                    <a:pt x="690" y="8807"/>
                  </a:moveTo>
                  <a:cubicBezTo>
                    <a:pt x="3776" y="8181"/>
                    <a:pt x="6862" y="7555"/>
                    <a:pt x="9330" y="5833"/>
                  </a:cubicBezTo>
                  <a:cubicBezTo>
                    <a:pt x="11799" y="4112"/>
                    <a:pt x="13650" y="1294"/>
                    <a:pt x="13033" y="355"/>
                  </a:cubicBezTo>
                  <a:cubicBezTo>
                    <a:pt x="12416" y="-584"/>
                    <a:pt x="9330" y="355"/>
                    <a:pt x="6553" y="3016"/>
                  </a:cubicBezTo>
                  <a:cubicBezTo>
                    <a:pt x="3776" y="5677"/>
                    <a:pt x="1307" y="10059"/>
                    <a:pt x="382" y="13033"/>
                  </a:cubicBezTo>
                  <a:cubicBezTo>
                    <a:pt x="-544" y="16007"/>
                    <a:pt x="73" y="17573"/>
                    <a:pt x="3776" y="18668"/>
                  </a:cubicBezTo>
                  <a:cubicBezTo>
                    <a:pt x="7479" y="19764"/>
                    <a:pt x="14267" y="20390"/>
                    <a:pt x="21056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492750" y="1672960"/>
              <a:ext cx="254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645"/>
                    <a:pt x="10800" y="5290"/>
                    <a:pt x="7200" y="8890"/>
                  </a:cubicBezTo>
                  <a:cubicBezTo>
                    <a:pt x="3600" y="12490"/>
                    <a:pt x="1800" y="17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556249" y="185711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581650" y="1742810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633007" y="1672960"/>
              <a:ext cx="101044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5282" y="0"/>
                  </a:moveTo>
                  <a:cubicBezTo>
                    <a:pt x="3932" y="6008"/>
                    <a:pt x="2582" y="12016"/>
                    <a:pt x="1907" y="15377"/>
                  </a:cubicBezTo>
                  <a:cubicBezTo>
                    <a:pt x="1232" y="18739"/>
                    <a:pt x="1232" y="19454"/>
                    <a:pt x="1007" y="20170"/>
                  </a:cubicBezTo>
                  <a:cubicBezTo>
                    <a:pt x="782" y="20885"/>
                    <a:pt x="332" y="21600"/>
                    <a:pt x="107" y="21600"/>
                  </a:cubicBezTo>
                  <a:cubicBezTo>
                    <a:pt x="-118" y="21600"/>
                    <a:pt x="-118" y="20885"/>
                    <a:pt x="1457" y="19311"/>
                  </a:cubicBezTo>
                  <a:cubicBezTo>
                    <a:pt x="3032" y="17738"/>
                    <a:pt x="6182" y="15306"/>
                    <a:pt x="8432" y="13804"/>
                  </a:cubicBezTo>
                  <a:cubicBezTo>
                    <a:pt x="10682" y="12302"/>
                    <a:pt x="12032" y="11730"/>
                    <a:pt x="13832" y="11301"/>
                  </a:cubicBezTo>
                  <a:cubicBezTo>
                    <a:pt x="15632" y="10872"/>
                    <a:pt x="17882" y="10585"/>
                    <a:pt x="19232" y="10800"/>
                  </a:cubicBezTo>
                  <a:cubicBezTo>
                    <a:pt x="20582" y="11015"/>
                    <a:pt x="21032" y="11730"/>
                    <a:pt x="21257" y="13589"/>
                  </a:cubicBezTo>
                  <a:cubicBezTo>
                    <a:pt x="21482" y="15449"/>
                    <a:pt x="21482" y="18453"/>
                    <a:pt x="21482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778934" y="1829809"/>
              <a:ext cx="75766" cy="12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923" fill="norm" stroke="1" extrusionOk="0">
                  <a:moveTo>
                    <a:pt x="8637" y="14128"/>
                  </a:moveTo>
                  <a:cubicBezTo>
                    <a:pt x="12139" y="10941"/>
                    <a:pt x="15642" y="7754"/>
                    <a:pt x="17393" y="5276"/>
                  </a:cubicBezTo>
                  <a:cubicBezTo>
                    <a:pt x="19145" y="2797"/>
                    <a:pt x="19145" y="1026"/>
                    <a:pt x="17393" y="318"/>
                  </a:cubicBezTo>
                  <a:cubicBezTo>
                    <a:pt x="15642" y="-390"/>
                    <a:pt x="12139" y="-36"/>
                    <a:pt x="8637" y="2620"/>
                  </a:cubicBezTo>
                  <a:cubicBezTo>
                    <a:pt x="5134" y="5276"/>
                    <a:pt x="1631" y="10233"/>
                    <a:pt x="464" y="13597"/>
                  </a:cubicBezTo>
                  <a:cubicBezTo>
                    <a:pt x="-704" y="16961"/>
                    <a:pt x="464" y="18731"/>
                    <a:pt x="2507" y="19794"/>
                  </a:cubicBezTo>
                  <a:cubicBezTo>
                    <a:pt x="4550" y="20856"/>
                    <a:pt x="7469" y="21210"/>
                    <a:pt x="9804" y="20679"/>
                  </a:cubicBezTo>
                  <a:cubicBezTo>
                    <a:pt x="12139" y="20148"/>
                    <a:pt x="13891" y="18731"/>
                    <a:pt x="15058" y="16430"/>
                  </a:cubicBezTo>
                  <a:cubicBezTo>
                    <a:pt x="16226" y="14128"/>
                    <a:pt x="16810" y="10941"/>
                    <a:pt x="16226" y="8640"/>
                  </a:cubicBezTo>
                  <a:cubicBezTo>
                    <a:pt x="15642" y="6338"/>
                    <a:pt x="13891" y="4921"/>
                    <a:pt x="14474" y="4744"/>
                  </a:cubicBezTo>
                  <a:cubicBezTo>
                    <a:pt x="15058" y="4567"/>
                    <a:pt x="17977" y="5630"/>
                    <a:pt x="20896" y="6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859332" y="1858056"/>
              <a:ext cx="77927" cy="11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0860" fill="norm" stroke="1" extrusionOk="0">
                  <a:moveTo>
                    <a:pt x="8757" y="4621"/>
                  </a:moveTo>
                  <a:cubicBezTo>
                    <a:pt x="5988" y="5821"/>
                    <a:pt x="3219" y="7021"/>
                    <a:pt x="1557" y="8621"/>
                  </a:cubicBezTo>
                  <a:cubicBezTo>
                    <a:pt x="-104" y="10221"/>
                    <a:pt x="-658" y="12221"/>
                    <a:pt x="1004" y="14621"/>
                  </a:cubicBezTo>
                  <a:cubicBezTo>
                    <a:pt x="2665" y="17021"/>
                    <a:pt x="6542" y="19821"/>
                    <a:pt x="9865" y="20621"/>
                  </a:cubicBezTo>
                  <a:cubicBezTo>
                    <a:pt x="13188" y="21421"/>
                    <a:pt x="15957" y="20221"/>
                    <a:pt x="17896" y="16821"/>
                  </a:cubicBezTo>
                  <a:cubicBezTo>
                    <a:pt x="19834" y="13421"/>
                    <a:pt x="20942" y="7821"/>
                    <a:pt x="20111" y="4421"/>
                  </a:cubicBezTo>
                  <a:cubicBezTo>
                    <a:pt x="19280" y="1021"/>
                    <a:pt x="16511" y="-179"/>
                    <a:pt x="16234" y="21"/>
                  </a:cubicBezTo>
                  <a:cubicBezTo>
                    <a:pt x="15957" y="221"/>
                    <a:pt x="18173" y="1821"/>
                    <a:pt x="20388" y="3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980991" y="1615966"/>
              <a:ext cx="165083" cy="35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12" fill="norm" stroke="1" extrusionOk="0">
                  <a:moveTo>
                    <a:pt x="9810" y="17422"/>
                  </a:moveTo>
                  <a:cubicBezTo>
                    <a:pt x="10080" y="16790"/>
                    <a:pt x="10350" y="16159"/>
                    <a:pt x="9810" y="15717"/>
                  </a:cubicBezTo>
                  <a:cubicBezTo>
                    <a:pt x="9270" y="15275"/>
                    <a:pt x="7920" y="15022"/>
                    <a:pt x="6165" y="15464"/>
                  </a:cubicBezTo>
                  <a:cubicBezTo>
                    <a:pt x="4410" y="15906"/>
                    <a:pt x="2250" y="17043"/>
                    <a:pt x="1035" y="18117"/>
                  </a:cubicBezTo>
                  <a:cubicBezTo>
                    <a:pt x="-180" y="19190"/>
                    <a:pt x="-450" y="20201"/>
                    <a:pt x="900" y="20769"/>
                  </a:cubicBezTo>
                  <a:cubicBezTo>
                    <a:pt x="2250" y="21338"/>
                    <a:pt x="5220" y="21464"/>
                    <a:pt x="8325" y="20453"/>
                  </a:cubicBezTo>
                  <a:cubicBezTo>
                    <a:pt x="11430" y="19443"/>
                    <a:pt x="14670" y="17296"/>
                    <a:pt x="16830" y="14264"/>
                  </a:cubicBezTo>
                  <a:cubicBezTo>
                    <a:pt x="18990" y="11232"/>
                    <a:pt x="20070" y="7317"/>
                    <a:pt x="20610" y="5043"/>
                  </a:cubicBezTo>
                  <a:cubicBezTo>
                    <a:pt x="21150" y="2769"/>
                    <a:pt x="21150" y="2138"/>
                    <a:pt x="20880" y="1506"/>
                  </a:cubicBezTo>
                  <a:cubicBezTo>
                    <a:pt x="20610" y="875"/>
                    <a:pt x="20070" y="243"/>
                    <a:pt x="19125" y="53"/>
                  </a:cubicBezTo>
                  <a:cubicBezTo>
                    <a:pt x="18180" y="-136"/>
                    <a:pt x="16830" y="117"/>
                    <a:pt x="15615" y="1759"/>
                  </a:cubicBezTo>
                  <a:cubicBezTo>
                    <a:pt x="14400" y="3401"/>
                    <a:pt x="13320" y="6432"/>
                    <a:pt x="13725" y="9906"/>
                  </a:cubicBezTo>
                  <a:cubicBezTo>
                    <a:pt x="14130" y="13380"/>
                    <a:pt x="16020" y="17296"/>
                    <a:pt x="1791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7665446" y="1060731"/>
              <a:ext cx="792754" cy="3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0059" fill="norm" stroke="1" extrusionOk="0">
                  <a:moveTo>
                    <a:pt x="2565" y="18464"/>
                  </a:moveTo>
                  <a:cubicBezTo>
                    <a:pt x="1931" y="16191"/>
                    <a:pt x="1298" y="13917"/>
                    <a:pt x="808" y="13917"/>
                  </a:cubicBezTo>
                  <a:cubicBezTo>
                    <a:pt x="319" y="13917"/>
                    <a:pt x="-27" y="16191"/>
                    <a:pt x="2" y="17896"/>
                  </a:cubicBezTo>
                  <a:cubicBezTo>
                    <a:pt x="31" y="19601"/>
                    <a:pt x="434" y="20738"/>
                    <a:pt x="1672" y="19601"/>
                  </a:cubicBezTo>
                  <a:cubicBezTo>
                    <a:pt x="2911" y="18464"/>
                    <a:pt x="4984" y="15054"/>
                    <a:pt x="7202" y="11075"/>
                  </a:cubicBezTo>
                  <a:cubicBezTo>
                    <a:pt x="9419" y="7096"/>
                    <a:pt x="11781" y="2549"/>
                    <a:pt x="14085" y="843"/>
                  </a:cubicBezTo>
                  <a:cubicBezTo>
                    <a:pt x="16389" y="-862"/>
                    <a:pt x="18635" y="275"/>
                    <a:pt x="19874" y="1980"/>
                  </a:cubicBezTo>
                  <a:cubicBezTo>
                    <a:pt x="21112" y="3685"/>
                    <a:pt x="21343" y="5959"/>
                    <a:pt x="21573" y="8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962900" y="1454238"/>
              <a:ext cx="132354" cy="53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4" fill="norm" stroke="1" extrusionOk="0">
                  <a:moveTo>
                    <a:pt x="2057" y="6720"/>
                  </a:moveTo>
                  <a:cubicBezTo>
                    <a:pt x="2743" y="9346"/>
                    <a:pt x="3429" y="11972"/>
                    <a:pt x="3771" y="14259"/>
                  </a:cubicBezTo>
                  <a:cubicBezTo>
                    <a:pt x="4114" y="16546"/>
                    <a:pt x="4114" y="18495"/>
                    <a:pt x="3943" y="19723"/>
                  </a:cubicBezTo>
                  <a:cubicBezTo>
                    <a:pt x="3771" y="20951"/>
                    <a:pt x="3429" y="21459"/>
                    <a:pt x="3086" y="21502"/>
                  </a:cubicBezTo>
                  <a:cubicBezTo>
                    <a:pt x="2743" y="21544"/>
                    <a:pt x="2400" y="21120"/>
                    <a:pt x="2229" y="19215"/>
                  </a:cubicBezTo>
                  <a:cubicBezTo>
                    <a:pt x="2057" y="17309"/>
                    <a:pt x="2057" y="13920"/>
                    <a:pt x="2571" y="10829"/>
                  </a:cubicBezTo>
                  <a:cubicBezTo>
                    <a:pt x="3086" y="7737"/>
                    <a:pt x="4114" y="4942"/>
                    <a:pt x="5143" y="3290"/>
                  </a:cubicBezTo>
                  <a:cubicBezTo>
                    <a:pt x="6171" y="1638"/>
                    <a:pt x="7200" y="1130"/>
                    <a:pt x="8400" y="749"/>
                  </a:cubicBezTo>
                  <a:cubicBezTo>
                    <a:pt x="9600" y="368"/>
                    <a:pt x="10971" y="113"/>
                    <a:pt x="12514" y="29"/>
                  </a:cubicBezTo>
                  <a:cubicBezTo>
                    <a:pt x="14057" y="-56"/>
                    <a:pt x="15771" y="29"/>
                    <a:pt x="17657" y="579"/>
                  </a:cubicBezTo>
                  <a:cubicBezTo>
                    <a:pt x="19543" y="1130"/>
                    <a:pt x="21600" y="2146"/>
                    <a:pt x="21429" y="3332"/>
                  </a:cubicBezTo>
                  <a:cubicBezTo>
                    <a:pt x="21257" y="4518"/>
                    <a:pt x="18857" y="5873"/>
                    <a:pt x="15771" y="6763"/>
                  </a:cubicBezTo>
                  <a:cubicBezTo>
                    <a:pt x="12686" y="7652"/>
                    <a:pt x="8914" y="8076"/>
                    <a:pt x="6171" y="8203"/>
                  </a:cubicBezTo>
                  <a:cubicBezTo>
                    <a:pt x="3429" y="8330"/>
                    <a:pt x="1714" y="8160"/>
                    <a:pt x="0" y="7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8147050" y="1399910"/>
              <a:ext cx="234950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6881"/>
                  </a:moveTo>
                  <a:cubicBezTo>
                    <a:pt x="1168" y="6117"/>
                    <a:pt x="2335" y="5352"/>
                    <a:pt x="3016" y="5448"/>
                  </a:cubicBezTo>
                  <a:cubicBezTo>
                    <a:pt x="3697" y="5543"/>
                    <a:pt x="3892" y="6499"/>
                    <a:pt x="4086" y="8602"/>
                  </a:cubicBezTo>
                  <a:cubicBezTo>
                    <a:pt x="4281" y="10704"/>
                    <a:pt x="4476" y="13954"/>
                    <a:pt x="4573" y="16057"/>
                  </a:cubicBezTo>
                  <a:cubicBezTo>
                    <a:pt x="4670" y="18159"/>
                    <a:pt x="4670" y="19115"/>
                    <a:pt x="4378" y="19975"/>
                  </a:cubicBezTo>
                  <a:cubicBezTo>
                    <a:pt x="4086" y="20835"/>
                    <a:pt x="3503" y="21600"/>
                    <a:pt x="2919" y="21409"/>
                  </a:cubicBezTo>
                  <a:cubicBezTo>
                    <a:pt x="2335" y="21218"/>
                    <a:pt x="1751" y="20071"/>
                    <a:pt x="1849" y="18159"/>
                  </a:cubicBezTo>
                  <a:cubicBezTo>
                    <a:pt x="1946" y="16248"/>
                    <a:pt x="2724" y="13572"/>
                    <a:pt x="4378" y="11565"/>
                  </a:cubicBezTo>
                  <a:cubicBezTo>
                    <a:pt x="6032" y="9558"/>
                    <a:pt x="8562" y="8219"/>
                    <a:pt x="10314" y="7455"/>
                  </a:cubicBezTo>
                  <a:cubicBezTo>
                    <a:pt x="12065" y="6690"/>
                    <a:pt x="13038" y="6499"/>
                    <a:pt x="13719" y="6881"/>
                  </a:cubicBezTo>
                  <a:cubicBezTo>
                    <a:pt x="14400" y="7264"/>
                    <a:pt x="14789" y="8219"/>
                    <a:pt x="15081" y="9653"/>
                  </a:cubicBezTo>
                  <a:cubicBezTo>
                    <a:pt x="15373" y="11087"/>
                    <a:pt x="15568" y="12998"/>
                    <a:pt x="15665" y="14719"/>
                  </a:cubicBezTo>
                  <a:cubicBezTo>
                    <a:pt x="15762" y="16439"/>
                    <a:pt x="15762" y="17968"/>
                    <a:pt x="15859" y="18159"/>
                  </a:cubicBezTo>
                  <a:cubicBezTo>
                    <a:pt x="15957" y="18350"/>
                    <a:pt x="16151" y="17204"/>
                    <a:pt x="16735" y="14241"/>
                  </a:cubicBezTo>
                  <a:cubicBezTo>
                    <a:pt x="17319" y="11278"/>
                    <a:pt x="18292" y="6499"/>
                    <a:pt x="19168" y="3823"/>
                  </a:cubicBezTo>
                  <a:cubicBezTo>
                    <a:pt x="20043" y="1147"/>
                    <a:pt x="20822" y="5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8403421" y="1469760"/>
              <a:ext cx="111929" cy="12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77" fill="norm" stroke="1" extrusionOk="0">
                  <a:moveTo>
                    <a:pt x="19952" y="0"/>
                  </a:moveTo>
                  <a:cubicBezTo>
                    <a:pt x="15152" y="697"/>
                    <a:pt x="10352" y="1394"/>
                    <a:pt x="6752" y="4355"/>
                  </a:cubicBezTo>
                  <a:cubicBezTo>
                    <a:pt x="3152" y="7316"/>
                    <a:pt x="752" y="12542"/>
                    <a:pt x="152" y="15852"/>
                  </a:cubicBezTo>
                  <a:cubicBezTo>
                    <a:pt x="-448" y="19161"/>
                    <a:pt x="752" y="20555"/>
                    <a:pt x="3352" y="21077"/>
                  </a:cubicBezTo>
                  <a:cubicBezTo>
                    <a:pt x="5952" y="21600"/>
                    <a:pt x="9952" y="21252"/>
                    <a:pt x="13152" y="18116"/>
                  </a:cubicBezTo>
                  <a:cubicBezTo>
                    <a:pt x="16352" y="14981"/>
                    <a:pt x="18752" y="9058"/>
                    <a:pt x="21152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8515350" y="1412610"/>
              <a:ext cx="203200" cy="20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6545"/>
                  </a:moveTo>
                  <a:cubicBezTo>
                    <a:pt x="225" y="5455"/>
                    <a:pt x="450" y="4364"/>
                    <a:pt x="1688" y="3600"/>
                  </a:cubicBezTo>
                  <a:cubicBezTo>
                    <a:pt x="2925" y="2836"/>
                    <a:pt x="5175" y="2400"/>
                    <a:pt x="6975" y="4036"/>
                  </a:cubicBezTo>
                  <a:cubicBezTo>
                    <a:pt x="8775" y="5673"/>
                    <a:pt x="10125" y="9382"/>
                    <a:pt x="10462" y="12436"/>
                  </a:cubicBezTo>
                  <a:cubicBezTo>
                    <a:pt x="10800" y="15491"/>
                    <a:pt x="10125" y="17891"/>
                    <a:pt x="9337" y="19418"/>
                  </a:cubicBezTo>
                  <a:cubicBezTo>
                    <a:pt x="8550" y="20945"/>
                    <a:pt x="7650" y="21600"/>
                    <a:pt x="7200" y="21055"/>
                  </a:cubicBezTo>
                  <a:cubicBezTo>
                    <a:pt x="6750" y="20509"/>
                    <a:pt x="6750" y="18764"/>
                    <a:pt x="8662" y="15491"/>
                  </a:cubicBezTo>
                  <a:cubicBezTo>
                    <a:pt x="10575" y="12218"/>
                    <a:pt x="14400" y="7418"/>
                    <a:pt x="16875" y="4582"/>
                  </a:cubicBezTo>
                  <a:cubicBezTo>
                    <a:pt x="19350" y="1745"/>
                    <a:pt x="20475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0" y="2523860"/>
              <a:ext cx="117983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" y="20880"/>
                    <a:pt x="39" y="20160"/>
                    <a:pt x="103" y="19800"/>
                  </a:cubicBezTo>
                  <a:cubicBezTo>
                    <a:pt x="167" y="19440"/>
                    <a:pt x="275" y="19440"/>
                    <a:pt x="401" y="19260"/>
                  </a:cubicBezTo>
                  <a:cubicBezTo>
                    <a:pt x="527" y="19080"/>
                    <a:pt x="670" y="18720"/>
                    <a:pt x="812" y="18300"/>
                  </a:cubicBezTo>
                  <a:cubicBezTo>
                    <a:pt x="953" y="17880"/>
                    <a:pt x="1093" y="17400"/>
                    <a:pt x="1230" y="17040"/>
                  </a:cubicBezTo>
                  <a:cubicBezTo>
                    <a:pt x="1368" y="16680"/>
                    <a:pt x="1504" y="16440"/>
                    <a:pt x="1643" y="16140"/>
                  </a:cubicBezTo>
                  <a:cubicBezTo>
                    <a:pt x="1783" y="15840"/>
                    <a:pt x="1926" y="15480"/>
                    <a:pt x="2079" y="15180"/>
                  </a:cubicBezTo>
                  <a:cubicBezTo>
                    <a:pt x="2232" y="14880"/>
                    <a:pt x="2395" y="14640"/>
                    <a:pt x="2542" y="14400"/>
                  </a:cubicBezTo>
                  <a:cubicBezTo>
                    <a:pt x="2689" y="14160"/>
                    <a:pt x="2821" y="13920"/>
                    <a:pt x="2959" y="13620"/>
                  </a:cubicBezTo>
                  <a:cubicBezTo>
                    <a:pt x="3096" y="13320"/>
                    <a:pt x="3240" y="12960"/>
                    <a:pt x="3387" y="12660"/>
                  </a:cubicBezTo>
                  <a:cubicBezTo>
                    <a:pt x="3534" y="12360"/>
                    <a:pt x="3685" y="12120"/>
                    <a:pt x="3836" y="11880"/>
                  </a:cubicBezTo>
                  <a:cubicBezTo>
                    <a:pt x="3988" y="11640"/>
                    <a:pt x="4139" y="11400"/>
                    <a:pt x="4292" y="11160"/>
                  </a:cubicBezTo>
                  <a:cubicBezTo>
                    <a:pt x="4445" y="10920"/>
                    <a:pt x="4600" y="10680"/>
                    <a:pt x="4759" y="10440"/>
                  </a:cubicBezTo>
                  <a:cubicBezTo>
                    <a:pt x="4918" y="10200"/>
                    <a:pt x="5080" y="9960"/>
                    <a:pt x="5245" y="9780"/>
                  </a:cubicBezTo>
                  <a:cubicBezTo>
                    <a:pt x="5410" y="9600"/>
                    <a:pt x="5576" y="9480"/>
                    <a:pt x="5718" y="9420"/>
                  </a:cubicBezTo>
                  <a:cubicBezTo>
                    <a:pt x="5859" y="9360"/>
                    <a:pt x="5975" y="9360"/>
                    <a:pt x="6098" y="9300"/>
                  </a:cubicBezTo>
                  <a:cubicBezTo>
                    <a:pt x="6220" y="9240"/>
                    <a:pt x="6347" y="9120"/>
                    <a:pt x="6471" y="9060"/>
                  </a:cubicBezTo>
                  <a:cubicBezTo>
                    <a:pt x="6595" y="9000"/>
                    <a:pt x="6716" y="9000"/>
                    <a:pt x="6840" y="8940"/>
                  </a:cubicBezTo>
                  <a:cubicBezTo>
                    <a:pt x="6964" y="8880"/>
                    <a:pt x="7091" y="8760"/>
                    <a:pt x="7227" y="8640"/>
                  </a:cubicBezTo>
                  <a:cubicBezTo>
                    <a:pt x="7363" y="8520"/>
                    <a:pt x="7506" y="8400"/>
                    <a:pt x="7644" y="8280"/>
                  </a:cubicBezTo>
                  <a:cubicBezTo>
                    <a:pt x="7781" y="8160"/>
                    <a:pt x="7913" y="8040"/>
                    <a:pt x="8054" y="7920"/>
                  </a:cubicBezTo>
                  <a:cubicBezTo>
                    <a:pt x="8196" y="7800"/>
                    <a:pt x="8347" y="7680"/>
                    <a:pt x="8492" y="7500"/>
                  </a:cubicBezTo>
                  <a:cubicBezTo>
                    <a:pt x="8638" y="7320"/>
                    <a:pt x="8777" y="7080"/>
                    <a:pt x="8922" y="6900"/>
                  </a:cubicBezTo>
                  <a:cubicBezTo>
                    <a:pt x="9068" y="6720"/>
                    <a:pt x="9219" y="6600"/>
                    <a:pt x="9370" y="6420"/>
                  </a:cubicBezTo>
                  <a:cubicBezTo>
                    <a:pt x="9521" y="6240"/>
                    <a:pt x="9672" y="6000"/>
                    <a:pt x="9827" y="5760"/>
                  </a:cubicBezTo>
                  <a:cubicBezTo>
                    <a:pt x="9982" y="5520"/>
                    <a:pt x="10141" y="5280"/>
                    <a:pt x="10300" y="5100"/>
                  </a:cubicBezTo>
                  <a:cubicBezTo>
                    <a:pt x="10459" y="4920"/>
                    <a:pt x="10618" y="4800"/>
                    <a:pt x="10783" y="4620"/>
                  </a:cubicBezTo>
                  <a:cubicBezTo>
                    <a:pt x="10947" y="4440"/>
                    <a:pt x="11118" y="4200"/>
                    <a:pt x="11248" y="4080"/>
                  </a:cubicBezTo>
                  <a:cubicBezTo>
                    <a:pt x="11377" y="3960"/>
                    <a:pt x="11467" y="3960"/>
                    <a:pt x="11556" y="3900"/>
                  </a:cubicBezTo>
                  <a:cubicBezTo>
                    <a:pt x="11645" y="3840"/>
                    <a:pt x="11734" y="3720"/>
                    <a:pt x="11821" y="3600"/>
                  </a:cubicBezTo>
                  <a:cubicBezTo>
                    <a:pt x="11908" y="3480"/>
                    <a:pt x="11994" y="3360"/>
                    <a:pt x="12081" y="3240"/>
                  </a:cubicBezTo>
                  <a:cubicBezTo>
                    <a:pt x="12168" y="3120"/>
                    <a:pt x="12257" y="3000"/>
                    <a:pt x="12354" y="2940"/>
                  </a:cubicBezTo>
                  <a:cubicBezTo>
                    <a:pt x="12451" y="2880"/>
                    <a:pt x="12555" y="2880"/>
                    <a:pt x="12647" y="2820"/>
                  </a:cubicBezTo>
                  <a:cubicBezTo>
                    <a:pt x="12738" y="2760"/>
                    <a:pt x="12815" y="2640"/>
                    <a:pt x="12904" y="2520"/>
                  </a:cubicBezTo>
                  <a:cubicBezTo>
                    <a:pt x="12993" y="2400"/>
                    <a:pt x="13094" y="2280"/>
                    <a:pt x="13191" y="2220"/>
                  </a:cubicBezTo>
                  <a:cubicBezTo>
                    <a:pt x="13288" y="2160"/>
                    <a:pt x="13381" y="2160"/>
                    <a:pt x="13482" y="2100"/>
                  </a:cubicBezTo>
                  <a:cubicBezTo>
                    <a:pt x="13582" y="2040"/>
                    <a:pt x="13691" y="1920"/>
                    <a:pt x="13842" y="1800"/>
                  </a:cubicBezTo>
                  <a:cubicBezTo>
                    <a:pt x="13993" y="1680"/>
                    <a:pt x="14187" y="1560"/>
                    <a:pt x="14328" y="1500"/>
                  </a:cubicBezTo>
                  <a:cubicBezTo>
                    <a:pt x="14470" y="1440"/>
                    <a:pt x="14559" y="1440"/>
                    <a:pt x="14656" y="1380"/>
                  </a:cubicBezTo>
                  <a:cubicBezTo>
                    <a:pt x="14753" y="1320"/>
                    <a:pt x="14857" y="1200"/>
                    <a:pt x="14958" y="1140"/>
                  </a:cubicBezTo>
                  <a:cubicBezTo>
                    <a:pt x="15059" y="1080"/>
                    <a:pt x="15156" y="1080"/>
                    <a:pt x="15253" y="1020"/>
                  </a:cubicBezTo>
                  <a:cubicBezTo>
                    <a:pt x="15349" y="960"/>
                    <a:pt x="15446" y="840"/>
                    <a:pt x="15543" y="780"/>
                  </a:cubicBezTo>
                  <a:cubicBezTo>
                    <a:pt x="15640" y="720"/>
                    <a:pt x="15737" y="720"/>
                    <a:pt x="15843" y="660"/>
                  </a:cubicBezTo>
                  <a:cubicBezTo>
                    <a:pt x="15950" y="600"/>
                    <a:pt x="16066" y="480"/>
                    <a:pt x="16165" y="420"/>
                  </a:cubicBezTo>
                  <a:cubicBezTo>
                    <a:pt x="16264" y="360"/>
                    <a:pt x="16345" y="360"/>
                    <a:pt x="16438" y="360"/>
                  </a:cubicBezTo>
                  <a:cubicBezTo>
                    <a:pt x="16531" y="360"/>
                    <a:pt x="16636" y="360"/>
                    <a:pt x="16739" y="360"/>
                  </a:cubicBezTo>
                  <a:cubicBezTo>
                    <a:pt x="16841" y="360"/>
                    <a:pt x="16942" y="360"/>
                    <a:pt x="17089" y="300"/>
                  </a:cubicBezTo>
                  <a:cubicBezTo>
                    <a:pt x="17237" y="240"/>
                    <a:pt x="17430" y="120"/>
                    <a:pt x="17583" y="60"/>
                  </a:cubicBezTo>
                  <a:cubicBezTo>
                    <a:pt x="17736" y="0"/>
                    <a:pt x="17849" y="0"/>
                    <a:pt x="17950" y="0"/>
                  </a:cubicBezTo>
                  <a:cubicBezTo>
                    <a:pt x="18050" y="0"/>
                    <a:pt x="18140" y="0"/>
                    <a:pt x="18281" y="0"/>
                  </a:cubicBezTo>
                  <a:cubicBezTo>
                    <a:pt x="18422" y="0"/>
                    <a:pt x="18616" y="0"/>
                    <a:pt x="18758" y="0"/>
                  </a:cubicBezTo>
                  <a:cubicBezTo>
                    <a:pt x="18899" y="0"/>
                    <a:pt x="18988" y="0"/>
                    <a:pt x="19163" y="0"/>
                  </a:cubicBezTo>
                  <a:cubicBezTo>
                    <a:pt x="19337" y="0"/>
                    <a:pt x="19597" y="0"/>
                    <a:pt x="19812" y="0"/>
                  </a:cubicBezTo>
                  <a:cubicBezTo>
                    <a:pt x="20027" y="0"/>
                    <a:pt x="20197" y="0"/>
                    <a:pt x="20356" y="0"/>
                  </a:cubicBezTo>
                  <a:cubicBezTo>
                    <a:pt x="20515" y="0"/>
                    <a:pt x="20662" y="0"/>
                    <a:pt x="20837" y="0"/>
                  </a:cubicBezTo>
                  <a:cubicBezTo>
                    <a:pt x="21011" y="0"/>
                    <a:pt x="21212" y="0"/>
                    <a:pt x="21344" y="60"/>
                  </a:cubicBezTo>
                  <a:cubicBezTo>
                    <a:pt x="21476" y="120"/>
                    <a:pt x="21538" y="240"/>
                    <a:pt x="21600" y="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74650" y="3095360"/>
              <a:ext cx="444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974"/>
                    <a:pt x="10286" y="11949"/>
                    <a:pt x="12857" y="15472"/>
                  </a:cubicBezTo>
                  <a:cubicBezTo>
                    <a:pt x="15429" y="18996"/>
                    <a:pt x="15429" y="20068"/>
                    <a:pt x="16457" y="20681"/>
                  </a:cubicBezTo>
                  <a:cubicBezTo>
                    <a:pt x="17486" y="21294"/>
                    <a:pt x="19543" y="214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06763" y="3030354"/>
              <a:ext cx="162849" cy="40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23" fill="norm" stroke="1" extrusionOk="0">
                  <a:moveTo>
                    <a:pt x="774" y="1731"/>
                  </a:moveTo>
                  <a:cubicBezTo>
                    <a:pt x="227" y="1070"/>
                    <a:pt x="-320" y="409"/>
                    <a:pt x="227" y="134"/>
                  </a:cubicBezTo>
                  <a:cubicBezTo>
                    <a:pt x="774" y="-142"/>
                    <a:pt x="2414" y="-32"/>
                    <a:pt x="5558" y="850"/>
                  </a:cubicBezTo>
                  <a:cubicBezTo>
                    <a:pt x="8703" y="1731"/>
                    <a:pt x="13351" y="3385"/>
                    <a:pt x="16495" y="5313"/>
                  </a:cubicBezTo>
                  <a:cubicBezTo>
                    <a:pt x="19639" y="7242"/>
                    <a:pt x="21280" y="9446"/>
                    <a:pt x="21007" y="11540"/>
                  </a:cubicBezTo>
                  <a:cubicBezTo>
                    <a:pt x="20733" y="13634"/>
                    <a:pt x="18546" y="15617"/>
                    <a:pt x="15675" y="17215"/>
                  </a:cubicBezTo>
                  <a:cubicBezTo>
                    <a:pt x="12804" y="18813"/>
                    <a:pt x="9250" y="20025"/>
                    <a:pt x="6789" y="20687"/>
                  </a:cubicBezTo>
                  <a:cubicBezTo>
                    <a:pt x="4328" y="21348"/>
                    <a:pt x="2961" y="21458"/>
                    <a:pt x="2551" y="21182"/>
                  </a:cubicBezTo>
                  <a:cubicBezTo>
                    <a:pt x="2141" y="20907"/>
                    <a:pt x="2688" y="20246"/>
                    <a:pt x="4055" y="19585"/>
                  </a:cubicBezTo>
                  <a:cubicBezTo>
                    <a:pt x="5422" y="18923"/>
                    <a:pt x="7609" y="18262"/>
                    <a:pt x="9796" y="1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30249" y="3196960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81050" y="3292210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054091" y="2976264"/>
              <a:ext cx="95259" cy="38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88" fill="norm" stroke="1" extrusionOk="0">
                  <a:moveTo>
                    <a:pt x="21132" y="2405"/>
                  </a:moveTo>
                  <a:cubicBezTo>
                    <a:pt x="16906" y="1575"/>
                    <a:pt x="12680" y="744"/>
                    <a:pt x="9393" y="328"/>
                  </a:cubicBezTo>
                  <a:cubicBezTo>
                    <a:pt x="6106" y="-87"/>
                    <a:pt x="3758" y="-87"/>
                    <a:pt x="2115" y="210"/>
                  </a:cubicBezTo>
                  <a:cubicBezTo>
                    <a:pt x="471" y="506"/>
                    <a:pt x="-468" y="1100"/>
                    <a:pt x="236" y="2287"/>
                  </a:cubicBezTo>
                  <a:cubicBezTo>
                    <a:pt x="941" y="3473"/>
                    <a:pt x="3289" y="5254"/>
                    <a:pt x="4932" y="6440"/>
                  </a:cubicBezTo>
                  <a:cubicBezTo>
                    <a:pt x="6575" y="7627"/>
                    <a:pt x="7515" y="8221"/>
                    <a:pt x="8219" y="8814"/>
                  </a:cubicBezTo>
                  <a:cubicBezTo>
                    <a:pt x="8923" y="9408"/>
                    <a:pt x="9393" y="10001"/>
                    <a:pt x="7984" y="10416"/>
                  </a:cubicBezTo>
                  <a:cubicBezTo>
                    <a:pt x="6575" y="10832"/>
                    <a:pt x="3289" y="11069"/>
                    <a:pt x="2115" y="10891"/>
                  </a:cubicBezTo>
                  <a:cubicBezTo>
                    <a:pt x="941" y="10713"/>
                    <a:pt x="1880" y="10120"/>
                    <a:pt x="3993" y="9704"/>
                  </a:cubicBezTo>
                  <a:cubicBezTo>
                    <a:pt x="6106" y="9289"/>
                    <a:pt x="9393" y="9051"/>
                    <a:pt x="11271" y="9229"/>
                  </a:cubicBezTo>
                  <a:cubicBezTo>
                    <a:pt x="13149" y="9408"/>
                    <a:pt x="13619" y="10001"/>
                    <a:pt x="12680" y="11366"/>
                  </a:cubicBezTo>
                  <a:cubicBezTo>
                    <a:pt x="11741" y="12731"/>
                    <a:pt x="9393" y="14867"/>
                    <a:pt x="7749" y="16350"/>
                  </a:cubicBezTo>
                  <a:cubicBezTo>
                    <a:pt x="6106" y="17834"/>
                    <a:pt x="5167" y="18665"/>
                    <a:pt x="4932" y="19436"/>
                  </a:cubicBezTo>
                  <a:cubicBezTo>
                    <a:pt x="4697" y="20208"/>
                    <a:pt x="5167" y="20920"/>
                    <a:pt x="6575" y="21216"/>
                  </a:cubicBezTo>
                  <a:cubicBezTo>
                    <a:pt x="7984" y="21513"/>
                    <a:pt x="10332" y="21394"/>
                    <a:pt x="12680" y="21098"/>
                  </a:cubicBezTo>
                  <a:cubicBezTo>
                    <a:pt x="15028" y="20801"/>
                    <a:pt x="17375" y="20326"/>
                    <a:pt x="19723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193799" y="3069960"/>
              <a:ext cx="1669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0" y="0"/>
                  </a:moveTo>
                  <a:cubicBezTo>
                    <a:pt x="4860" y="3200"/>
                    <a:pt x="9720" y="6400"/>
                    <a:pt x="13365" y="9800"/>
                  </a:cubicBezTo>
                  <a:cubicBezTo>
                    <a:pt x="17010" y="13200"/>
                    <a:pt x="19440" y="16800"/>
                    <a:pt x="20520" y="18800"/>
                  </a:cubicBezTo>
                  <a:cubicBezTo>
                    <a:pt x="21600" y="20800"/>
                    <a:pt x="21330" y="212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240074" y="3031860"/>
              <a:ext cx="13152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20972" y="0"/>
                  </a:moveTo>
                  <a:cubicBezTo>
                    <a:pt x="17597" y="2736"/>
                    <a:pt x="14222" y="5472"/>
                    <a:pt x="10510" y="8712"/>
                  </a:cubicBezTo>
                  <a:cubicBezTo>
                    <a:pt x="6797" y="11952"/>
                    <a:pt x="2747" y="15696"/>
                    <a:pt x="1059" y="17928"/>
                  </a:cubicBezTo>
                  <a:cubicBezTo>
                    <a:pt x="-628" y="20160"/>
                    <a:pt x="47" y="20880"/>
                    <a:pt x="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473200" y="319696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644650" y="3266810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892300" y="3225716"/>
              <a:ext cx="101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2165350" y="3203310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419350" y="2950259"/>
              <a:ext cx="196850" cy="27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400"/>
                  </a:moveTo>
                  <a:cubicBezTo>
                    <a:pt x="697" y="745"/>
                    <a:pt x="1394" y="91"/>
                    <a:pt x="2206" y="9"/>
                  </a:cubicBezTo>
                  <a:cubicBezTo>
                    <a:pt x="3019" y="-73"/>
                    <a:pt x="3948" y="418"/>
                    <a:pt x="5923" y="2382"/>
                  </a:cubicBezTo>
                  <a:cubicBezTo>
                    <a:pt x="7897" y="4345"/>
                    <a:pt x="10916" y="7782"/>
                    <a:pt x="13703" y="11218"/>
                  </a:cubicBezTo>
                  <a:cubicBezTo>
                    <a:pt x="16490" y="14654"/>
                    <a:pt x="19045" y="18091"/>
                    <a:pt x="2160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473012" y="2937771"/>
              <a:ext cx="168588" cy="32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87" fill="norm" stroke="1" extrusionOk="0">
                  <a:moveTo>
                    <a:pt x="21239" y="1163"/>
                  </a:moveTo>
                  <a:cubicBezTo>
                    <a:pt x="20172" y="475"/>
                    <a:pt x="19106" y="-213"/>
                    <a:pt x="18039" y="62"/>
                  </a:cubicBezTo>
                  <a:cubicBezTo>
                    <a:pt x="16972" y="337"/>
                    <a:pt x="15906" y="1576"/>
                    <a:pt x="13639" y="4121"/>
                  </a:cubicBezTo>
                  <a:cubicBezTo>
                    <a:pt x="11372" y="6666"/>
                    <a:pt x="7906" y="10518"/>
                    <a:pt x="5239" y="13339"/>
                  </a:cubicBezTo>
                  <a:cubicBezTo>
                    <a:pt x="2572" y="16159"/>
                    <a:pt x="706" y="17948"/>
                    <a:pt x="172" y="19117"/>
                  </a:cubicBezTo>
                  <a:cubicBezTo>
                    <a:pt x="-361" y="20286"/>
                    <a:pt x="439" y="20837"/>
                    <a:pt x="1239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681816" y="3159806"/>
              <a:ext cx="105834" cy="11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" y="5821"/>
                  </a:moveTo>
                  <a:cubicBezTo>
                    <a:pt x="1728" y="7821"/>
                    <a:pt x="1296" y="9821"/>
                    <a:pt x="864" y="12621"/>
                  </a:cubicBezTo>
                  <a:cubicBezTo>
                    <a:pt x="432" y="15421"/>
                    <a:pt x="0" y="19021"/>
                    <a:pt x="0" y="19821"/>
                  </a:cubicBezTo>
                  <a:cubicBezTo>
                    <a:pt x="0" y="20621"/>
                    <a:pt x="432" y="18621"/>
                    <a:pt x="2160" y="15221"/>
                  </a:cubicBezTo>
                  <a:cubicBezTo>
                    <a:pt x="3888" y="11821"/>
                    <a:pt x="6912" y="7021"/>
                    <a:pt x="9288" y="4021"/>
                  </a:cubicBezTo>
                  <a:cubicBezTo>
                    <a:pt x="11664" y="1021"/>
                    <a:pt x="13392" y="-179"/>
                    <a:pt x="14904" y="21"/>
                  </a:cubicBezTo>
                  <a:cubicBezTo>
                    <a:pt x="16416" y="221"/>
                    <a:pt x="17712" y="1821"/>
                    <a:pt x="18792" y="5621"/>
                  </a:cubicBezTo>
                  <a:cubicBezTo>
                    <a:pt x="19872" y="9421"/>
                    <a:pt x="20736" y="15421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838450" y="2830584"/>
              <a:ext cx="118246" cy="45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09" fill="norm" stroke="1" extrusionOk="0">
                  <a:moveTo>
                    <a:pt x="4547" y="1709"/>
                  </a:moveTo>
                  <a:cubicBezTo>
                    <a:pt x="3789" y="1109"/>
                    <a:pt x="3032" y="509"/>
                    <a:pt x="3789" y="209"/>
                  </a:cubicBezTo>
                  <a:cubicBezTo>
                    <a:pt x="4547" y="-91"/>
                    <a:pt x="6821" y="-91"/>
                    <a:pt x="9284" y="359"/>
                  </a:cubicBezTo>
                  <a:cubicBezTo>
                    <a:pt x="11747" y="809"/>
                    <a:pt x="14400" y="1709"/>
                    <a:pt x="15158" y="2959"/>
                  </a:cubicBezTo>
                  <a:cubicBezTo>
                    <a:pt x="15916" y="4209"/>
                    <a:pt x="14779" y="5809"/>
                    <a:pt x="13263" y="7059"/>
                  </a:cubicBezTo>
                  <a:cubicBezTo>
                    <a:pt x="11747" y="8309"/>
                    <a:pt x="9853" y="9209"/>
                    <a:pt x="8716" y="9959"/>
                  </a:cubicBezTo>
                  <a:cubicBezTo>
                    <a:pt x="7579" y="10709"/>
                    <a:pt x="7200" y="11309"/>
                    <a:pt x="8526" y="11809"/>
                  </a:cubicBezTo>
                  <a:cubicBezTo>
                    <a:pt x="9853" y="12309"/>
                    <a:pt x="12884" y="12709"/>
                    <a:pt x="15537" y="13709"/>
                  </a:cubicBezTo>
                  <a:cubicBezTo>
                    <a:pt x="18189" y="14709"/>
                    <a:pt x="20463" y="16309"/>
                    <a:pt x="21032" y="17609"/>
                  </a:cubicBezTo>
                  <a:cubicBezTo>
                    <a:pt x="21600" y="18909"/>
                    <a:pt x="20463" y="19909"/>
                    <a:pt x="16674" y="20509"/>
                  </a:cubicBezTo>
                  <a:cubicBezTo>
                    <a:pt x="12884" y="21109"/>
                    <a:pt x="6442" y="21309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164067" y="3044560"/>
              <a:ext cx="27763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3762" y="21600"/>
                  </a:moveTo>
                  <a:cubicBezTo>
                    <a:pt x="2950" y="21600"/>
                    <a:pt x="2138" y="21600"/>
                    <a:pt x="1326" y="20229"/>
                  </a:cubicBezTo>
                  <a:cubicBezTo>
                    <a:pt x="514" y="18857"/>
                    <a:pt x="-298" y="16114"/>
                    <a:pt x="108" y="13200"/>
                  </a:cubicBezTo>
                  <a:cubicBezTo>
                    <a:pt x="514" y="10286"/>
                    <a:pt x="2138" y="7200"/>
                    <a:pt x="3762" y="6171"/>
                  </a:cubicBezTo>
                  <a:cubicBezTo>
                    <a:pt x="5386" y="5143"/>
                    <a:pt x="7010" y="6171"/>
                    <a:pt x="8472" y="8057"/>
                  </a:cubicBezTo>
                  <a:cubicBezTo>
                    <a:pt x="9934" y="9943"/>
                    <a:pt x="11233" y="12686"/>
                    <a:pt x="12370" y="14743"/>
                  </a:cubicBezTo>
                  <a:cubicBezTo>
                    <a:pt x="13507" y="16800"/>
                    <a:pt x="14481" y="18171"/>
                    <a:pt x="15293" y="18343"/>
                  </a:cubicBezTo>
                  <a:cubicBezTo>
                    <a:pt x="16105" y="18514"/>
                    <a:pt x="16755" y="17486"/>
                    <a:pt x="17729" y="14229"/>
                  </a:cubicBezTo>
                  <a:cubicBezTo>
                    <a:pt x="18704" y="10971"/>
                    <a:pt x="20003" y="5486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714750" y="2917560"/>
              <a:ext cx="980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580"/>
                    <a:pt x="17280" y="11160"/>
                    <a:pt x="19440" y="14760"/>
                  </a:cubicBezTo>
                  <a:cubicBezTo>
                    <a:pt x="21600" y="18360"/>
                    <a:pt x="17280" y="1998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688786" y="2859702"/>
              <a:ext cx="176477" cy="33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16" fill="norm" stroke="1" extrusionOk="0">
                  <a:moveTo>
                    <a:pt x="829" y="5344"/>
                  </a:moveTo>
                  <a:cubicBezTo>
                    <a:pt x="321" y="4665"/>
                    <a:pt x="-187" y="3985"/>
                    <a:pt x="67" y="3102"/>
                  </a:cubicBezTo>
                  <a:cubicBezTo>
                    <a:pt x="321" y="2219"/>
                    <a:pt x="1338" y="1132"/>
                    <a:pt x="3625" y="521"/>
                  </a:cubicBezTo>
                  <a:cubicBezTo>
                    <a:pt x="5912" y="-90"/>
                    <a:pt x="9469" y="-226"/>
                    <a:pt x="12646" y="453"/>
                  </a:cubicBezTo>
                  <a:cubicBezTo>
                    <a:pt x="15822" y="1132"/>
                    <a:pt x="18618" y="2627"/>
                    <a:pt x="18618" y="4529"/>
                  </a:cubicBezTo>
                  <a:cubicBezTo>
                    <a:pt x="18618" y="6431"/>
                    <a:pt x="15822" y="8740"/>
                    <a:pt x="13789" y="10099"/>
                  </a:cubicBezTo>
                  <a:cubicBezTo>
                    <a:pt x="11757" y="11457"/>
                    <a:pt x="10486" y="11865"/>
                    <a:pt x="10486" y="12204"/>
                  </a:cubicBezTo>
                  <a:cubicBezTo>
                    <a:pt x="10486" y="12544"/>
                    <a:pt x="11757" y="12816"/>
                    <a:pt x="13789" y="13631"/>
                  </a:cubicBezTo>
                  <a:cubicBezTo>
                    <a:pt x="15822" y="14446"/>
                    <a:pt x="18618" y="15804"/>
                    <a:pt x="20015" y="16823"/>
                  </a:cubicBezTo>
                  <a:cubicBezTo>
                    <a:pt x="21413" y="17842"/>
                    <a:pt x="21413" y="18521"/>
                    <a:pt x="20778" y="19132"/>
                  </a:cubicBezTo>
                  <a:cubicBezTo>
                    <a:pt x="20142" y="19744"/>
                    <a:pt x="18872" y="20287"/>
                    <a:pt x="16458" y="20695"/>
                  </a:cubicBezTo>
                  <a:cubicBezTo>
                    <a:pt x="14044" y="21102"/>
                    <a:pt x="10486" y="21374"/>
                    <a:pt x="7945" y="21306"/>
                  </a:cubicBezTo>
                  <a:cubicBezTo>
                    <a:pt x="5404" y="21238"/>
                    <a:pt x="3879" y="20831"/>
                    <a:pt x="3625" y="20355"/>
                  </a:cubicBezTo>
                  <a:cubicBezTo>
                    <a:pt x="3371" y="19880"/>
                    <a:pt x="4387" y="19336"/>
                    <a:pt x="5785" y="18861"/>
                  </a:cubicBezTo>
                  <a:cubicBezTo>
                    <a:pt x="7182" y="18385"/>
                    <a:pt x="8961" y="17978"/>
                    <a:pt x="10740" y="17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918162" y="3029907"/>
              <a:ext cx="120439" cy="135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242" fill="norm" stroke="1" extrusionOk="0">
                  <a:moveTo>
                    <a:pt x="3258" y="6288"/>
                  </a:moveTo>
                  <a:cubicBezTo>
                    <a:pt x="5089" y="6953"/>
                    <a:pt x="6919" y="7617"/>
                    <a:pt x="8384" y="7285"/>
                  </a:cubicBezTo>
                  <a:cubicBezTo>
                    <a:pt x="9848" y="6953"/>
                    <a:pt x="10946" y="5624"/>
                    <a:pt x="11862" y="4128"/>
                  </a:cubicBezTo>
                  <a:cubicBezTo>
                    <a:pt x="12777" y="2633"/>
                    <a:pt x="13509" y="971"/>
                    <a:pt x="12777" y="307"/>
                  </a:cubicBezTo>
                  <a:cubicBezTo>
                    <a:pt x="12045" y="-358"/>
                    <a:pt x="9848" y="-26"/>
                    <a:pt x="7468" y="2134"/>
                  </a:cubicBezTo>
                  <a:cubicBezTo>
                    <a:pt x="5089" y="4294"/>
                    <a:pt x="2526" y="8282"/>
                    <a:pt x="1062" y="11107"/>
                  </a:cubicBezTo>
                  <a:cubicBezTo>
                    <a:pt x="-403" y="13931"/>
                    <a:pt x="-769" y="15593"/>
                    <a:pt x="2709" y="17088"/>
                  </a:cubicBezTo>
                  <a:cubicBezTo>
                    <a:pt x="6187" y="18584"/>
                    <a:pt x="13509" y="19913"/>
                    <a:pt x="20831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057650" y="3025510"/>
              <a:ext cx="88900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997"/>
                  </a:moveTo>
                  <a:cubicBezTo>
                    <a:pt x="5143" y="2991"/>
                    <a:pt x="10286" y="4985"/>
                    <a:pt x="13886" y="7809"/>
                  </a:cubicBezTo>
                  <a:cubicBezTo>
                    <a:pt x="17486" y="10634"/>
                    <a:pt x="19543" y="14289"/>
                    <a:pt x="20057" y="16948"/>
                  </a:cubicBezTo>
                  <a:cubicBezTo>
                    <a:pt x="20571" y="19606"/>
                    <a:pt x="19543" y="21268"/>
                    <a:pt x="18000" y="21434"/>
                  </a:cubicBezTo>
                  <a:cubicBezTo>
                    <a:pt x="16457" y="21600"/>
                    <a:pt x="14400" y="20271"/>
                    <a:pt x="12857" y="17945"/>
                  </a:cubicBezTo>
                  <a:cubicBezTo>
                    <a:pt x="11314" y="15618"/>
                    <a:pt x="10286" y="12295"/>
                    <a:pt x="11829" y="9138"/>
                  </a:cubicBezTo>
                  <a:cubicBezTo>
                    <a:pt x="13371" y="5982"/>
                    <a:pt x="17486" y="29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241800" y="3012535"/>
              <a:ext cx="113767" cy="1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54" fill="norm" stroke="1" extrusionOk="0">
                  <a:moveTo>
                    <a:pt x="0" y="913"/>
                  </a:moveTo>
                  <a:cubicBezTo>
                    <a:pt x="0" y="5876"/>
                    <a:pt x="0" y="10838"/>
                    <a:pt x="0" y="14340"/>
                  </a:cubicBezTo>
                  <a:cubicBezTo>
                    <a:pt x="0" y="17843"/>
                    <a:pt x="0" y="19886"/>
                    <a:pt x="400" y="20032"/>
                  </a:cubicBezTo>
                  <a:cubicBezTo>
                    <a:pt x="800" y="20178"/>
                    <a:pt x="1600" y="18427"/>
                    <a:pt x="2600" y="15508"/>
                  </a:cubicBezTo>
                  <a:cubicBezTo>
                    <a:pt x="3600" y="12589"/>
                    <a:pt x="4800" y="8503"/>
                    <a:pt x="5800" y="5730"/>
                  </a:cubicBezTo>
                  <a:cubicBezTo>
                    <a:pt x="6800" y="2957"/>
                    <a:pt x="7600" y="1497"/>
                    <a:pt x="9000" y="622"/>
                  </a:cubicBezTo>
                  <a:cubicBezTo>
                    <a:pt x="10400" y="-254"/>
                    <a:pt x="12400" y="-546"/>
                    <a:pt x="14600" y="2081"/>
                  </a:cubicBezTo>
                  <a:cubicBezTo>
                    <a:pt x="16800" y="4708"/>
                    <a:pt x="19200" y="10254"/>
                    <a:pt x="20400" y="13757"/>
                  </a:cubicBezTo>
                  <a:cubicBezTo>
                    <a:pt x="21600" y="17259"/>
                    <a:pt x="21600" y="18719"/>
                    <a:pt x="21400" y="19595"/>
                  </a:cubicBezTo>
                  <a:cubicBezTo>
                    <a:pt x="21200" y="20470"/>
                    <a:pt x="20800" y="20762"/>
                    <a:pt x="20400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474316" y="2866014"/>
              <a:ext cx="116735" cy="31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052" fill="norm" stroke="1" extrusionOk="0">
                  <a:moveTo>
                    <a:pt x="20899" y="3034"/>
                  </a:moveTo>
                  <a:cubicBezTo>
                    <a:pt x="20899" y="1898"/>
                    <a:pt x="20899" y="761"/>
                    <a:pt x="19952" y="263"/>
                  </a:cubicBezTo>
                  <a:cubicBezTo>
                    <a:pt x="19004" y="-234"/>
                    <a:pt x="17110" y="-92"/>
                    <a:pt x="13888" y="1258"/>
                  </a:cubicBezTo>
                  <a:cubicBezTo>
                    <a:pt x="10667" y="2608"/>
                    <a:pt x="6120" y="5166"/>
                    <a:pt x="3278" y="7937"/>
                  </a:cubicBezTo>
                  <a:cubicBezTo>
                    <a:pt x="436" y="10708"/>
                    <a:pt x="-701" y="13692"/>
                    <a:pt x="436" y="16037"/>
                  </a:cubicBezTo>
                  <a:cubicBezTo>
                    <a:pt x="1573" y="18382"/>
                    <a:pt x="4983" y="20087"/>
                    <a:pt x="8773" y="20727"/>
                  </a:cubicBezTo>
                  <a:cubicBezTo>
                    <a:pt x="12562" y="21366"/>
                    <a:pt x="16731" y="20940"/>
                    <a:pt x="20899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686299" y="3063610"/>
              <a:ext cx="6351" cy="26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0"/>
                  </a:moveTo>
                  <a:cubicBezTo>
                    <a:pt x="7200" y="7256"/>
                    <a:pt x="14400" y="14512"/>
                    <a:pt x="18000" y="18056"/>
                  </a:cubicBezTo>
                  <a:cubicBezTo>
                    <a:pt x="21600" y="21600"/>
                    <a:pt x="21600" y="21431"/>
                    <a:pt x="2160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674177" y="2976726"/>
              <a:ext cx="133536" cy="16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204" fill="norm" stroke="1" extrusionOk="0">
                  <a:moveTo>
                    <a:pt x="893" y="15521"/>
                  </a:moveTo>
                  <a:cubicBezTo>
                    <a:pt x="566" y="11921"/>
                    <a:pt x="238" y="8321"/>
                    <a:pt x="75" y="5690"/>
                  </a:cubicBezTo>
                  <a:cubicBezTo>
                    <a:pt x="-89" y="3059"/>
                    <a:pt x="-89" y="1398"/>
                    <a:pt x="1220" y="567"/>
                  </a:cubicBezTo>
                  <a:cubicBezTo>
                    <a:pt x="2529" y="-264"/>
                    <a:pt x="5147" y="-264"/>
                    <a:pt x="8911" y="1121"/>
                  </a:cubicBezTo>
                  <a:cubicBezTo>
                    <a:pt x="12675" y="2505"/>
                    <a:pt x="17584" y="5274"/>
                    <a:pt x="19547" y="8459"/>
                  </a:cubicBezTo>
                  <a:cubicBezTo>
                    <a:pt x="21511" y="11644"/>
                    <a:pt x="20529" y="15244"/>
                    <a:pt x="19056" y="17459"/>
                  </a:cubicBezTo>
                  <a:cubicBezTo>
                    <a:pt x="17584" y="19674"/>
                    <a:pt x="15620" y="20505"/>
                    <a:pt x="13656" y="20921"/>
                  </a:cubicBezTo>
                  <a:cubicBezTo>
                    <a:pt x="11693" y="21336"/>
                    <a:pt x="9729" y="21336"/>
                    <a:pt x="8420" y="20644"/>
                  </a:cubicBezTo>
                  <a:cubicBezTo>
                    <a:pt x="7111" y="19951"/>
                    <a:pt x="6456" y="18567"/>
                    <a:pt x="5802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819650" y="2885810"/>
              <a:ext cx="13722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8704" y="0"/>
                  </a:moveTo>
                  <a:cubicBezTo>
                    <a:pt x="10316" y="0"/>
                    <a:pt x="11928" y="0"/>
                    <a:pt x="13863" y="497"/>
                  </a:cubicBezTo>
                  <a:cubicBezTo>
                    <a:pt x="15797" y="993"/>
                    <a:pt x="18054" y="1986"/>
                    <a:pt x="19504" y="3910"/>
                  </a:cubicBezTo>
                  <a:cubicBezTo>
                    <a:pt x="20955" y="5834"/>
                    <a:pt x="21600" y="8690"/>
                    <a:pt x="19827" y="11483"/>
                  </a:cubicBezTo>
                  <a:cubicBezTo>
                    <a:pt x="18054" y="14276"/>
                    <a:pt x="13863" y="17007"/>
                    <a:pt x="10155" y="18683"/>
                  </a:cubicBezTo>
                  <a:cubicBezTo>
                    <a:pt x="6448" y="20359"/>
                    <a:pt x="3224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638550" y="3307803"/>
              <a:ext cx="704850" cy="6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492" y="18652"/>
                    <a:pt x="2984" y="15952"/>
                    <a:pt x="4800" y="12915"/>
                  </a:cubicBezTo>
                  <a:cubicBezTo>
                    <a:pt x="6616" y="9877"/>
                    <a:pt x="8757" y="6502"/>
                    <a:pt x="10995" y="4140"/>
                  </a:cubicBezTo>
                  <a:cubicBezTo>
                    <a:pt x="13232" y="1777"/>
                    <a:pt x="15568" y="427"/>
                    <a:pt x="17351" y="89"/>
                  </a:cubicBezTo>
                  <a:cubicBezTo>
                    <a:pt x="19135" y="-248"/>
                    <a:pt x="20368" y="427"/>
                    <a:pt x="21600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594100" y="3336660"/>
              <a:ext cx="704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5" y="18189"/>
                    <a:pt x="4930" y="14779"/>
                    <a:pt x="7395" y="11747"/>
                  </a:cubicBezTo>
                  <a:cubicBezTo>
                    <a:pt x="9859" y="8716"/>
                    <a:pt x="12324" y="6063"/>
                    <a:pt x="14692" y="4168"/>
                  </a:cubicBezTo>
                  <a:cubicBezTo>
                    <a:pt x="17059" y="2274"/>
                    <a:pt x="1933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760525" y="3500766"/>
              <a:ext cx="576525" cy="38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65" fill="norm" stroke="1" extrusionOk="0">
                  <a:moveTo>
                    <a:pt x="3510" y="14297"/>
                  </a:moveTo>
                  <a:cubicBezTo>
                    <a:pt x="3115" y="14178"/>
                    <a:pt x="2719" y="14060"/>
                    <a:pt x="2126" y="14772"/>
                  </a:cubicBezTo>
                  <a:cubicBezTo>
                    <a:pt x="1532" y="15484"/>
                    <a:pt x="741" y="17027"/>
                    <a:pt x="346" y="18095"/>
                  </a:cubicBezTo>
                  <a:cubicBezTo>
                    <a:pt x="-50" y="19163"/>
                    <a:pt x="-50" y="19756"/>
                    <a:pt x="69" y="20291"/>
                  </a:cubicBezTo>
                  <a:cubicBezTo>
                    <a:pt x="187" y="20825"/>
                    <a:pt x="425" y="21299"/>
                    <a:pt x="781" y="21359"/>
                  </a:cubicBezTo>
                  <a:cubicBezTo>
                    <a:pt x="1137" y="21418"/>
                    <a:pt x="1612" y="21062"/>
                    <a:pt x="2205" y="19519"/>
                  </a:cubicBezTo>
                  <a:cubicBezTo>
                    <a:pt x="2798" y="17976"/>
                    <a:pt x="3510" y="15247"/>
                    <a:pt x="3946" y="12576"/>
                  </a:cubicBezTo>
                  <a:cubicBezTo>
                    <a:pt x="4381" y="9906"/>
                    <a:pt x="4539" y="7295"/>
                    <a:pt x="4618" y="5693"/>
                  </a:cubicBezTo>
                  <a:cubicBezTo>
                    <a:pt x="4697" y="4091"/>
                    <a:pt x="4697" y="3497"/>
                    <a:pt x="4499" y="3200"/>
                  </a:cubicBezTo>
                  <a:cubicBezTo>
                    <a:pt x="4302" y="2904"/>
                    <a:pt x="3906" y="2904"/>
                    <a:pt x="3590" y="3260"/>
                  </a:cubicBezTo>
                  <a:cubicBezTo>
                    <a:pt x="3273" y="3616"/>
                    <a:pt x="3036" y="4328"/>
                    <a:pt x="2838" y="6642"/>
                  </a:cubicBezTo>
                  <a:cubicBezTo>
                    <a:pt x="2640" y="8956"/>
                    <a:pt x="2482" y="12873"/>
                    <a:pt x="2680" y="15365"/>
                  </a:cubicBezTo>
                  <a:cubicBezTo>
                    <a:pt x="2877" y="17858"/>
                    <a:pt x="3431" y="18926"/>
                    <a:pt x="4183" y="19341"/>
                  </a:cubicBezTo>
                  <a:cubicBezTo>
                    <a:pt x="4935" y="19756"/>
                    <a:pt x="5884" y="19519"/>
                    <a:pt x="6517" y="18926"/>
                  </a:cubicBezTo>
                  <a:cubicBezTo>
                    <a:pt x="7150" y="18332"/>
                    <a:pt x="7466" y="17383"/>
                    <a:pt x="7625" y="16611"/>
                  </a:cubicBezTo>
                  <a:cubicBezTo>
                    <a:pt x="7783" y="15840"/>
                    <a:pt x="7783" y="15247"/>
                    <a:pt x="7585" y="14950"/>
                  </a:cubicBezTo>
                  <a:cubicBezTo>
                    <a:pt x="7387" y="14653"/>
                    <a:pt x="6992" y="14653"/>
                    <a:pt x="6636" y="14831"/>
                  </a:cubicBezTo>
                  <a:cubicBezTo>
                    <a:pt x="6280" y="15009"/>
                    <a:pt x="5963" y="15365"/>
                    <a:pt x="5686" y="16137"/>
                  </a:cubicBezTo>
                  <a:cubicBezTo>
                    <a:pt x="5409" y="16908"/>
                    <a:pt x="5172" y="18095"/>
                    <a:pt x="5172" y="18926"/>
                  </a:cubicBezTo>
                  <a:cubicBezTo>
                    <a:pt x="5172" y="19756"/>
                    <a:pt x="5409" y="20231"/>
                    <a:pt x="5924" y="20113"/>
                  </a:cubicBezTo>
                  <a:cubicBezTo>
                    <a:pt x="6438" y="19994"/>
                    <a:pt x="7229" y="19282"/>
                    <a:pt x="7704" y="18451"/>
                  </a:cubicBezTo>
                  <a:cubicBezTo>
                    <a:pt x="8179" y="17620"/>
                    <a:pt x="8337" y="16671"/>
                    <a:pt x="8376" y="16493"/>
                  </a:cubicBezTo>
                  <a:cubicBezTo>
                    <a:pt x="8416" y="16315"/>
                    <a:pt x="8337" y="16908"/>
                    <a:pt x="8416" y="17442"/>
                  </a:cubicBezTo>
                  <a:cubicBezTo>
                    <a:pt x="8495" y="17976"/>
                    <a:pt x="8732" y="18451"/>
                    <a:pt x="9088" y="18570"/>
                  </a:cubicBezTo>
                  <a:cubicBezTo>
                    <a:pt x="9445" y="18688"/>
                    <a:pt x="9919" y="18451"/>
                    <a:pt x="10513" y="16611"/>
                  </a:cubicBezTo>
                  <a:cubicBezTo>
                    <a:pt x="11106" y="14772"/>
                    <a:pt x="11818" y="11330"/>
                    <a:pt x="12253" y="8660"/>
                  </a:cubicBezTo>
                  <a:cubicBezTo>
                    <a:pt x="12688" y="5989"/>
                    <a:pt x="12847" y="4091"/>
                    <a:pt x="12965" y="2666"/>
                  </a:cubicBezTo>
                  <a:cubicBezTo>
                    <a:pt x="13084" y="1242"/>
                    <a:pt x="13163" y="293"/>
                    <a:pt x="13045" y="55"/>
                  </a:cubicBezTo>
                  <a:cubicBezTo>
                    <a:pt x="12926" y="-182"/>
                    <a:pt x="12609" y="293"/>
                    <a:pt x="12293" y="2370"/>
                  </a:cubicBezTo>
                  <a:cubicBezTo>
                    <a:pt x="11976" y="4447"/>
                    <a:pt x="11660" y="8126"/>
                    <a:pt x="11541" y="10677"/>
                  </a:cubicBezTo>
                  <a:cubicBezTo>
                    <a:pt x="11423" y="13229"/>
                    <a:pt x="11502" y="14653"/>
                    <a:pt x="11660" y="15603"/>
                  </a:cubicBezTo>
                  <a:cubicBezTo>
                    <a:pt x="11818" y="16552"/>
                    <a:pt x="12055" y="17027"/>
                    <a:pt x="12372" y="17205"/>
                  </a:cubicBezTo>
                  <a:cubicBezTo>
                    <a:pt x="12688" y="17383"/>
                    <a:pt x="13084" y="17264"/>
                    <a:pt x="13361" y="16849"/>
                  </a:cubicBezTo>
                  <a:cubicBezTo>
                    <a:pt x="13638" y="16433"/>
                    <a:pt x="13796" y="15721"/>
                    <a:pt x="13875" y="15009"/>
                  </a:cubicBezTo>
                  <a:cubicBezTo>
                    <a:pt x="13954" y="14297"/>
                    <a:pt x="13954" y="13585"/>
                    <a:pt x="13836" y="12992"/>
                  </a:cubicBezTo>
                  <a:cubicBezTo>
                    <a:pt x="13717" y="12398"/>
                    <a:pt x="13480" y="11923"/>
                    <a:pt x="13045" y="11508"/>
                  </a:cubicBezTo>
                  <a:cubicBezTo>
                    <a:pt x="12609" y="11093"/>
                    <a:pt x="11976" y="10737"/>
                    <a:pt x="11858" y="10499"/>
                  </a:cubicBezTo>
                  <a:cubicBezTo>
                    <a:pt x="11739" y="10262"/>
                    <a:pt x="12135" y="10143"/>
                    <a:pt x="13203" y="10084"/>
                  </a:cubicBezTo>
                  <a:cubicBezTo>
                    <a:pt x="14271" y="10025"/>
                    <a:pt x="16012" y="10025"/>
                    <a:pt x="17080" y="9787"/>
                  </a:cubicBezTo>
                  <a:cubicBezTo>
                    <a:pt x="18148" y="9550"/>
                    <a:pt x="18543" y="9075"/>
                    <a:pt x="18543" y="8838"/>
                  </a:cubicBezTo>
                  <a:cubicBezTo>
                    <a:pt x="18543" y="8600"/>
                    <a:pt x="18148" y="8600"/>
                    <a:pt x="17792" y="8838"/>
                  </a:cubicBezTo>
                  <a:cubicBezTo>
                    <a:pt x="17436" y="9075"/>
                    <a:pt x="17119" y="9550"/>
                    <a:pt x="16842" y="10025"/>
                  </a:cubicBezTo>
                  <a:cubicBezTo>
                    <a:pt x="16565" y="10499"/>
                    <a:pt x="16328" y="10974"/>
                    <a:pt x="16209" y="11508"/>
                  </a:cubicBezTo>
                  <a:cubicBezTo>
                    <a:pt x="16091" y="12042"/>
                    <a:pt x="16091" y="12636"/>
                    <a:pt x="16288" y="13051"/>
                  </a:cubicBezTo>
                  <a:cubicBezTo>
                    <a:pt x="16486" y="13466"/>
                    <a:pt x="16882" y="13704"/>
                    <a:pt x="17238" y="13644"/>
                  </a:cubicBezTo>
                  <a:cubicBezTo>
                    <a:pt x="17594" y="13585"/>
                    <a:pt x="17910" y="13229"/>
                    <a:pt x="18346" y="12636"/>
                  </a:cubicBezTo>
                  <a:cubicBezTo>
                    <a:pt x="18781" y="12042"/>
                    <a:pt x="19335" y="11211"/>
                    <a:pt x="19691" y="11093"/>
                  </a:cubicBezTo>
                  <a:cubicBezTo>
                    <a:pt x="20047" y="10974"/>
                    <a:pt x="20205" y="11567"/>
                    <a:pt x="20482" y="12042"/>
                  </a:cubicBezTo>
                  <a:cubicBezTo>
                    <a:pt x="20759" y="12517"/>
                    <a:pt x="21154" y="12873"/>
                    <a:pt x="21550" y="13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494582" y="3453991"/>
              <a:ext cx="130569" cy="32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08" fill="norm" stroke="1" extrusionOk="0">
                  <a:moveTo>
                    <a:pt x="15625" y="14340"/>
                  </a:moveTo>
                  <a:cubicBezTo>
                    <a:pt x="14254" y="13925"/>
                    <a:pt x="12883" y="13510"/>
                    <a:pt x="10654" y="13440"/>
                  </a:cubicBezTo>
                  <a:cubicBezTo>
                    <a:pt x="8425" y="13371"/>
                    <a:pt x="5340" y="13648"/>
                    <a:pt x="3283" y="14617"/>
                  </a:cubicBezTo>
                  <a:cubicBezTo>
                    <a:pt x="1225" y="15587"/>
                    <a:pt x="197" y="17248"/>
                    <a:pt x="25" y="18494"/>
                  </a:cubicBezTo>
                  <a:cubicBezTo>
                    <a:pt x="-146" y="19740"/>
                    <a:pt x="540" y="20571"/>
                    <a:pt x="2083" y="20987"/>
                  </a:cubicBezTo>
                  <a:cubicBezTo>
                    <a:pt x="3625" y="21402"/>
                    <a:pt x="6025" y="21402"/>
                    <a:pt x="9283" y="19464"/>
                  </a:cubicBezTo>
                  <a:cubicBezTo>
                    <a:pt x="12540" y="17525"/>
                    <a:pt x="16654" y="13648"/>
                    <a:pt x="18883" y="10187"/>
                  </a:cubicBezTo>
                  <a:cubicBezTo>
                    <a:pt x="21111" y="6725"/>
                    <a:pt x="21454" y="3679"/>
                    <a:pt x="20940" y="1948"/>
                  </a:cubicBezTo>
                  <a:cubicBezTo>
                    <a:pt x="20425" y="217"/>
                    <a:pt x="19054" y="-198"/>
                    <a:pt x="18025" y="79"/>
                  </a:cubicBezTo>
                  <a:cubicBezTo>
                    <a:pt x="16997" y="356"/>
                    <a:pt x="16311" y="1325"/>
                    <a:pt x="15625" y="3264"/>
                  </a:cubicBezTo>
                  <a:cubicBezTo>
                    <a:pt x="14940" y="5202"/>
                    <a:pt x="14254" y="8110"/>
                    <a:pt x="14940" y="10948"/>
                  </a:cubicBezTo>
                  <a:cubicBezTo>
                    <a:pt x="15625" y="13787"/>
                    <a:pt x="17683" y="16556"/>
                    <a:pt x="19740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641849" y="3550443"/>
              <a:ext cx="44451" cy="17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8667"/>
                  </a:moveTo>
                  <a:cubicBezTo>
                    <a:pt x="1029" y="20000"/>
                    <a:pt x="2057" y="21333"/>
                    <a:pt x="4114" y="21467"/>
                  </a:cubicBezTo>
                  <a:cubicBezTo>
                    <a:pt x="6171" y="21600"/>
                    <a:pt x="9257" y="20533"/>
                    <a:pt x="11829" y="17200"/>
                  </a:cubicBezTo>
                  <a:cubicBezTo>
                    <a:pt x="14400" y="13867"/>
                    <a:pt x="16457" y="8267"/>
                    <a:pt x="17486" y="4800"/>
                  </a:cubicBezTo>
                  <a:cubicBezTo>
                    <a:pt x="18514" y="1333"/>
                    <a:pt x="18514" y="0"/>
                    <a:pt x="19029" y="0"/>
                  </a:cubicBezTo>
                  <a:cubicBezTo>
                    <a:pt x="19543" y="0"/>
                    <a:pt x="20571" y="1333"/>
                    <a:pt x="21600" y="2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691620" y="3597010"/>
              <a:ext cx="92095" cy="15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475" fill="norm" stroke="1" extrusionOk="0">
                  <a:moveTo>
                    <a:pt x="15724" y="1775"/>
                  </a:moveTo>
                  <a:cubicBezTo>
                    <a:pt x="13846" y="888"/>
                    <a:pt x="11967" y="0"/>
                    <a:pt x="9150" y="0"/>
                  </a:cubicBezTo>
                  <a:cubicBezTo>
                    <a:pt x="6332" y="0"/>
                    <a:pt x="2576" y="888"/>
                    <a:pt x="932" y="2071"/>
                  </a:cubicBezTo>
                  <a:cubicBezTo>
                    <a:pt x="-711" y="3255"/>
                    <a:pt x="-241" y="4734"/>
                    <a:pt x="2811" y="6362"/>
                  </a:cubicBezTo>
                  <a:cubicBezTo>
                    <a:pt x="5863" y="7989"/>
                    <a:pt x="11498" y="9764"/>
                    <a:pt x="14785" y="11392"/>
                  </a:cubicBezTo>
                  <a:cubicBezTo>
                    <a:pt x="18072" y="13019"/>
                    <a:pt x="19011" y="14499"/>
                    <a:pt x="19715" y="15978"/>
                  </a:cubicBezTo>
                  <a:cubicBezTo>
                    <a:pt x="20419" y="17458"/>
                    <a:pt x="20889" y="18937"/>
                    <a:pt x="19715" y="19973"/>
                  </a:cubicBezTo>
                  <a:cubicBezTo>
                    <a:pt x="18541" y="21008"/>
                    <a:pt x="15724" y="21600"/>
                    <a:pt x="13141" y="21452"/>
                  </a:cubicBezTo>
                  <a:cubicBezTo>
                    <a:pt x="10559" y="21304"/>
                    <a:pt x="8211" y="20416"/>
                    <a:pt x="6567" y="18789"/>
                  </a:cubicBezTo>
                  <a:cubicBezTo>
                    <a:pt x="4924" y="17162"/>
                    <a:pt x="3985" y="14795"/>
                    <a:pt x="3046" y="12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812633" y="3419210"/>
              <a:ext cx="7051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13154" y="0"/>
                  </a:moveTo>
                  <a:cubicBezTo>
                    <a:pt x="8834" y="4846"/>
                    <a:pt x="4514" y="9692"/>
                    <a:pt x="2046" y="13015"/>
                  </a:cubicBezTo>
                  <a:cubicBezTo>
                    <a:pt x="-423" y="16338"/>
                    <a:pt x="-1040" y="18138"/>
                    <a:pt x="2354" y="19315"/>
                  </a:cubicBezTo>
                  <a:cubicBezTo>
                    <a:pt x="5749" y="20492"/>
                    <a:pt x="13154" y="21046"/>
                    <a:pt x="205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781550" y="3577960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600"/>
                    <a:pt x="2400" y="9600"/>
                    <a:pt x="6000" y="6000"/>
                  </a:cubicBezTo>
                  <a:cubicBezTo>
                    <a:pt x="9600" y="2400"/>
                    <a:pt x="15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908549" y="3577960"/>
              <a:ext cx="88901" cy="14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913"/>
                  </a:moveTo>
                  <a:cubicBezTo>
                    <a:pt x="4629" y="2738"/>
                    <a:pt x="9257" y="4563"/>
                    <a:pt x="12857" y="7454"/>
                  </a:cubicBezTo>
                  <a:cubicBezTo>
                    <a:pt x="16457" y="10344"/>
                    <a:pt x="19029" y="14299"/>
                    <a:pt x="19543" y="16885"/>
                  </a:cubicBezTo>
                  <a:cubicBezTo>
                    <a:pt x="20057" y="19470"/>
                    <a:pt x="18514" y="20687"/>
                    <a:pt x="16457" y="21144"/>
                  </a:cubicBezTo>
                  <a:cubicBezTo>
                    <a:pt x="14400" y="21600"/>
                    <a:pt x="11829" y="21296"/>
                    <a:pt x="10286" y="20231"/>
                  </a:cubicBezTo>
                  <a:cubicBezTo>
                    <a:pt x="8743" y="19166"/>
                    <a:pt x="8229" y="17341"/>
                    <a:pt x="10286" y="13842"/>
                  </a:cubicBezTo>
                  <a:cubicBezTo>
                    <a:pt x="12343" y="10344"/>
                    <a:pt x="16971" y="51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080000" y="360336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654550" y="3222360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698999" y="326681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278687" y="2870858"/>
              <a:ext cx="162341" cy="55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85" fill="norm" stroke="1" extrusionOk="0">
                  <a:moveTo>
                    <a:pt x="10458" y="4489"/>
                  </a:moveTo>
                  <a:cubicBezTo>
                    <a:pt x="9911" y="6526"/>
                    <a:pt x="9365" y="8564"/>
                    <a:pt x="8954" y="11172"/>
                  </a:cubicBezTo>
                  <a:cubicBezTo>
                    <a:pt x="8544" y="13781"/>
                    <a:pt x="8271" y="16959"/>
                    <a:pt x="7998" y="18875"/>
                  </a:cubicBezTo>
                  <a:cubicBezTo>
                    <a:pt x="7724" y="20790"/>
                    <a:pt x="7451" y="21442"/>
                    <a:pt x="6904" y="21483"/>
                  </a:cubicBezTo>
                  <a:cubicBezTo>
                    <a:pt x="6357" y="21524"/>
                    <a:pt x="5537" y="20953"/>
                    <a:pt x="4306" y="19364"/>
                  </a:cubicBezTo>
                  <a:cubicBezTo>
                    <a:pt x="3076" y="17775"/>
                    <a:pt x="1436" y="15166"/>
                    <a:pt x="615" y="12436"/>
                  </a:cubicBezTo>
                  <a:cubicBezTo>
                    <a:pt x="-205" y="9705"/>
                    <a:pt x="-205" y="6852"/>
                    <a:pt x="615" y="4937"/>
                  </a:cubicBezTo>
                  <a:cubicBezTo>
                    <a:pt x="1436" y="3021"/>
                    <a:pt x="3076" y="2043"/>
                    <a:pt x="4306" y="1391"/>
                  </a:cubicBezTo>
                  <a:cubicBezTo>
                    <a:pt x="5537" y="739"/>
                    <a:pt x="6357" y="413"/>
                    <a:pt x="7451" y="209"/>
                  </a:cubicBezTo>
                  <a:cubicBezTo>
                    <a:pt x="8544" y="6"/>
                    <a:pt x="9911" y="-76"/>
                    <a:pt x="11279" y="87"/>
                  </a:cubicBezTo>
                  <a:cubicBezTo>
                    <a:pt x="12646" y="250"/>
                    <a:pt x="14013" y="658"/>
                    <a:pt x="15927" y="2002"/>
                  </a:cubicBezTo>
                  <a:cubicBezTo>
                    <a:pt x="17841" y="3347"/>
                    <a:pt x="20301" y="5630"/>
                    <a:pt x="20848" y="7464"/>
                  </a:cubicBezTo>
                  <a:cubicBezTo>
                    <a:pt x="21395" y="9298"/>
                    <a:pt x="20028" y="10683"/>
                    <a:pt x="18251" y="11539"/>
                  </a:cubicBezTo>
                  <a:cubicBezTo>
                    <a:pt x="16473" y="12395"/>
                    <a:pt x="14286" y="12721"/>
                    <a:pt x="12236" y="12884"/>
                  </a:cubicBezTo>
                  <a:cubicBezTo>
                    <a:pt x="10185" y="13047"/>
                    <a:pt x="8271" y="13047"/>
                    <a:pt x="7177" y="12843"/>
                  </a:cubicBezTo>
                  <a:cubicBezTo>
                    <a:pt x="6084" y="12639"/>
                    <a:pt x="5810" y="12232"/>
                    <a:pt x="6220" y="11906"/>
                  </a:cubicBezTo>
                  <a:cubicBezTo>
                    <a:pt x="6630" y="11580"/>
                    <a:pt x="7724" y="11335"/>
                    <a:pt x="8818" y="1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539167" y="3031860"/>
              <a:ext cx="233233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5096" y="20681"/>
                  </a:moveTo>
                  <a:cubicBezTo>
                    <a:pt x="4123" y="21140"/>
                    <a:pt x="3150" y="21600"/>
                    <a:pt x="2177" y="21600"/>
                  </a:cubicBezTo>
                  <a:cubicBezTo>
                    <a:pt x="1204" y="21600"/>
                    <a:pt x="231" y="21140"/>
                    <a:pt x="37" y="19762"/>
                  </a:cubicBezTo>
                  <a:cubicBezTo>
                    <a:pt x="-158" y="18383"/>
                    <a:pt x="426" y="16085"/>
                    <a:pt x="1691" y="13557"/>
                  </a:cubicBezTo>
                  <a:cubicBezTo>
                    <a:pt x="2956" y="11030"/>
                    <a:pt x="4901" y="8272"/>
                    <a:pt x="6458" y="6894"/>
                  </a:cubicBezTo>
                  <a:cubicBezTo>
                    <a:pt x="8015" y="5515"/>
                    <a:pt x="9183" y="5515"/>
                    <a:pt x="10253" y="7583"/>
                  </a:cubicBezTo>
                  <a:cubicBezTo>
                    <a:pt x="11323" y="9651"/>
                    <a:pt x="12296" y="13787"/>
                    <a:pt x="13074" y="16774"/>
                  </a:cubicBezTo>
                  <a:cubicBezTo>
                    <a:pt x="13853" y="19762"/>
                    <a:pt x="14437" y="21600"/>
                    <a:pt x="15215" y="21600"/>
                  </a:cubicBezTo>
                  <a:cubicBezTo>
                    <a:pt x="15993" y="21600"/>
                    <a:pt x="16966" y="19762"/>
                    <a:pt x="18037" y="15855"/>
                  </a:cubicBezTo>
                  <a:cubicBezTo>
                    <a:pt x="19107" y="11949"/>
                    <a:pt x="20274" y="5974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981950" y="2892160"/>
              <a:ext cx="1" cy="234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920523" y="2815341"/>
              <a:ext cx="190472" cy="36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05" fill="norm" stroke="1" extrusionOk="0">
                  <a:moveTo>
                    <a:pt x="3292" y="4505"/>
                  </a:moveTo>
                  <a:cubicBezTo>
                    <a:pt x="2118" y="3761"/>
                    <a:pt x="944" y="3016"/>
                    <a:pt x="357" y="2333"/>
                  </a:cubicBezTo>
                  <a:cubicBezTo>
                    <a:pt x="-230" y="1650"/>
                    <a:pt x="-230" y="1030"/>
                    <a:pt x="1413" y="533"/>
                  </a:cubicBezTo>
                  <a:cubicBezTo>
                    <a:pt x="3057" y="36"/>
                    <a:pt x="6344" y="-336"/>
                    <a:pt x="9631" y="471"/>
                  </a:cubicBezTo>
                  <a:cubicBezTo>
                    <a:pt x="12918" y="1278"/>
                    <a:pt x="16205" y="3264"/>
                    <a:pt x="17848" y="4878"/>
                  </a:cubicBezTo>
                  <a:cubicBezTo>
                    <a:pt x="19492" y="6492"/>
                    <a:pt x="19492" y="7733"/>
                    <a:pt x="18670" y="8726"/>
                  </a:cubicBezTo>
                  <a:cubicBezTo>
                    <a:pt x="17848" y="9719"/>
                    <a:pt x="16205" y="10464"/>
                    <a:pt x="15970" y="11023"/>
                  </a:cubicBezTo>
                  <a:cubicBezTo>
                    <a:pt x="15735" y="11581"/>
                    <a:pt x="16909" y="11954"/>
                    <a:pt x="18083" y="12947"/>
                  </a:cubicBezTo>
                  <a:cubicBezTo>
                    <a:pt x="19257" y="13940"/>
                    <a:pt x="20431" y="15554"/>
                    <a:pt x="20900" y="16733"/>
                  </a:cubicBezTo>
                  <a:cubicBezTo>
                    <a:pt x="21370" y="17912"/>
                    <a:pt x="21135" y="18657"/>
                    <a:pt x="19961" y="19340"/>
                  </a:cubicBezTo>
                  <a:cubicBezTo>
                    <a:pt x="18787" y="20023"/>
                    <a:pt x="16674" y="20643"/>
                    <a:pt x="13857" y="20954"/>
                  </a:cubicBezTo>
                  <a:cubicBezTo>
                    <a:pt x="11040" y="21264"/>
                    <a:pt x="7518" y="21264"/>
                    <a:pt x="5170" y="21078"/>
                  </a:cubicBezTo>
                  <a:cubicBezTo>
                    <a:pt x="2822" y="20892"/>
                    <a:pt x="1648" y="20519"/>
                    <a:pt x="1766" y="20023"/>
                  </a:cubicBezTo>
                  <a:cubicBezTo>
                    <a:pt x="1883" y="19526"/>
                    <a:pt x="3292" y="18905"/>
                    <a:pt x="4700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180789" y="2989791"/>
              <a:ext cx="137712" cy="13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086" fill="norm" stroke="1" extrusionOk="0">
                  <a:moveTo>
                    <a:pt x="1656" y="11414"/>
                  </a:moveTo>
                  <a:cubicBezTo>
                    <a:pt x="3947" y="9123"/>
                    <a:pt x="6237" y="6832"/>
                    <a:pt x="7710" y="4705"/>
                  </a:cubicBezTo>
                  <a:cubicBezTo>
                    <a:pt x="9183" y="2577"/>
                    <a:pt x="9837" y="614"/>
                    <a:pt x="9019" y="123"/>
                  </a:cubicBezTo>
                  <a:cubicBezTo>
                    <a:pt x="8201" y="-368"/>
                    <a:pt x="5910" y="614"/>
                    <a:pt x="4110" y="3068"/>
                  </a:cubicBezTo>
                  <a:cubicBezTo>
                    <a:pt x="2310" y="5523"/>
                    <a:pt x="1001" y="9450"/>
                    <a:pt x="347" y="12396"/>
                  </a:cubicBezTo>
                  <a:cubicBezTo>
                    <a:pt x="-308" y="15341"/>
                    <a:pt x="-308" y="17305"/>
                    <a:pt x="2801" y="18777"/>
                  </a:cubicBezTo>
                  <a:cubicBezTo>
                    <a:pt x="5910" y="20250"/>
                    <a:pt x="12128" y="21232"/>
                    <a:pt x="15728" y="21068"/>
                  </a:cubicBezTo>
                  <a:cubicBezTo>
                    <a:pt x="19328" y="20905"/>
                    <a:pt x="20310" y="19596"/>
                    <a:pt x="21292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368730" y="2808303"/>
              <a:ext cx="70420" cy="3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07" fill="norm" stroke="1" extrusionOk="0">
                  <a:moveTo>
                    <a:pt x="15418" y="86"/>
                  </a:moveTo>
                  <a:cubicBezTo>
                    <a:pt x="12242" y="-54"/>
                    <a:pt x="9065" y="-193"/>
                    <a:pt x="6207" y="1131"/>
                  </a:cubicBezTo>
                  <a:cubicBezTo>
                    <a:pt x="3348" y="2455"/>
                    <a:pt x="807" y="5242"/>
                    <a:pt x="171" y="8238"/>
                  </a:cubicBezTo>
                  <a:cubicBezTo>
                    <a:pt x="-464" y="11234"/>
                    <a:pt x="807" y="14439"/>
                    <a:pt x="1760" y="16530"/>
                  </a:cubicBezTo>
                  <a:cubicBezTo>
                    <a:pt x="2712" y="18620"/>
                    <a:pt x="3348" y="19595"/>
                    <a:pt x="5254" y="20292"/>
                  </a:cubicBezTo>
                  <a:cubicBezTo>
                    <a:pt x="7160" y="20989"/>
                    <a:pt x="10336" y="21407"/>
                    <a:pt x="13195" y="21407"/>
                  </a:cubicBezTo>
                  <a:cubicBezTo>
                    <a:pt x="16054" y="21407"/>
                    <a:pt x="18595" y="20989"/>
                    <a:pt x="21136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348133" y="2987410"/>
              <a:ext cx="1862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21600"/>
                  </a:moveTo>
                  <a:cubicBezTo>
                    <a:pt x="1227" y="16800"/>
                    <a:pt x="0" y="12000"/>
                    <a:pt x="0" y="8400"/>
                  </a:cubicBezTo>
                  <a:cubicBezTo>
                    <a:pt x="0" y="4800"/>
                    <a:pt x="1227" y="2400"/>
                    <a:pt x="5032" y="1200"/>
                  </a:cubicBezTo>
                  <a:cubicBezTo>
                    <a:pt x="8836" y="0"/>
                    <a:pt x="152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500299" y="2967234"/>
              <a:ext cx="211901" cy="10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66" fill="norm" stroke="1" extrusionOk="0">
                  <a:moveTo>
                    <a:pt x="14994" y="2822"/>
                  </a:moveTo>
                  <a:cubicBezTo>
                    <a:pt x="12642" y="1094"/>
                    <a:pt x="10289" y="-634"/>
                    <a:pt x="7830" y="230"/>
                  </a:cubicBezTo>
                  <a:cubicBezTo>
                    <a:pt x="5370" y="1094"/>
                    <a:pt x="2804" y="4550"/>
                    <a:pt x="1414" y="7574"/>
                  </a:cubicBezTo>
                  <a:cubicBezTo>
                    <a:pt x="24" y="10598"/>
                    <a:pt x="-190" y="13190"/>
                    <a:pt x="131" y="15134"/>
                  </a:cubicBezTo>
                  <a:cubicBezTo>
                    <a:pt x="452" y="17078"/>
                    <a:pt x="1307" y="18374"/>
                    <a:pt x="3339" y="17726"/>
                  </a:cubicBezTo>
                  <a:cubicBezTo>
                    <a:pt x="5370" y="17078"/>
                    <a:pt x="8578" y="14486"/>
                    <a:pt x="10503" y="12110"/>
                  </a:cubicBezTo>
                  <a:cubicBezTo>
                    <a:pt x="12428" y="9734"/>
                    <a:pt x="13069" y="7574"/>
                    <a:pt x="13390" y="8006"/>
                  </a:cubicBezTo>
                  <a:cubicBezTo>
                    <a:pt x="13711" y="8438"/>
                    <a:pt x="13711" y="11462"/>
                    <a:pt x="14139" y="13838"/>
                  </a:cubicBezTo>
                  <a:cubicBezTo>
                    <a:pt x="14566" y="16214"/>
                    <a:pt x="15422" y="17942"/>
                    <a:pt x="16705" y="19022"/>
                  </a:cubicBezTo>
                  <a:cubicBezTo>
                    <a:pt x="17988" y="20102"/>
                    <a:pt x="19699" y="20534"/>
                    <a:pt x="21410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807546" y="2784175"/>
              <a:ext cx="133255" cy="27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40" fill="norm" stroke="1" extrusionOk="0">
                  <a:moveTo>
                    <a:pt x="20920" y="1951"/>
                  </a:moveTo>
                  <a:cubicBezTo>
                    <a:pt x="19591" y="1464"/>
                    <a:pt x="18262" y="977"/>
                    <a:pt x="16766" y="571"/>
                  </a:cubicBezTo>
                  <a:cubicBezTo>
                    <a:pt x="15271" y="165"/>
                    <a:pt x="13609" y="-160"/>
                    <a:pt x="12114" y="84"/>
                  </a:cubicBezTo>
                  <a:cubicBezTo>
                    <a:pt x="10618" y="327"/>
                    <a:pt x="9289" y="1139"/>
                    <a:pt x="7295" y="3169"/>
                  </a:cubicBezTo>
                  <a:cubicBezTo>
                    <a:pt x="5302" y="5199"/>
                    <a:pt x="2643" y="8448"/>
                    <a:pt x="1148" y="11290"/>
                  </a:cubicBezTo>
                  <a:cubicBezTo>
                    <a:pt x="-348" y="14132"/>
                    <a:pt x="-680" y="16568"/>
                    <a:pt x="1978" y="18192"/>
                  </a:cubicBezTo>
                  <a:cubicBezTo>
                    <a:pt x="4637" y="19816"/>
                    <a:pt x="10286" y="20628"/>
                    <a:pt x="15935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9025466" y="2803260"/>
              <a:ext cx="423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09"/>
                    <a:pt x="0" y="6218"/>
                    <a:pt x="0" y="9818"/>
                  </a:cubicBezTo>
                  <a:cubicBezTo>
                    <a:pt x="0" y="13418"/>
                    <a:pt x="10800" y="17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061449" y="3063610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283700" y="2835010"/>
              <a:ext cx="571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52"/>
                    <a:pt x="12000" y="9704"/>
                    <a:pt x="8400" y="13304"/>
                  </a:cubicBezTo>
                  <a:cubicBezTo>
                    <a:pt x="4800" y="16904"/>
                    <a:pt x="2400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302750" y="2809610"/>
              <a:ext cx="15353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7753" y="0"/>
                  </a:moveTo>
                  <a:cubicBezTo>
                    <a:pt x="19529" y="1131"/>
                    <a:pt x="21304" y="2263"/>
                    <a:pt x="21452" y="4474"/>
                  </a:cubicBezTo>
                  <a:cubicBezTo>
                    <a:pt x="21600" y="6686"/>
                    <a:pt x="20121" y="9977"/>
                    <a:pt x="16274" y="13011"/>
                  </a:cubicBezTo>
                  <a:cubicBezTo>
                    <a:pt x="12427" y="16046"/>
                    <a:pt x="6214" y="188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050913" y="4675752"/>
              <a:ext cx="173850" cy="53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36" fill="norm" stroke="1" extrusionOk="0">
                  <a:moveTo>
                    <a:pt x="20600" y="5112"/>
                  </a:moveTo>
                  <a:cubicBezTo>
                    <a:pt x="20854" y="4265"/>
                    <a:pt x="21108" y="3418"/>
                    <a:pt x="20473" y="2487"/>
                  </a:cubicBezTo>
                  <a:cubicBezTo>
                    <a:pt x="19837" y="1555"/>
                    <a:pt x="18313" y="538"/>
                    <a:pt x="16026" y="157"/>
                  </a:cubicBezTo>
                  <a:cubicBezTo>
                    <a:pt x="13739" y="-224"/>
                    <a:pt x="10689" y="30"/>
                    <a:pt x="8529" y="1555"/>
                  </a:cubicBezTo>
                  <a:cubicBezTo>
                    <a:pt x="6369" y="3080"/>
                    <a:pt x="5099" y="5875"/>
                    <a:pt x="4972" y="8967"/>
                  </a:cubicBezTo>
                  <a:cubicBezTo>
                    <a:pt x="4844" y="12058"/>
                    <a:pt x="5861" y="15447"/>
                    <a:pt x="6369" y="17395"/>
                  </a:cubicBezTo>
                  <a:cubicBezTo>
                    <a:pt x="6877" y="19343"/>
                    <a:pt x="6877" y="19851"/>
                    <a:pt x="7132" y="20360"/>
                  </a:cubicBezTo>
                  <a:cubicBezTo>
                    <a:pt x="7386" y="20868"/>
                    <a:pt x="7894" y="21376"/>
                    <a:pt x="7767" y="21334"/>
                  </a:cubicBezTo>
                  <a:cubicBezTo>
                    <a:pt x="7640" y="21291"/>
                    <a:pt x="6877" y="20698"/>
                    <a:pt x="5480" y="19936"/>
                  </a:cubicBezTo>
                  <a:cubicBezTo>
                    <a:pt x="4082" y="19174"/>
                    <a:pt x="2049" y="18242"/>
                    <a:pt x="906" y="17564"/>
                  </a:cubicBezTo>
                  <a:cubicBezTo>
                    <a:pt x="-238" y="16887"/>
                    <a:pt x="-492" y="16463"/>
                    <a:pt x="1287" y="15785"/>
                  </a:cubicBezTo>
                  <a:cubicBezTo>
                    <a:pt x="3066" y="15108"/>
                    <a:pt x="6877" y="14176"/>
                    <a:pt x="10435" y="13498"/>
                  </a:cubicBezTo>
                  <a:cubicBezTo>
                    <a:pt x="13993" y="12821"/>
                    <a:pt x="17296" y="12397"/>
                    <a:pt x="20600" y="11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286653" y="4739194"/>
              <a:ext cx="158098" cy="37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04" fill="norm" stroke="1" extrusionOk="0">
                  <a:moveTo>
                    <a:pt x="17817" y="1867"/>
                  </a:moveTo>
                  <a:cubicBezTo>
                    <a:pt x="17533" y="1260"/>
                    <a:pt x="17249" y="653"/>
                    <a:pt x="15970" y="289"/>
                  </a:cubicBezTo>
                  <a:cubicBezTo>
                    <a:pt x="14691" y="-75"/>
                    <a:pt x="12417" y="-196"/>
                    <a:pt x="10286" y="532"/>
                  </a:cubicBezTo>
                  <a:cubicBezTo>
                    <a:pt x="8154" y="1260"/>
                    <a:pt x="6165" y="2838"/>
                    <a:pt x="4317" y="5689"/>
                  </a:cubicBezTo>
                  <a:cubicBezTo>
                    <a:pt x="2470" y="8541"/>
                    <a:pt x="765" y="12667"/>
                    <a:pt x="196" y="15337"/>
                  </a:cubicBezTo>
                  <a:cubicBezTo>
                    <a:pt x="-372" y="18006"/>
                    <a:pt x="196" y="19220"/>
                    <a:pt x="3181" y="20069"/>
                  </a:cubicBezTo>
                  <a:cubicBezTo>
                    <a:pt x="6165" y="20919"/>
                    <a:pt x="11565" y="21404"/>
                    <a:pt x="14975" y="21404"/>
                  </a:cubicBezTo>
                  <a:cubicBezTo>
                    <a:pt x="18386" y="21404"/>
                    <a:pt x="19807" y="20919"/>
                    <a:pt x="21228" y="20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496492" y="4962260"/>
              <a:ext cx="1810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700"/>
                    <a:pt x="1332" y="5400"/>
                    <a:pt x="132" y="9000"/>
                  </a:cubicBezTo>
                  <a:cubicBezTo>
                    <a:pt x="-1068" y="12600"/>
                    <a:pt x="6132" y="171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488636" y="4851387"/>
              <a:ext cx="137319" cy="17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729" fill="norm" stroke="1" extrusionOk="0">
                  <a:moveTo>
                    <a:pt x="1038" y="14241"/>
                  </a:moveTo>
                  <a:cubicBezTo>
                    <a:pt x="402" y="11413"/>
                    <a:pt x="-233" y="8584"/>
                    <a:pt x="85" y="5884"/>
                  </a:cubicBezTo>
                  <a:cubicBezTo>
                    <a:pt x="402" y="3184"/>
                    <a:pt x="1673" y="613"/>
                    <a:pt x="4849" y="98"/>
                  </a:cubicBezTo>
                  <a:cubicBezTo>
                    <a:pt x="8026" y="-416"/>
                    <a:pt x="13108" y="1127"/>
                    <a:pt x="16443" y="3955"/>
                  </a:cubicBezTo>
                  <a:cubicBezTo>
                    <a:pt x="19779" y="6784"/>
                    <a:pt x="21367" y="10898"/>
                    <a:pt x="20255" y="14113"/>
                  </a:cubicBezTo>
                  <a:cubicBezTo>
                    <a:pt x="19143" y="17327"/>
                    <a:pt x="15332" y="19641"/>
                    <a:pt x="12632" y="20413"/>
                  </a:cubicBezTo>
                  <a:cubicBezTo>
                    <a:pt x="9932" y="21184"/>
                    <a:pt x="8343" y="20413"/>
                    <a:pt x="8343" y="19513"/>
                  </a:cubicBezTo>
                  <a:cubicBezTo>
                    <a:pt x="8343" y="18613"/>
                    <a:pt x="9932" y="17584"/>
                    <a:pt x="11520" y="16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794505" y="4682860"/>
              <a:ext cx="31246" cy="44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12" fill="norm" stroke="1" extrusionOk="0">
                  <a:moveTo>
                    <a:pt x="8296" y="0"/>
                  </a:moveTo>
                  <a:cubicBezTo>
                    <a:pt x="8296" y="3173"/>
                    <a:pt x="8296" y="6347"/>
                    <a:pt x="7576" y="9418"/>
                  </a:cubicBezTo>
                  <a:cubicBezTo>
                    <a:pt x="6856" y="12489"/>
                    <a:pt x="5416" y="15458"/>
                    <a:pt x="3976" y="17300"/>
                  </a:cubicBezTo>
                  <a:cubicBezTo>
                    <a:pt x="2536" y="19143"/>
                    <a:pt x="1096" y="19860"/>
                    <a:pt x="376" y="20474"/>
                  </a:cubicBezTo>
                  <a:cubicBezTo>
                    <a:pt x="-344" y="21088"/>
                    <a:pt x="-344" y="21600"/>
                    <a:pt x="3256" y="21344"/>
                  </a:cubicBezTo>
                  <a:cubicBezTo>
                    <a:pt x="6856" y="21088"/>
                    <a:pt x="14056" y="20064"/>
                    <a:pt x="21256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916766" y="4841610"/>
              <a:ext cx="423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600"/>
                    <a:pt x="0" y="13200"/>
                    <a:pt x="0" y="16800"/>
                  </a:cubicBezTo>
                  <a:cubicBezTo>
                    <a:pt x="0" y="20400"/>
                    <a:pt x="108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920999" y="4746476"/>
              <a:ext cx="137585" cy="33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09" fill="norm" stroke="1" extrusionOk="0">
                  <a:moveTo>
                    <a:pt x="967" y="1592"/>
                  </a:moveTo>
                  <a:cubicBezTo>
                    <a:pt x="1290" y="926"/>
                    <a:pt x="1612" y="259"/>
                    <a:pt x="2579" y="59"/>
                  </a:cubicBezTo>
                  <a:cubicBezTo>
                    <a:pt x="3546" y="-141"/>
                    <a:pt x="5158" y="126"/>
                    <a:pt x="8221" y="1459"/>
                  </a:cubicBezTo>
                  <a:cubicBezTo>
                    <a:pt x="11284" y="2792"/>
                    <a:pt x="15797" y="5192"/>
                    <a:pt x="18376" y="7526"/>
                  </a:cubicBezTo>
                  <a:cubicBezTo>
                    <a:pt x="20955" y="9859"/>
                    <a:pt x="21600" y="12126"/>
                    <a:pt x="20310" y="14326"/>
                  </a:cubicBezTo>
                  <a:cubicBezTo>
                    <a:pt x="19021" y="16526"/>
                    <a:pt x="15797" y="18659"/>
                    <a:pt x="13218" y="19859"/>
                  </a:cubicBezTo>
                  <a:cubicBezTo>
                    <a:pt x="10639" y="21059"/>
                    <a:pt x="8704" y="21326"/>
                    <a:pt x="6770" y="21392"/>
                  </a:cubicBezTo>
                  <a:cubicBezTo>
                    <a:pt x="4836" y="21459"/>
                    <a:pt x="2901" y="21326"/>
                    <a:pt x="1773" y="20992"/>
                  </a:cubicBezTo>
                  <a:cubicBezTo>
                    <a:pt x="645" y="20659"/>
                    <a:pt x="322" y="20126"/>
                    <a:pt x="0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136900" y="4682860"/>
              <a:ext cx="67382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0" y="0"/>
                  </a:moveTo>
                  <a:cubicBezTo>
                    <a:pt x="7624" y="2784"/>
                    <a:pt x="15247" y="5568"/>
                    <a:pt x="18424" y="8160"/>
                  </a:cubicBezTo>
                  <a:cubicBezTo>
                    <a:pt x="21600" y="10752"/>
                    <a:pt x="20329" y="13152"/>
                    <a:pt x="16518" y="15360"/>
                  </a:cubicBezTo>
                  <a:cubicBezTo>
                    <a:pt x="12706" y="17568"/>
                    <a:pt x="6353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556705" y="4924187"/>
              <a:ext cx="342196" cy="16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85" fill="norm" stroke="1" extrusionOk="0">
                  <a:moveTo>
                    <a:pt x="353" y="11480"/>
                  </a:moveTo>
                  <a:cubicBezTo>
                    <a:pt x="88" y="10113"/>
                    <a:pt x="-177" y="8746"/>
                    <a:pt x="154" y="6969"/>
                  </a:cubicBezTo>
                  <a:cubicBezTo>
                    <a:pt x="486" y="5191"/>
                    <a:pt x="1413" y="3004"/>
                    <a:pt x="2672" y="1637"/>
                  </a:cubicBezTo>
                  <a:cubicBezTo>
                    <a:pt x="3931" y="270"/>
                    <a:pt x="5521" y="-277"/>
                    <a:pt x="6449" y="133"/>
                  </a:cubicBezTo>
                  <a:cubicBezTo>
                    <a:pt x="7376" y="543"/>
                    <a:pt x="7641" y="1910"/>
                    <a:pt x="8304" y="5055"/>
                  </a:cubicBezTo>
                  <a:cubicBezTo>
                    <a:pt x="8967" y="8199"/>
                    <a:pt x="10027" y="13120"/>
                    <a:pt x="10822" y="16128"/>
                  </a:cubicBezTo>
                  <a:cubicBezTo>
                    <a:pt x="11617" y="19136"/>
                    <a:pt x="12147" y="20229"/>
                    <a:pt x="12743" y="20776"/>
                  </a:cubicBezTo>
                  <a:cubicBezTo>
                    <a:pt x="13340" y="21323"/>
                    <a:pt x="14002" y="21323"/>
                    <a:pt x="15129" y="19272"/>
                  </a:cubicBezTo>
                  <a:cubicBezTo>
                    <a:pt x="16255" y="17222"/>
                    <a:pt x="17845" y="13120"/>
                    <a:pt x="18971" y="10113"/>
                  </a:cubicBezTo>
                  <a:cubicBezTo>
                    <a:pt x="20098" y="7105"/>
                    <a:pt x="20760" y="5191"/>
                    <a:pt x="21423" y="3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273549" y="4752710"/>
              <a:ext cx="25137" cy="3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9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428"/>
                  </a:cubicBezTo>
                  <a:cubicBezTo>
                    <a:pt x="18000" y="13655"/>
                    <a:pt x="19800" y="16510"/>
                    <a:pt x="20700" y="18434"/>
                  </a:cubicBezTo>
                  <a:cubicBezTo>
                    <a:pt x="21600" y="20359"/>
                    <a:pt x="21600" y="21352"/>
                    <a:pt x="20700" y="21476"/>
                  </a:cubicBezTo>
                  <a:cubicBezTo>
                    <a:pt x="19800" y="21600"/>
                    <a:pt x="18000" y="20855"/>
                    <a:pt x="162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260850" y="4753916"/>
              <a:ext cx="191012" cy="37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7" fill="norm" stroke="1" extrusionOk="0">
                  <a:moveTo>
                    <a:pt x="0" y="6412"/>
                  </a:moveTo>
                  <a:cubicBezTo>
                    <a:pt x="0" y="5092"/>
                    <a:pt x="0" y="3772"/>
                    <a:pt x="2255" y="2572"/>
                  </a:cubicBezTo>
                  <a:cubicBezTo>
                    <a:pt x="4510" y="1372"/>
                    <a:pt x="9020" y="292"/>
                    <a:pt x="12462" y="52"/>
                  </a:cubicBezTo>
                  <a:cubicBezTo>
                    <a:pt x="15903" y="-188"/>
                    <a:pt x="18277" y="412"/>
                    <a:pt x="19345" y="1792"/>
                  </a:cubicBezTo>
                  <a:cubicBezTo>
                    <a:pt x="20413" y="3172"/>
                    <a:pt x="20176" y="5332"/>
                    <a:pt x="18989" y="6952"/>
                  </a:cubicBezTo>
                  <a:cubicBezTo>
                    <a:pt x="17802" y="8572"/>
                    <a:pt x="15666" y="9652"/>
                    <a:pt x="13767" y="10432"/>
                  </a:cubicBezTo>
                  <a:cubicBezTo>
                    <a:pt x="11868" y="11212"/>
                    <a:pt x="10207" y="11692"/>
                    <a:pt x="9969" y="11872"/>
                  </a:cubicBezTo>
                  <a:cubicBezTo>
                    <a:pt x="9732" y="12052"/>
                    <a:pt x="10919" y="11932"/>
                    <a:pt x="12936" y="12292"/>
                  </a:cubicBezTo>
                  <a:cubicBezTo>
                    <a:pt x="14954" y="12652"/>
                    <a:pt x="17802" y="13492"/>
                    <a:pt x="19464" y="14812"/>
                  </a:cubicBezTo>
                  <a:cubicBezTo>
                    <a:pt x="21125" y="16132"/>
                    <a:pt x="21600" y="17932"/>
                    <a:pt x="21363" y="19012"/>
                  </a:cubicBezTo>
                  <a:cubicBezTo>
                    <a:pt x="21125" y="20092"/>
                    <a:pt x="20176" y="20452"/>
                    <a:pt x="18277" y="20752"/>
                  </a:cubicBezTo>
                  <a:cubicBezTo>
                    <a:pt x="16378" y="21052"/>
                    <a:pt x="13530" y="21292"/>
                    <a:pt x="11393" y="21352"/>
                  </a:cubicBezTo>
                  <a:cubicBezTo>
                    <a:pt x="9257" y="21412"/>
                    <a:pt x="7833" y="21292"/>
                    <a:pt x="7477" y="20992"/>
                  </a:cubicBezTo>
                  <a:cubicBezTo>
                    <a:pt x="7121" y="20692"/>
                    <a:pt x="7833" y="20212"/>
                    <a:pt x="9020" y="19672"/>
                  </a:cubicBezTo>
                  <a:cubicBezTo>
                    <a:pt x="10207" y="19132"/>
                    <a:pt x="11868" y="18532"/>
                    <a:pt x="13530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518118" y="4905211"/>
              <a:ext cx="136432" cy="16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91" fill="norm" stroke="1" extrusionOk="0">
                  <a:moveTo>
                    <a:pt x="6368" y="10388"/>
                  </a:moveTo>
                  <a:cubicBezTo>
                    <a:pt x="8986" y="7988"/>
                    <a:pt x="11604" y="5588"/>
                    <a:pt x="12913" y="3721"/>
                  </a:cubicBezTo>
                  <a:cubicBezTo>
                    <a:pt x="14222" y="1854"/>
                    <a:pt x="14222" y="521"/>
                    <a:pt x="13240" y="121"/>
                  </a:cubicBezTo>
                  <a:cubicBezTo>
                    <a:pt x="12259" y="-279"/>
                    <a:pt x="10295" y="254"/>
                    <a:pt x="7840" y="2654"/>
                  </a:cubicBezTo>
                  <a:cubicBezTo>
                    <a:pt x="5386" y="5054"/>
                    <a:pt x="2440" y="9321"/>
                    <a:pt x="968" y="12654"/>
                  </a:cubicBezTo>
                  <a:cubicBezTo>
                    <a:pt x="-505" y="15988"/>
                    <a:pt x="-505" y="18388"/>
                    <a:pt x="2440" y="19721"/>
                  </a:cubicBezTo>
                  <a:cubicBezTo>
                    <a:pt x="5386" y="21054"/>
                    <a:pt x="11277" y="21321"/>
                    <a:pt x="14877" y="20921"/>
                  </a:cubicBezTo>
                  <a:cubicBezTo>
                    <a:pt x="18477" y="20521"/>
                    <a:pt x="19786" y="19454"/>
                    <a:pt x="21095" y="18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728669" y="4691327"/>
              <a:ext cx="78282" cy="39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99" fill="norm" stroke="1" extrusionOk="0">
                  <a:moveTo>
                    <a:pt x="21022" y="924"/>
                  </a:moveTo>
                  <a:cubicBezTo>
                    <a:pt x="18748" y="462"/>
                    <a:pt x="16475" y="0"/>
                    <a:pt x="14485" y="0"/>
                  </a:cubicBezTo>
                  <a:cubicBezTo>
                    <a:pt x="12496" y="0"/>
                    <a:pt x="10790" y="462"/>
                    <a:pt x="8233" y="2483"/>
                  </a:cubicBezTo>
                  <a:cubicBezTo>
                    <a:pt x="5675" y="4505"/>
                    <a:pt x="2264" y="8086"/>
                    <a:pt x="843" y="11147"/>
                  </a:cubicBezTo>
                  <a:cubicBezTo>
                    <a:pt x="-578" y="14207"/>
                    <a:pt x="-10" y="16749"/>
                    <a:pt x="1127" y="18366"/>
                  </a:cubicBezTo>
                  <a:cubicBezTo>
                    <a:pt x="2264" y="19983"/>
                    <a:pt x="3969" y="20676"/>
                    <a:pt x="6527" y="21080"/>
                  </a:cubicBezTo>
                  <a:cubicBezTo>
                    <a:pt x="9085" y="21484"/>
                    <a:pt x="12496" y="21600"/>
                    <a:pt x="14769" y="20849"/>
                  </a:cubicBezTo>
                  <a:cubicBezTo>
                    <a:pt x="17043" y="20098"/>
                    <a:pt x="18180" y="18481"/>
                    <a:pt x="19317" y="16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670371" y="4898760"/>
              <a:ext cx="20007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7168" y="21600"/>
                  </a:moveTo>
                  <a:cubicBezTo>
                    <a:pt x="5804" y="20800"/>
                    <a:pt x="4439" y="20000"/>
                    <a:pt x="2961" y="18800"/>
                  </a:cubicBezTo>
                  <a:cubicBezTo>
                    <a:pt x="1484" y="17600"/>
                    <a:pt x="-108" y="16000"/>
                    <a:pt x="6" y="14400"/>
                  </a:cubicBezTo>
                  <a:cubicBezTo>
                    <a:pt x="119" y="12800"/>
                    <a:pt x="1938" y="11200"/>
                    <a:pt x="5804" y="8800"/>
                  </a:cubicBezTo>
                  <a:cubicBezTo>
                    <a:pt x="9669" y="6400"/>
                    <a:pt x="15580" y="3200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812089" y="4894974"/>
              <a:ext cx="236161" cy="14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419" fill="norm" stroke="1" extrusionOk="0">
                  <a:moveTo>
                    <a:pt x="13872" y="544"/>
                  </a:moveTo>
                  <a:cubicBezTo>
                    <a:pt x="10623" y="-65"/>
                    <a:pt x="7373" y="-673"/>
                    <a:pt x="4984" y="1761"/>
                  </a:cubicBezTo>
                  <a:cubicBezTo>
                    <a:pt x="2594" y="4195"/>
                    <a:pt x="1065" y="9671"/>
                    <a:pt x="396" y="13169"/>
                  </a:cubicBezTo>
                  <a:cubicBezTo>
                    <a:pt x="-273" y="16668"/>
                    <a:pt x="-82" y="18189"/>
                    <a:pt x="874" y="19254"/>
                  </a:cubicBezTo>
                  <a:cubicBezTo>
                    <a:pt x="1830" y="20319"/>
                    <a:pt x="3550" y="20927"/>
                    <a:pt x="5270" y="19862"/>
                  </a:cubicBezTo>
                  <a:cubicBezTo>
                    <a:pt x="6991" y="18797"/>
                    <a:pt x="8711" y="16059"/>
                    <a:pt x="9858" y="13473"/>
                  </a:cubicBezTo>
                  <a:cubicBezTo>
                    <a:pt x="11005" y="10888"/>
                    <a:pt x="11578" y="8454"/>
                    <a:pt x="11865" y="7997"/>
                  </a:cubicBezTo>
                  <a:cubicBezTo>
                    <a:pt x="12152" y="7541"/>
                    <a:pt x="12152" y="9062"/>
                    <a:pt x="13203" y="11192"/>
                  </a:cubicBezTo>
                  <a:cubicBezTo>
                    <a:pt x="14254" y="13321"/>
                    <a:pt x="16357" y="16059"/>
                    <a:pt x="17886" y="17428"/>
                  </a:cubicBezTo>
                  <a:cubicBezTo>
                    <a:pt x="19415" y="18797"/>
                    <a:pt x="20371" y="18797"/>
                    <a:pt x="21327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5203012" y="4652991"/>
              <a:ext cx="175438" cy="41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58" fill="norm" stroke="1" extrusionOk="0">
                  <a:moveTo>
                    <a:pt x="15726" y="3468"/>
                  </a:moveTo>
                  <a:cubicBezTo>
                    <a:pt x="15726" y="2712"/>
                    <a:pt x="15726" y="1956"/>
                    <a:pt x="15344" y="1362"/>
                  </a:cubicBezTo>
                  <a:cubicBezTo>
                    <a:pt x="14963" y="768"/>
                    <a:pt x="14201" y="336"/>
                    <a:pt x="13184" y="120"/>
                  </a:cubicBezTo>
                  <a:cubicBezTo>
                    <a:pt x="12168" y="-96"/>
                    <a:pt x="10897" y="-96"/>
                    <a:pt x="8991" y="768"/>
                  </a:cubicBezTo>
                  <a:cubicBezTo>
                    <a:pt x="7086" y="1632"/>
                    <a:pt x="4544" y="3360"/>
                    <a:pt x="2638" y="6006"/>
                  </a:cubicBezTo>
                  <a:cubicBezTo>
                    <a:pt x="733" y="8652"/>
                    <a:pt x="-538" y="12216"/>
                    <a:pt x="224" y="14970"/>
                  </a:cubicBezTo>
                  <a:cubicBezTo>
                    <a:pt x="987" y="17724"/>
                    <a:pt x="3782" y="19668"/>
                    <a:pt x="7594" y="20586"/>
                  </a:cubicBezTo>
                  <a:cubicBezTo>
                    <a:pt x="11406" y="21504"/>
                    <a:pt x="16234" y="21396"/>
                    <a:pt x="21062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509212" y="4752710"/>
              <a:ext cx="2163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2218" y="4091"/>
                    <a:pt x="4364" y="8182"/>
                    <a:pt x="1418" y="11618"/>
                  </a:cubicBezTo>
                  <a:cubicBezTo>
                    <a:pt x="-1527" y="15055"/>
                    <a:pt x="437" y="17836"/>
                    <a:pt x="4364" y="19391"/>
                  </a:cubicBezTo>
                  <a:cubicBezTo>
                    <a:pt x="8291" y="20945"/>
                    <a:pt x="14182" y="21273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5645150" y="4847960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7100"/>
                    <a:pt x="9318" y="12600"/>
                    <a:pt x="12918" y="9000"/>
                  </a:cubicBezTo>
                  <a:cubicBezTo>
                    <a:pt x="16518" y="5400"/>
                    <a:pt x="1905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5746750" y="4778110"/>
              <a:ext cx="444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143"/>
                    <a:pt x="10286" y="10286"/>
                    <a:pt x="13886" y="13886"/>
                  </a:cubicBezTo>
                  <a:cubicBezTo>
                    <a:pt x="17486" y="17486"/>
                    <a:pt x="19543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070341" y="4680608"/>
              <a:ext cx="209809" cy="28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84" fill="norm" stroke="1" extrusionOk="0">
                  <a:moveTo>
                    <a:pt x="16874" y="2075"/>
                  </a:moveTo>
                  <a:cubicBezTo>
                    <a:pt x="17522" y="1439"/>
                    <a:pt x="18170" y="804"/>
                    <a:pt x="19034" y="407"/>
                  </a:cubicBezTo>
                  <a:cubicBezTo>
                    <a:pt x="19898" y="10"/>
                    <a:pt x="20978" y="-149"/>
                    <a:pt x="21086" y="169"/>
                  </a:cubicBezTo>
                  <a:cubicBezTo>
                    <a:pt x="21194" y="486"/>
                    <a:pt x="20330" y="1280"/>
                    <a:pt x="16982" y="2948"/>
                  </a:cubicBezTo>
                  <a:cubicBezTo>
                    <a:pt x="13634" y="4616"/>
                    <a:pt x="7802" y="7157"/>
                    <a:pt x="4346" y="8904"/>
                  </a:cubicBezTo>
                  <a:cubicBezTo>
                    <a:pt x="890" y="10651"/>
                    <a:pt x="-190" y="11604"/>
                    <a:pt x="26" y="12080"/>
                  </a:cubicBezTo>
                  <a:cubicBezTo>
                    <a:pt x="242" y="12557"/>
                    <a:pt x="1754" y="12557"/>
                    <a:pt x="3590" y="12477"/>
                  </a:cubicBezTo>
                  <a:cubicBezTo>
                    <a:pt x="5426" y="12398"/>
                    <a:pt x="7586" y="12239"/>
                    <a:pt x="9314" y="12160"/>
                  </a:cubicBezTo>
                  <a:cubicBezTo>
                    <a:pt x="11042" y="12080"/>
                    <a:pt x="12338" y="12080"/>
                    <a:pt x="12878" y="12477"/>
                  </a:cubicBezTo>
                  <a:cubicBezTo>
                    <a:pt x="13418" y="12875"/>
                    <a:pt x="13202" y="13669"/>
                    <a:pt x="11906" y="14622"/>
                  </a:cubicBezTo>
                  <a:cubicBezTo>
                    <a:pt x="10610" y="15575"/>
                    <a:pt x="8234" y="16686"/>
                    <a:pt x="6506" y="17480"/>
                  </a:cubicBezTo>
                  <a:cubicBezTo>
                    <a:pt x="4778" y="18275"/>
                    <a:pt x="3698" y="18751"/>
                    <a:pt x="2834" y="19307"/>
                  </a:cubicBezTo>
                  <a:cubicBezTo>
                    <a:pt x="1970" y="19863"/>
                    <a:pt x="1322" y="20498"/>
                    <a:pt x="1538" y="20895"/>
                  </a:cubicBezTo>
                  <a:cubicBezTo>
                    <a:pt x="1754" y="21292"/>
                    <a:pt x="2834" y="21451"/>
                    <a:pt x="6290" y="21054"/>
                  </a:cubicBezTo>
                  <a:cubicBezTo>
                    <a:pt x="9746" y="20657"/>
                    <a:pt x="15578" y="19704"/>
                    <a:pt x="21410" y="18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350000" y="4746360"/>
              <a:ext cx="1651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80"/>
                    <a:pt x="7200" y="8160"/>
                    <a:pt x="10800" y="11760"/>
                  </a:cubicBezTo>
                  <a:cubicBezTo>
                    <a:pt x="14400" y="15360"/>
                    <a:pt x="18000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337376" y="4708260"/>
              <a:ext cx="177725" cy="32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1" fill="norm" stroke="1" extrusionOk="0">
                  <a:moveTo>
                    <a:pt x="21337" y="0"/>
                  </a:moveTo>
                  <a:cubicBezTo>
                    <a:pt x="20066" y="0"/>
                    <a:pt x="18796" y="0"/>
                    <a:pt x="17017" y="1177"/>
                  </a:cubicBezTo>
                  <a:cubicBezTo>
                    <a:pt x="15238" y="2354"/>
                    <a:pt x="12951" y="4708"/>
                    <a:pt x="10156" y="7892"/>
                  </a:cubicBezTo>
                  <a:cubicBezTo>
                    <a:pt x="7361" y="11077"/>
                    <a:pt x="4057" y="15092"/>
                    <a:pt x="2151" y="17585"/>
                  </a:cubicBezTo>
                  <a:cubicBezTo>
                    <a:pt x="245" y="20077"/>
                    <a:pt x="-263" y="21046"/>
                    <a:pt x="118" y="21323"/>
                  </a:cubicBezTo>
                  <a:cubicBezTo>
                    <a:pt x="499" y="21600"/>
                    <a:pt x="1770" y="21185"/>
                    <a:pt x="3168" y="20562"/>
                  </a:cubicBezTo>
                  <a:cubicBezTo>
                    <a:pt x="4565" y="19938"/>
                    <a:pt x="6090" y="19108"/>
                    <a:pt x="7615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6597650" y="4886060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603999" y="4802291"/>
              <a:ext cx="52881" cy="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184" fill="norm" stroke="1" extrusionOk="0">
                  <a:moveTo>
                    <a:pt x="12462" y="3511"/>
                  </a:moveTo>
                  <a:cubicBezTo>
                    <a:pt x="8308" y="1548"/>
                    <a:pt x="4154" y="-416"/>
                    <a:pt x="2077" y="1057"/>
                  </a:cubicBezTo>
                  <a:cubicBezTo>
                    <a:pt x="0" y="2529"/>
                    <a:pt x="0" y="7439"/>
                    <a:pt x="3323" y="10875"/>
                  </a:cubicBezTo>
                  <a:cubicBezTo>
                    <a:pt x="6646" y="14311"/>
                    <a:pt x="13292" y="16275"/>
                    <a:pt x="17031" y="14802"/>
                  </a:cubicBezTo>
                  <a:cubicBezTo>
                    <a:pt x="20769" y="13329"/>
                    <a:pt x="21600" y="8420"/>
                    <a:pt x="19938" y="4984"/>
                  </a:cubicBezTo>
                  <a:cubicBezTo>
                    <a:pt x="18277" y="1548"/>
                    <a:pt x="14123" y="-416"/>
                    <a:pt x="10385" y="75"/>
                  </a:cubicBezTo>
                  <a:cubicBezTo>
                    <a:pt x="6646" y="566"/>
                    <a:pt x="3323" y="3511"/>
                    <a:pt x="1662" y="7439"/>
                  </a:cubicBezTo>
                  <a:cubicBezTo>
                    <a:pt x="0" y="11366"/>
                    <a:pt x="0" y="16275"/>
                    <a:pt x="0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864350" y="5114660"/>
              <a:ext cx="107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7258050" y="4808028"/>
              <a:ext cx="146050" cy="21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2647"/>
                  </a:moveTo>
                  <a:cubicBezTo>
                    <a:pt x="626" y="8201"/>
                    <a:pt x="1252" y="13756"/>
                    <a:pt x="1565" y="17047"/>
                  </a:cubicBezTo>
                  <a:cubicBezTo>
                    <a:pt x="1878" y="20338"/>
                    <a:pt x="1878" y="21367"/>
                    <a:pt x="1722" y="20956"/>
                  </a:cubicBezTo>
                  <a:cubicBezTo>
                    <a:pt x="1565" y="20544"/>
                    <a:pt x="1252" y="18693"/>
                    <a:pt x="939" y="15401"/>
                  </a:cubicBezTo>
                  <a:cubicBezTo>
                    <a:pt x="626" y="12110"/>
                    <a:pt x="313" y="7378"/>
                    <a:pt x="470" y="4498"/>
                  </a:cubicBezTo>
                  <a:cubicBezTo>
                    <a:pt x="626" y="1618"/>
                    <a:pt x="1252" y="590"/>
                    <a:pt x="3130" y="178"/>
                  </a:cubicBezTo>
                  <a:cubicBezTo>
                    <a:pt x="5009" y="-233"/>
                    <a:pt x="8139" y="-27"/>
                    <a:pt x="11426" y="1824"/>
                  </a:cubicBezTo>
                  <a:cubicBezTo>
                    <a:pt x="14713" y="3676"/>
                    <a:pt x="18157" y="7173"/>
                    <a:pt x="19878" y="9744"/>
                  </a:cubicBezTo>
                  <a:cubicBezTo>
                    <a:pt x="21600" y="12316"/>
                    <a:pt x="21600" y="13961"/>
                    <a:pt x="21600" y="15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7512050" y="4886060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7575550" y="4822560"/>
              <a:ext cx="31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9360" y="13200"/>
                  </a:cubicBezTo>
                  <a:cubicBezTo>
                    <a:pt x="12960" y="16800"/>
                    <a:pt x="172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734300" y="4778110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00"/>
                    <a:pt x="14400" y="11200"/>
                    <a:pt x="18000" y="14800"/>
                  </a:cubicBezTo>
                  <a:cubicBezTo>
                    <a:pt x="21600" y="18400"/>
                    <a:pt x="216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032750" y="4867010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4400"/>
                    <a:pt x="9200" y="7200"/>
                    <a:pt x="12800" y="3600"/>
                  </a:cubicBezTo>
                  <a:cubicBezTo>
                    <a:pt x="16400" y="0"/>
                    <a:pt x="19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438019" y="4705630"/>
              <a:ext cx="191631" cy="21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09" fill="norm" stroke="1" extrusionOk="0">
                  <a:moveTo>
                    <a:pt x="18641" y="881"/>
                  </a:moveTo>
                  <a:cubicBezTo>
                    <a:pt x="17691" y="258"/>
                    <a:pt x="16742" y="-365"/>
                    <a:pt x="14249" y="258"/>
                  </a:cubicBezTo>
                  <a:cubicBezTo>
                    <a:pt x="11757" y="881"/>
                    <a:pt x="7722" y="2750"/>
                    <a:pt x="5348" y="4100"/>
                  </a:cubicBezTo>
                  <a:cubicBezTo>
                    <a:pt x="2975" y="5450"/>
                    <a:pt x="2263" y="6281"/>
                    <a:pt x="1788" y="7216"/>
                  </a:cubicBezTo>
                  <a:cubicBezTo>
                    <a:pt x="1313" y="8150"/>
                    <a:pt x="1076" y="9189"/>
                    <a:pt x="1669" y="9708"/>
                  </a:cubicBezTo>
                  <a:cubicBezTo>
                    <a:pt x="2263" y="10227"/>
                    <a:pt x="3687" y="10227"/>
                    <a:pt x="4992" y="10227"/>
                  </a:cubicBezTo>
                  <a:cubicBezTo>
                    <a:pt x="6298" y="10227"/>
                    <a:pt x="7485" y="10227"/>
                    <a:pt x="8909" y="10435"/>
                  </a:cubicBezTo>
                  <a:cubicBezTo>
                    <a:pt x="10333" y="10643"/>
                    <a:pt x="11994" y="11058"/>
                    <a:pt x="12469" y="11681"/>
                  </a:cubicBezTo>
                  <a:cubicBezTo>
                    <a:pt x="12944" y="12304"/>
                    <a:pt x="12232" y="13135"/>
                    <a:pt x="10333" y="14381"/>
                  </a:cubicBezTo>
                  <a:cubicBezTo>
                    <a:pt x="8434" y="15627"/>
                    <a:pt x="5348" y="17289"/>
                    <a:pt x="3212" y="18431"/>
                  </a:cubicBezTo>
                  <a:cubicBezTo>
                    <a:pt x="1076" y="19573"/>
                    <a:pt x="-111" y="20197"/>
                    <a:pt x="8" y="20612"/>
                  </a:cubicBezTo>
                  <a:cubicBezTo>
                    <a:pt x="126" y="21027"/>
                    <a:pt x="1551" y="21235"/>
                    <a:pt x="5348" y="21027"/>
                  </a:cubicBezTo>
                  <a:cubicBezTo>
                    <a:pt x="9146" y="20820"/>
                    <a:pt x="15318" y="20197"/>
                    <a:pt x="21489" y="19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8731250" y="4689354"/>
              <a:ext cx="171450" cy="26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029"/>
                  </a:moveTo>
                  <a:cubicBezTo>
                    <a:pt x="0" y="1179"/>
                    <a:pt x="0" y="328"/>
                    <a:pt x="667" y="73"/>
                  </a:cubicBezTo>
                  <a:cubicBezTo>
                    <a:pt x="1333" y="-182"/>
                    <a:pt x="2667" y="158"/>
                    <a:pt x="5200" y="2199"/>
                  </a:cubicBezTo>
                  <a:cubicBezTo>
                    <a:pt x="7733" y="4240"/>
                    <a:pt x="11467" y="7982"/>
                    <a:pt x="14400" y="11468"/>
                  </a:cubicBezTo>
                  <a:cubicBezTo>
                    <a:pt x="17333" y="14955"/>
                    <a:pt x="19467" y="18187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8737600" y="4680743"/>
              <a:ext cx="205878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1159" y="1490"/>
                  </a:moveTo>
                  <a:cubicBezTo>
                    <a:pt x="21380" y="745"/>
                    <a:pt x="21600" y="0"/>
                    <a:pt x="21269" y="0"/>
                  </a:cubicBezTo>
                  <a:cubicBezTo>
                    <a:pt x="20939" y="0"/>
                    <a:pt x="20057" y="745"/>
                    <a:pt x="17633" y="3203"/>
                  </a:cubicBezTo>
                  <a:cubicBezTo>
                    <a:pt x="15208" y="5661"/>
                    <a:pt x="11241" y="9832"/>
                    <a:pt x="8045" y="13183"/>
                  </a:cubicBezTo>
                  <a:cubicBezTo>
                    <a:pt x="4849" y="16535"/>
                    <a:pt x="2424" y="19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8934450" y="4873360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8997950" y="4771760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0" y="16800"/>
                    <a:pt x="21600" y="12000"/>
                    <a:pt x="21600" y="8400"/>
                  </a:cubicBezTo>
                  <a:cubicBezTo>
                    <a:pt x="21600" y="4800"/>
                    <a:pt x="10800" y="2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9067800" y="4644760"/>
              <a:ext cx="12651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12542" y="0"/>
                  </a:moveTo>
                  <a:cubicBezTo>
                    <a:pt x="15329" y="2700"/>
                    <a:pt x="18116" y="5400"/>
                    <a:pt x="19684" y="8100"/>
                  </a:cubicBezTo>
                  <a:cubicBezTo>
                    <a:pt x="21252" y="10800"/>
                    <a:pt x="21600" y="13500"/>
                    <a:pt x="18116" y="15750"/>
                  </a:cubicBezTo>
                  <a:cubicBezTo>
                    <a:pt x="14632" y="18000"/>
                    <a:pt x="7316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447800" y="6117960"/>
              <a:ext cx="190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61"/>
                    <a:pt x="0" y="7322"/>
                    <a:pt x="0" y="10678"/>
                  </a:cubicBezTo>
                  <a:cubicBezTo>
                    <a:pt x="0" y="14034"/>
                    <a:pt x="0" y="17085"/>
                    <a:pt x="3600" y="18854"/>
                  </a:cubicBezTo>
                  <a:cubicBezTo>
                    <a:pt x="7200" y="20624"/>
                    <a:pt x="14400" y="211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419135" y="6082368"/>
              <a:ext cx="196632" cy="41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75" fill="norm" stroke="1" extrusionOk="0">
                  <a:moveTo>
                    <a:pt x="1715" y="3798"/>
                  </a:moveTo>
                  <a:cubicBezTo>
                    <a:pt x="805" y="3035"/>
                    <a:pt x="-104" y="2271"/>
                    <a:pt x="10" y="1671"/>
                  </a:cubicBezTo>
                  <a:cubicBezTo>
                    <a:pt x="123" y="1071"/>
                    <a:pt x="1260" y="635"/>
                    <a:pt x="4557" y="307"/>
                  </a:cubicBezTo>
                  <a:cubicBezTo>
                    <a:pt x="7854" y="-20"/>
                    <a:pt x="13311" y="-238"/>
                    <a:pt x="16721" y="471"/>
                  </a:cubicBezTo>
                  <a:cubicBezTo>
                    <a:pt x="20132" y="1180"/>
                    <a:pt x="21496" y="2817"/>
                    <a:pt x="20700" y="4562"/>
                  </a:cubicBezTo>
                  <a:cubicBezTo>
                    <a:pt x="19904" y="6307"/>
                    <a:pt x="16949" y="8162"/>
                    <a:pt x="15130" y="9307"/>
                  </a:cubicBezTo>
                  <a:cubicBezTo>
                    <a:pt x="13311" y="10453"/>
                    <a:pt x="12629" y="10889"/>
                    <a:pt x="12856" y="11271"/>
                  </a:cubicBezTo>
                  <a:cubicBezTo>
                    <a:pt x="13083" y="11653"/>
                    <a:pt x="14220" y="11980"/>
                    <a:pt x="15698" y="12526"/>
                  </a:cubicBezTo>
                  <a:cubicBezTo>
                    <a:pt x="17176" y="13071"/>
                    <a:pt x="18995" y="13835"/>
                    <a:pt x="20018" y="14544"/>
                  </a:cubicBezTo>
                  <a:cubicBezTo>
                    <a:pt x="21041" y="15253"/>
                    <a:pt x="21269" y="15907"/>
                    <a:pt x="21041" y="16780"/>
                  </a:cubicBezTo>
                  <a:cubicBezTo>
                    <a:pt x="20814" y="17653"/>
                    <a:pt x="20132" y="18744"/>
                    <a:pt x="18654" y="19507"/>
                  </a:cubicBezTo>
                  <a:cubicBezTo>
                    <a:pt x="17176" y="20271"/>
                    <a:pt x="14902" y="20707"/>
                    <a:pt x="12856" y="20980"/>
                  </a:cubicBezTo>
                  <a:cubicBezTo>
                    <a:pt x="10810" y="21253"/>
                    <a:pt x="8991" y="21362"/>
                    <a:pt x="7285" y="21198"/>
                  </a:cubicBezTo>
                  <a:cubicBezTo>
                    <a:pt x="5580" y="21035"/>
                    <a:pt x="3989" y="20598"/>
                    <a:pt x="3420" y="20107"/>
                  </a:cubicBezTo>
                  <a:cubicBezTo>
                    <a:pt x="2852" y="19617"/>
                    <a:pt x="3307" y="19071"/>
                    <a:pt x="4443" y="18635"/>
                  </a:cubicBezTo>
                  <a:cubicBezTo>
                    <a:pt x="5580" y="18198"/>
                    <a:pt x="7399" y="17871"/>
                    <a:pt x="9218" y="17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695450" y="6258277"/>
              <a:ext cx="152400" cy="17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8969"/>
                  </a:moveTo>
                  <a:cubicBezTo>
                    <a:pt x="3300" y="8216"/>
                    <a:pt x="6600" y="7462"/>
                    <a:pt x="8700" y="6583"/>
                  </a:cubicBezTo>
                  <a:cubicBezTo>
                    <a:pt x="10800" y="5704"/>
                    <a:pt x="11700" y="4699"/>
                    <a:pt x="12300" y="3443"/>
                  </a:cubicBezTo>
                  <a:cubicBezTo>
                    <a:pt x="12900" y="2188"/>
                    <a:pt x="13200" y="681"/>
                    <a:pt x="12600" y="178"/>
                  </a:cubicBezTo>
                  <a:cubicBezTo>
                    <a:pt x="12000" y="-324"/>
                    <a:pt x="10500" y="178"/>
                    <a:pt x="8400" y="2439"/>
                  </a:cubicBezTo>
                  <a:cubicBezTo>
                    <a:pt x="6300" y="4699"/>
                    <a:pt x="3600" y="8718"/>
                    <a:pt x="2250" y="11732"/>
                  </a:cubicBezTo>
                  <a:cubicBezTo>
                    <a:pt x="900" y="14746"/>
                    <a:pt x="900" y="16755"/>
                    <a:pt x="900" y="18388"/>
                  </a:cubicBezTo>
                  <a:cubicBezTo>
                    <a:pt x="900" y="20020"/>
                    <a:pt x="900" y="21276"/>
                    <a:pt x="4350" y="21025"/>
                  </a:cubicBezTo>
                  <a:cubicBezTo>
                    <a:pt x="7800" y="20774"/>
                    <a:pt x="14700" y="19016"/>
                    <a:pt x="21600" y="1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946019" y="6060810"/>
              <a:ext cx="66931" cy="40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09" fill="norm" stroke="1" extrusionOk="0">
                  <a:moveTo>
                    <a:pt x="7169" y="0"/>
                  </a:moveTo>
                  <a:cubicBezTo>
                    <a:pt x="5819" y="3487"/>
                    <a:pt x="4469" y="6975"/>
                    <a:pt x="3119" y="10350"/>
                  </a:cubicBezTo>
                  <a:cubicBezTo>
                    <a:pt x="1769" y="13725"/>
                    <a:pt x="419" y="16987"/>
                    <a:pt x="82" y="18900"/>
                  </a:cubicBezTo>
                  <a:cubicBezTo>
                    <a:pt x="-256" y="20813"/>
                    <a:pt x="419" y="21375"/>
                    <a:pt x="2782" y="21488"/>
                  </a:cubicBezTo>
                  <a:cubicBezTo>
                    <a:pt x="5144" y="21600"/>
                    <a:pt x="9194" y="21262"/>
                    <a:pt x="12569" y="20700"/>
                  </a:cubicBezTo>
                  <a:cubicBezTo>
                    <a:pt x="15944" y="20138"/>
                    <a:pt x="18644" y="19350"/>
                    <a:pt x="21344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911350" y="6238610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109142" y="6244694"/>
              <a:ext cx="208608" cy="18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068" fill="norm" stroke="1" extrusionOk="0">
                  <a:moveTo>
                    <a:pt x="16267" y="13285"/>
                  </a:moveTo>
                  <a:cubicBezTo>
                    <a:pt x="15394" y="9603"/>
                    <a:pt x="14521" y="5921"/>
                    <a:pt x="13103" y="3467"/>
                  </a:cubicBezTo>
                  <a:cubicBezTo>
                    <a:pt x="11685" y="1012"/>
                    <a:pt x="9721" y="-215"/>
                    <a:pt x="7758" y="30"/>
                  </a:cubicBezTo>
                  <a:cubicBezTo>
                    <a:pt x="5794" y="276"/>
                    <a:pt x="3830" y="1994"/>
                    <a:pt x="2412" y="4694"/>
                  </a:cubicBezTo>
                  <a:cubicBezTo>
                    <a:pt x="994" y="7394"/>
                    <a:pt x="121" y="11076"/>
                    <a:pt x="12" y="14021"/>
                  </a:cubicBezTo>
                  <a:cubicBezTo>
                    <a:pt x="-97" y="16967"/>
                    <a:pt x="558" y="19176"/>
                    <a:pt x="1430" y="20280"/>
                  </a:cubicBezTo>
                  <a:cubicBezTo>
                    <a:pt x="2303" y="21385"/>
                    <a:pt x="3394" y="21385"/>
                    <a:pt x="5467" y="19912"/>
                  </a:cubicBezTo>
                  <a:cubicBezTo>
                    <a:pt x="7539" y="18440"/>
                    <a:pt x="10594" y="15494"/>
                    <a:pt x="12448" y="13040"/>
                  </a:cubicBezTo>
                  <a:cubicBezTo>
                    <a:pt x="14303" y="10585"/>
                    <a:pt x="14958" y="8621"/>
                    <a:pt x="15394" y="8499"/>
                  </a:cubicBezTo>
                  <a:cubicBezTo>
                    <a:pt x="15830" y="8376"/>
                    <a:pt x="16048" y="10094"/>
                    <a:pt x="17030" y="12180"/>
                  </a:cubicBezTo>
                  <a:cubicBezTo>
                    <a:pt x="18012" y="14267"/>
                    <a:pt x="19758" y="16721"/>
                    <a:pt x="21503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984500" y="6225910"/>
              <a:ext cx="9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236"/>
                    <a:pt x="17280" y="10473"/>
                    <a:pt x="19440" y="14073"/>
                  </a:cubicBezTo>
                  <a:cubicBezTo>
                    <a:pt x="21600" y="17673"/>
                    <a:pt x="17280" y="1963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990850" y="6175110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091906" y="6166316"/>
              <a:ext cx="114797" cy="23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324" fill="norm" stroke="1" extrusionOk="0">
                  <a:moveTo>
                    <a:pt x="14876" y="4273"/>
                  </a:moveTo>
                  <a:cubicBezTo>
                    <a:pt x="14876" y="3308"/>
                    <a:pt x="14876" y="2344"/>
                    <a:pt x="14307" y="1476"/>
                  </a:cubicBezTo>
                  <a:cubicBezTo>
                    <a:pt x="13739" y="608"/>
                    <a:pt x="12602" y="-163"/>
                    <a:pt x="10518" y="30"/>
                  </a:cubicBezTo>
                  <a:cubicBezTo>
                    <a:pt x="8434" y="223"/>
                    <a:pt x="5402" y="1380"/>
                    <a:pt x="3128" y="3116"/>
                  </a:cubicBezTo>
                  <a:cubicBezTo>
                    <a:pt x="855" y="4851"/>
                    <a:pt x="-661" y="7166"/>
                    <a:pt x="286" y="8901"/>
                  </a:cubicBezTo>
                  <a:cubicBezTo>
                    <a:pt x="1234" y="10637"/>
                    <a:pt x="4644" y="11794"/>
                    <a:pt x="8244" y="12951"/>
                  </a:cubicBezTo>
                  <a:cubicBezTo>
                    <a:pt x="11844" y="14108"/>
                    <a:pt x="15634" y="15266"/>
                    <a:pt x="17907" y="16423"/>
                  </a:cubicBezTo>
                  <a:cubicBezTo>
                    <a:pt x="20181" y="17580"/>
                    <a:pt x="20939" y="18737"/>
                    <a:pt x="20371" y="19605"/>
                  </a:cubicBezTo>
                  <a:cubicBezTo>
                    <a:pt x="19802" y="20473"/>
                    <a:pt x="17907" y="21051"/>
                    <a:pt x="15444" y="21244"/>
                  </a:cubicBezTo>
                  <a:cubicBezTo>
                    <a:pt x="12981" y="21437"/>
                    <a:pt x="9950" y="21244"/>
                    <a:pt x="6918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694053" y="6185461"/>
              <a:ext cx="255647" cy="18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922" fill="norm" stroke="1" extrusionOk="0">
                  <a:moveTo>
                    <a:pt x="13417" y="5366"/>
                  </a:moveTo>
                  <a:cubicBezTo>
                    <a:pt x="13063" y="3181"/>
                    <a:pt x="12709" y="997"/>
                    <a:pt x="11469" y="269"/>
                  </a:cubicBezTo>
                  <a:cubicBezTo>
                    <a:pt x="10230" y="-459"/>
                    <a:pt x="8105" y="269"/>
                    <a:pt x="6069" y="2696"/>
                  </a:cubicBezTo>
                  <a:cubicBezTo>
                    <a:pt x="4033" y="5123"/>
                    <a:pt x="2086" y="9249"/>
                    <a:pt x="1023" y="12040"/>
                  </a:cubicBezTo>
                  <a:cubicBezTo>
                    <a:pt x="-39" y="14831"/>
                    <a:pt x="-216" y="16287"/>
                    <a:pt x="227" y="17865"/>
                  </a:cubicBezTo>
                  <a:cubicBezTo>
                    <a:pt x="669" y="19442"/>
                    <a:pt x="1732" y="21141"/>
                    <a:pt x="3325" y="20898"/>
                  </a:cubicBezTo>
                  <a:cubicBezTo>
                    <a:pt x="4918" y="20656"/>
                    <a:pt x="7043" y="18471"/>
                    <a:pt x="8371" y="16772"/>
                  </a:cubicBezTo>
                  <a:cubicBezTo>
                    <a:pt x="9699" y="15074"/>
                    <a:pt x="10230" y="13860"/>
                    <a:pt x="10850" y="12040"/>
                  </a:cubicBezTo>
                  <a:cubicBezTo>
                    <a:pt x="11469" y="10220"/>
                    <a:pt x="12177" y="7793"/>
                    <a:pt x="12532" y="7671"/>
                  </a:cubicBezTo>
                  <a:cubicBezTo>
                    <a:pt x="12886" y="7550"/>
                    <a:pt x="12886" y="9734"/>
                    <a:pt x="13594" y="11797"/>
                  </a:cubicBezTo>
                  <a:cubicBezTo>
                    <a:pt x="14302" y="13860"/>
                    <a:pt x="15718" y="15802"/>
                    <a:pt x="17135" y="16894"/>
                  </a:cubicBezTo>
                  <a:cubicBezTo>
                    <a:pt x="18551" y="17986"/>
                    <a:pt x="19968" y="18229"/>
                    <a:pt x="21384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392553" y="6178466"/>
              <a:ext cx="122298" cy="19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25" fill="norm" stroke="1" extrusionOk="0">
                  <a:moveTo>
                    <a:pt x="21153" y="4323"/>
                  </a:moveTo>
                  <a:cubicBezTo>
                    <a:pt x="20787" y="3210"/>
                    <a:pt x="20421" y="2096"/>
                    <a:pt x="19322" y="1206"/>
                  </a:cubicBezTo>
                  <a:cubicBezTo>
                    <a:pt x="18224" y="315"/>
                    <a:pt x="16394" y="-353"/>
                    <a:pt x="14014" y="204"/>
                  </a:cubicBezTo>
                  <a:cubicBezTo>
                    <a:pt x="11634" y="760"/>
                    <a:pt x="8706" y="2542"/>
                    <a:pt x="6143" y="5548"/>
                  </a:cubicBezTo>
                  <a:cubicBezTo>
                    <a:pt x="3580" y="8554"/>
                    <a:pt x="1384" y="12785"/>
                    <a:pt x="468" y="15457"/>
                  </a:cubicBezTo>
                  <a:cubicBezTo>
                    <a:pt x="-447" y="18129"/>
                    <a:pt x="-81" y="19243"/>
                    <a:pt x="2116" y="20022"/>
                  </a:cubicBezTo>
                  <a:cubicBezTo>
                    <a:pt x="4312" y="20802"/>
                    <a:pt x="8339" y="21247"/>
                    <a:pt x="11634" y="20913"/>
                  </a:cubicBezTo>
                  <a:cubicBezTo>
                    <a:pt x="14929" y="20579"/>
                    <a:pt x="17492" y="19466"/>
                    <a:pt x="20055" y="18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523177" y="6206860"/>
              <a:ext cx="116653" cy="13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0978" fill="norm" stroke="1" extrusionOk="0">
                  <a:moveTo>
                    <a:pt x="13059" y="3037"/>
                  </a:moveTo>
                  <a:cubicBezTo>
                    <a:pt x="11197" y="2362"/>
                    <a:pt x="9335" y="1687"/>
                    <a:pt x="7100" y="2869"/>
                  </a:cubicBezTo>
                  <a:cubicBezTo>
                    <a:pt x="4866" y="4050"/>
                    <a:pt x="2259" y="7087"/>
                    <a:pt x="955" y="9956"/>
                  </a:cubicBezTo>
                  <a:cubicBezTo>
                    <a:pt x="-348" y="12825"/>
                    <a:pt x="-348" y="15525"/>
                    <a:pt x="1142" y="17719"/>
                  </a:cubicBezTo>
                  <a:cubicBezTo>
                    <a:pt x="2631" y="19912"/>
                    <a:pt x="5611" y="21600"/>
                    <a:pt x="9335" y="20756"/>
                  </a:cubicBezTo>
                  <a:cubicBezTo>
                    <a:pt x="13059" y="19912"/>
                    <a:pt x="17528" y="16538"/>
                    <a:pt x="19390" y="12994"/>
                  </a:cubicBezTo>
                  <a:cubicBezTo>
                    <a:pt x="21252" y="9450"/>
                    <a:pt x="20507" y="5737"/>
                    <a:pt x="19390" y="3375"/>
                  </a:cubicBezTo>
                  <a:cubicBezTo>
                    <a:pt x="18273" y="1012"/>
                    <a:pt x="16783" y="0"/>
                    <a:pt x="15293" y="0"/>
                  </a:cubicBezTo>
                  <a:cubicBezTo>
                    <a:pt x="13804" y="0"/>
                    <a:pt x="12314" y="1012"/>
                    <a:pt x="11942" y="2869"/>
                  </a:cubicBezTo>
                  <a:cubicBezTo>
                    <a:pt x="11569" y="4725"/>
                    <a:pt x="12314" y="7425"/>
                    <a:pt x="13059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715102" y="6204648"/>
              <a:ext cx="104549" cy="16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59" fill="norm" stroke="1" extrusionOk="0">
                  <a:moveTo>
                    <a:pt x="5785" y="1121"/>
                  </a:moveTo>
                  <a:cubicBezTo>
                    <a:pt x="5353" y="4444"/>
                    <a:pt x="4921" y="7767"/>
                    <a:pt x="4705" y="10259"/>
                  </a:cubicBezTo>
                  <a:cubicBezTo>
                    <a:pt x="4489" y="12751"/>
                    <a:pt x="4489" y="14413"/>
                    <a:pt x="3841" y="15797"/>
                  </a:cubicBezTo>
                  <a:cubicBezTo>
                    <a:pt x="3193" y="17182"/>
                    <a:pt x="1897" y="18290"/>
                    <a:pt x="1033" y="18151"/>
                  </a:cubicBezTo>
                  <a:cubicBezTo>
                    <a:pt x="169" y="18013"/>
                    <a:pt x="-263" y="16628"/>
                    <a:pt x="169" y="14274"/>
                  </a:cubicBezTo>
                  <a:cubicBezTo>
                    <a:pt x="601" y="11921"/>
                    <a:pt x="1897" y="8597"/>
                    <a:pt x="3193" y="6244"/>
                  </a:cubicBezTo>
                  <a:cubicBezTo>
                    <a:pt x="4489" y="3890"/>
                    <a:pt x="5785" y="2505"/>
                    <a:pt x="7729" y="1397"/>
                  </a:cubicBezTo>
                  <a:cubicBezTo>
                    <a:pt x="9673" y="290"/>
                    <a:pt x="12265" y="-541"/>
                    <a:pt x="14425" y="428"/>
                  </a:cubicBezTo>
                  <a:cubicBezTo>
                    <a:pt x="16585" y="1397"/>
                    <a:pt x="18313" y="4167"/>
                    <a:pt x="19393" y="7905"/>
                  </a:cubicBezTo>
                  <a:cubicBezTo>
                    <a:pt x="20473" y="11644"/>
                    <a:pt x="20905" y="16351"/>
                    <a:pt x="21337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845050" y="6232260"/>
              <a:ext cx="9696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21" fill="norm" stroke="1" extrusionOk="0">
                  <a:moveTo>
                    <a:pt x="12409" y="0"/>
                  </a:moveTo>
                  <a:cubicBezTo>
                    <a:pt x="15626" y="2230"/>
                    <a:pt x="18843" y="4459"/>
                    <a:pt x="20221" y="7386"/>
                  </a:cubicBezTo>
                  <a:cubicBezTo>
                    <a:pt x="21600" y="10312"/>
                    <a:pt x="21140" y="13935"/>
                    <a:pt x="19762" y="16374"/>
                  </a:cubicBezTo>
                  <a:cubicBezTo>
                    <a:pt x="18383" y="18813"/>
                    <a:pt x="16085" y="20067"/>
                    <a:pt x="13787" y="20764"/>
                  </a:cubicBezTo>
                  <a:cubicBezTo>
                    <a:pt x="11489" y="21461"/>
                    <a:pt x="9191" y="21600"/>
                    <a:pt x="6894" y="20625"/>
                  </a:cubicBezTo>
                  <a:cubicBezTo>
                    <a:pt x="4596" y="19649"/>
                    <a:pt x="2298" y="17559"/>
                    <a:pt x="0" y="15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921250" y="614971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5044805" y="6185693"/>
              <a:ext cx="162196" cy="15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73" fill="norm" stroke="1" extrusionOk="0">
                  <a:moveTo>
                    <a:pt x="2981" y="2842"/>
                  </a:moveTo>
                  <a:cubicBezTo>
                    <a:pt x="2139" y="1421"/>
                    <a:pt x="1298" y="0"/>
                    <a:pt x="737" y="0"/>
                  </a:cubicBezTo>
                  <a:cubicBezTo>
                    <a:pt x="176" y="0"/>
                    <a:pt x="-105" y="1421"/>
                    <a:pt x="35" y="4263"/>
                  </a:cubicBezTo>
                  <a:cubicBezTo>
                    <a:pt x="176" y="7105"/>
                    <a:pt x="737" y="11368"/>
                    <a:pt x="1157" y="14211"/>
                  </a:cubicBezTo>
                  <a:cubicBezTo>
                    <a:pt x="1578" y="17053"/>
                    <a:pt x="1859" y="18474"/>
                    <a:pt x="2560" y="19611"/>
                  </a:cubicBezTo>
                  <a:cubicBezTo>
                    <a:pt x="3261" y="20747"/>
                    <a:pt x="4383" y="21600"/>
                    <a:pt x="5365" y="21458"/>
                  </a:cubicBezTo>
                  <a:cubicBezTo>
                    <a:pt x="6347" y="21316"/>
                    <a:pt x="7189" y="20179"/>
                    <a:pt x="8311" y="18189"/>
                  </a:cubicBezTo>
                  <a:cubicBezTo>
                    <a:pt x="9433" y="16200"/>
                    <a:pt x="10835" y="13358"/>
                    <a:pt x="11957" y="10658"/>
                  </a:cubicBezTo>
                  <a:cubicBezTo>
                    <a:pt x="13079" y="7958"/>
                    <a:pt x="13921" y="5400"/>
                    <a:pt x="14342" y="4832"/>
                  </a:cubicBezTo>
                  <a:cubicBezTo>
                    <a:pt x="14763" y="4263"/>
                    <a:pt x="14763" y="5684"/>
                    <a:pt x="14763" y="7247"/>
                  </a:cubicBezTo>
                  <a:cubicBezTo>
                    <a:pt x="14763" y="8811"/>
                    <a:pt x="14763" y="10516"/>
                    <a:pt x="15885" y="12505"/>
                  </a:cubicBezTo>
                  <a:cubicBezTo>
                    <a:pt x="17007" y="14495"/>
                    <a:pt x="19251" y="16768"/>
                    <a:pt x="21495" y="1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238749" y="5977131"/>
              <a:ext cx="565151" cy="62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3883" y="9485"/>
                  </a:moveTo>
                  <a:cubicBezTo>
                    <a:pt x="3721" y="9119"/>
                    <a:pt x="3560" y="8752"/>
                    <a:pt x="3438" y="8350"/>
                  </a:cubicBezTo>
                  <a:cubicBezTo>
                    <a:pt x="3317" y="7947"/>
                    <a:pt x="3236" y="7508"/>
                    <a:pt x="2751" y="7434"/>
                  </a:cubicBezTo>
                  <a:cubicBezTo>
                    <a:pt x="2265" y="7361"/>
                    <a:pt x="1375" y="7654"/>
                    <a:pt x="809" y="8240"/>
                  </a:cubicBezTo>
                  <a:cubicBezTo>
                    <a:pt x="243" y="8826"/>
                    <a:pt x="0" y="9704"/>
                    <a:pt x="0" y="10290"/>
                  </a:cubicBezTo>
                  <a:cubicBezTo>
                    <a:pt x="0" y="10876"/>
                    <a:pt x="243" y="11169"/>
                    <a:pt x="769" y="11169"/>
                  </a:cubicBezTo>
                  <a:cubicBezTo>
                    <a:pt x="1294" y="11169"/>
                    <a:pt x="2103" y="10876"/>
                    <a:pt x="2629" y="10546"/>
                  </a:cubicBezTo>
                  <a:cubicBezTo>
                    <a:pt x="3155" y="10217"/>
                    <a:pt x="3398" y="9851"/>
                    <a:pt x="3519" y="9485"/>
                  </a:cubicBezTo>
                  <a:cubicBezTo>
                    <a:pt x="3640" y="9119"/>
                    <a:pt x="3640" y="8752"/>
                    <a:pt x="3640" y="8752"/>
                  </a:cubicBezTo>
                  <a:cubicBezTo>
                    <a:pt x="3640" y="8752"/>
                    <a:pt x="3640" y="9119"/>
                    <a:pt x="3560" y="10473"/>
                  </a:cubicBezTo>
                  <a:cubicBezTo>
                    <a:pt x="3479" y="11828"/>
                    <a:pt x="3317" y="14171"/>
                    <a:pt x="3115" y="15891"/>
                  </a:cubicBezTo>
                  <a:cubicBezTo>
                    <a:pt x="2912" y="17612"/>
                    <a:pt x="2670" y="18710"/>
                    <a:pt x="2427" y="19479"/>
                  </a:cubicBezTo>
                  <a:cubicBezTo>
                    <a:pt x="2184" y="20248"/>
                    <a:pt x="1942" y="20687"/>
                    <a:pt x="1618" y="21017"/>
                  </a:cubicBezTo>
                  <a:cubicBezTo>
                    <a:pt x="1294" y="21346"/>
                    <a:pt x="890" y="21566"/>
                    <a:pt x="607" y="21493"/>
                  </a:cubicBezTo>
                  <a:cubicBezTo>
                    <a:pt x="324" y="21420"/>
                    <a:pt x="162" y="21053"/>
                    <a:pt x="202" y="20248"/>
                  </a:cubicBezTo>
                  <a:cubicBezTo>
                    <a:pt x="243" y="19443"/>
                    <a:pt x="485" y="18198"/>
                    <a:pt x="1335" y="16807"/>
                  </a:cubicBezTo>
                  <a:cubicBezTo>
                    <a:pt x="2184" y="15415"/>
                    <a:pt x="3640" y="13878"/>
                    <a:pt x="4975" y="12706"/>
                  </a:cubicBezTo>
                  <a:cubicBezTo>
                    <a:pt x="6310" y="11535"/>
                    <a:pt x="7524" y="10729"/>
                    <a:pt x="8333" y="10217"/>
                  </a:cubicBezTo>
                  <a:cubicBezTo>
                    <a:pt x="9142" y="9704"/>
                    <a:pt x="9546" y="9485"/>
                    <a:pt x="9587" y="9228"/>
                  </a:cubicBezTo>
                  <a:cubicBezTo>
                    <a:pt x="9627" y="8972"/>
                    <a:pt x="9303" y="8679"/>
                    <a:pt x="8939" y="8533"/>
                  </a:cubicBezTo>
                  <a:cubicBezTo>
                    <a:pt x="8575" y="8386"/>
                    <a:pt x="8171" y="8386"/>
                    <a:pt x="7645" y="8643"/>
                  </a:cubicBezTo>
                  <a:cubicBezTo>
                    <a:pt x="7119" y="8899"/>
                    <a:pt x="6472" y="9411"/>
                    <a:pt x="6108" y="9924"/>
                  </a:cubicBezTo>
                  <a:cubicBezTo>
                    <a:pt x="5744" y="10437"/>
                    <a:pt x="5663" y="10949"/>
                    <a:pt x="5663" y="11388"/>
                  </a:cubicBezTo>
                  <a:cubicBezTo>
                    <a:pt x="5663" y="11828"/>
                    <a:pt x="5744" y="12194"/>
                    <a:pt x="5987" y="12377"/>
                  </a:cubicBezTo>
                  <a:cubicBezTo>
                    <a:pt x="6229" y="12560"/>
                    <a:pt x="6634" y="12560"/>
                    <a:pt x="6998" y="12413"/>
                  </a:cubicBezTo>
                  <a:cubicBezTo>
                    <a:pt x="7362" y="12267"/>
                    <a:pt x="7685" y="11974"/>
                    <a:pt x="8009" y="11718"/>
                  </a:cubicBezTo>
                  <a:cubicBezTo>
                    <a:pt x="8333" y="11462"/>
                    <a:pt x="8656" y="11242"/>
                    <a:pt x="8899" y="11535"/>
                  </a:cubicBezTo>
                  <a:cubicBezTo>
                    <a:pt x="9142" y="11828"/>
                    <a:pt x="9303" y="12633"/>
                    <a:pt x="9587" y="12999"/>
                  </a:cubicBezTo>
                  <a:cubicBezTo>
                    <a:pt x="9870" y="13365"/>
                    <a:pt x="10274" y="13292"/>
                    <a:pt x="11043" y="12340"/>
                  </a:cubicBezTo>
                  <a:cubicBezTo>
                    <a:pt x="11811" y="11388"/>
                    <a:pt x="12944" y="9558"/>
                    <a:pt x="13874" y="7471"/>
                  </a:cubicBezTo>
                  <a:cubicBezTo>
                    <a:pt x="14804" y="5384"/>
                    <a:pt x="15533" y="3041"/>
                    <a:pt x="15897" y="1687"/>
                  </a:cubicBezTo>
                  <a:cubicBezTo>
                    <a:pt x="16261" y="332"/>
                    <a:pt x="16261" y="-34"/>
                    <a:pt x="16139" y="3"/>
                  </a:cubicBezTo>
                  <a:cubicBezTo>
                    <a:pt x="16018" y="39"/>
                    <a:pt x="15775" y="479"/>
                    <a:pt x="15411" y="1797"/>
                  </a:cubicBezTo>
                  <a:cubicBezTo>
                    <a:pt x="15047" y="3114"/>
                    <a:pt x="14562" y="5311"/>
                    <a:pt x="14279" y="6922"/>
                  </a:cubicBezTo>
                  <a:cubicBezTo>
                    <a:pt x="13996" y="8533"/>
                    <a:pt x="13915" y="9558"/>
                    <a:pt x="13915" y="10290"/>
                  </a:cubicBezTo>
                  <a:cubicBezTo>
                    <a:pt x="13915" y="11022"/>
                    <a:pt x="13996" y="11462"/>
                    <a:pt x="14319" y="11681"/>
                  </a:cubicBezTo>
                  <a:cubicBezTo>
                    <a:pt x="14643" y="11901"/>
                    <a:pt x="15209" y="11901"/>
                    <a:pt x="15856" y="11645"/>
                  </a:cubicBezTo>
                  <a:cubicBezTo>
                    <a:pt x="16503" y="11388"/>
                    <a:pt x="17231" y="10876"/>
                    <a:pt x="17717" y="10473"/>
                  </a:cubicBezTo>
                  <a:cubicBezTo>
                    <a:pt x="18202" y="10070"/>
                    <a:pt x="18445" y="9778"/>
                    <a:pt x="18607" y="9411"/>
                  </a:cubicBezTo>
                  <a:cubicBezTo>
                    <a:pt x="18769" y="9045"/>
                    <a:pt x="18849" y="8606"/>
                    <a:pt x="18607" y="8423"/>
                  </a:cubicBezTo>
                  <a:cubicBezTo>
                    <a:pt x="18364" y="8240"/>
                    <a:pt x="17798" y="8313"/>
                    <a:pt x="17231" y="8643"/>
                  </a:cubicBezTo>
                  <a:cubicBezTo>
                    <a:pt x="16665" y="8972"/>
                    <a:pt x="16099" y="9558"/>
                    <a:pt x="15816" y="10034"/>
                  </a:cubicBezTo>
                  <a:cubicBezTo>
                    <a:pt x="15533" y="10510"/>
                    <a:pt x="15533" y="10876"/>
                    <a:pt x="15735" y="11132"/>
                  </a:cubicBezTo>
                  <a:cubicBezTo>
                    <a:pt x="15937" y="11388"/>
                    <a:pt x="16342" y="11535"/>
                    <a:pt x="17353" y="11388"/>
                  </a:cubicBezTo>
                  <a:cubicBezTo>
                    <a:pt x="18364" y="11242"/>
                    <a:pt x="19982" y="10803"/>
                    <a:pt x="21600" y="10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522082" y="6060810"/>
              <a:ext cx="27546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167" y="21600"/>
                  </a:moveTo>
                  <a:cubicBezTo>
                    <a:pt x="1178" y="18000"/>
                    <a:pt x="189" y="14400"/>
                    <a:pt x="24" y="11700"/>
                  </a:cubicBezTo>
                  <a:cubicBezTo>
                    <a:pt x="-141" y="9000"/>
                    <a:pt x="519" y="7200"/>
                    <a:pt x="3486" y="5400"/>
                  </a:cubicBezTo>
                  <a:cubicBezTo>
                    <a:pt x="6454" y="3600"/>
                    <a:pt x="11731" y="1800"/>
                    <a:pt x="15111" y="900"/>
                  </a:cubicBezTo>
                  <a:cubicBezTo>
                    <a:pt x="18491" y="0"/>
                    <a:pt x="19975" y="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243058" y="6111610"/>
              <a:ext cx="178163" cy="49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81" fill="norm" stroke="1" extrusionOk="0">
                  <a:moveTo>
                    <a:pt x="5038" y="7963"/>
                  </a:moveTo>
                  <a:cubicBezTo>
                    <a:pt x="4547" y="10434"/>
                    <a:pt x="4056" y="12905"/>
                    <a:pt x="3565" y="14964"/>
                  </a:cubicBezTo>
                  <a:cubicBezTo>
                    <a:pt x="3074" y="17024"/>
                    <a:pt x="2583" y="18671"/>
                    <a:pt x="1969" y="19815"/>
                  </a:cubicBezTo>
                  <a:cubicBezTo>
                    <a:pt x="1356" y="20959"/>
                    <a:pt x="619" y="21600"/>
                    <a:pt x="251" y="21463"/>
                  </a:cubicBezTo>
                  <a:cubicBezTo>
                    <a:pt x="-117" y="21325"/>
                    <a:pt x="-117" y="20410"/>
                    <a:pt x="497" y="18168"/>
                  </a:cubicBezTo>
                  <a:cubicBezTo>
                    <a:pt x="1110" y="15925"/>
                    <a:pt x="2338" y="12356"/>
                    <a:pt x="3565" y="9427"/>
                  </a:cubicBezTo>
                  <a:cubicBezTo>
                    <a:pt x="4792" y="6498"/>
                    <a:pt x="6019" y="4210"/>
                    <a:pt x="6756" y="2837"/>
                  </a:cubicBezTo>
                  <a:cubicBezTo>
                    <a:pt x="7492" y="1464"/>
                    <a:pt x="7738" y="1007"/>
                    <a:pt x="8351" y="641"/>
                  </a:cubicBezTo>
                  <a:cubicBezTo>
                    <a:pt x="8965" y="275"/>
                    <a:pt x="9947" y="0"/>
                    <a:pt x="11788" y="0"/>
                  </a:cubicBezTo>
                  <a:cubicBezTo>
                    <a:pt x="13628" y="0"/>
                    <a:pt x="16328" y="275"/>
                    <a:pt x="18292" y="1281"/>
                  </a:cubicBezTo>
                  <a:cubicBezTo>
                    <a:pt x="20256" y="2288"/>
                    <a:pt x="21483" y="4027"/>
                    <a:pt x="20010" y="5537"/>
                  </a:cubicBezTo>
                  <a:cubicBezTo>
                    <a:pt x="18538" y="7047"/>
                    <a:pt x="14365" y="8329"/>
                    <a:pt x="11542" y="9015"/>
                  </a:cubicBezTo>
                  <a:cubicBezTo>
                    <a:pt x="8719" y="9702"/>
                    <a:pt x="7247" y="9793"/>
                    <a:pt x="5897" y="9793"/>
                  </a:cubicBezTo>
                  <a:cubicBezTo>
                    <a:pt x="4547" y="9793"/>
                    <a:pt x="3319" y="9702"/>
                    <a:pt x="3197" y="9519"/>
                  </a:cubicBezTo>
                  <a:cubicBezTo>
                    <a:pt x="3074" y="9336"/>
                    <a:pt x="4056" y="9061"/>
                    <a:pt x="4792" y="8878"/>
                  </a:cubicBezTo>
                  <a:cubicBezTo>
                    <a:pt x="5528" y="8695"/>
                    <a:pt x="6019" y="8603"/>
                    <a:pt x="6510" y="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508750" y="6126052"/>
              <a:ext cx="203200" cy="21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367"/>
                  </a:moveTo>
                  <a:cubicBezTo>
                    <a:pt x="900" y="1308"/>
                    <a:pt x="1800" y="250"/>
                    <a:pt x="2700" y="38"/>
                  </a:cubicBezTo>
                  <a:cubicBezTo>
                    <a:pt x="3600" y="-174"/>
                    <a:pt x="4500" y="461"/>
                    <a:pt x="5738" y="3214"/>
                  </a:cubicBezTo>
                  <a:cubicBezTo>
                    <a:pt x="6975" y="5967"/>
                    <a:pt x="8550" y="10838"/>
                    <a:pt x="9337" y="13802"/>
                  </a:cubicBezTo>
                  <a:cubicBezTo>
                    <a:pt x="10125" y="16767"/>
                    <a:pt x="10125" y="17826"/>
                    <a:pt x="9788" y="18779"/>
                  </a:cubicBezTo>
                  <a:cubicBezTo>
                    <a:pt x="9450" y="19732"/>
                    <a:pt x="8775" y="20579"/>
                    <a:pt x="7875" y="21002"/>
                  </a:cubicBezTo>
                  <a:cubicBezTo>
                    <a:pt x="6975" y="21426"/>
                    <a:pt x="5850" y="21426"/>
                    <a:pt x="5175" y="20155"/>
                  </a:cubicBezTo>
                  <a:cubicBezTo>
                    <a:pt x="4500" y="18885"/>
                    <a:pt x="4275" y="16344"/>
                    <a:pt x="6525" y="13697"/>
                  </a:cubicBezTo>
                  <a:cubicBezTo>
                    <a:pt x="8775" y="11050"/>
                    <a:pt x="13500" y="8297"/>
                    <a:pt x="16425" y="7026"/>
                  </a:cubicBezTo>
                  <a:cubicBezTo>
                    <a:pt x="19350" y="5755"/>
                    <a:pt x="20475" y="5967"/>
                    <a:pt x="21600" y="6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705963" y="6137010"/>
              <a:ext cx="56788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4663" y="7121"/>
                  </a:moveTo>
                  <a:cubicBezTo>
                    <a:pt x="3063" y="11156"/>
                    <a:pt x="1463" y="15191"/>
                    <a:pt x="663" y="17802"/>
                  </a:cubicBezTo>
                  <a:cubicBezTo>
                    <a:pt x="-137" y="20413"/>
                    <a:pt x="-137" y="21600"/>
                    <a:pt x="263" y="21600"/>
                  </a:cubicBezTo>
                  <a:cubicBezTo>
                    <a:pt x="663" y="21600"/>
                    <a:pt x="1463" y="20413"/>
                    <a:pt x="5063" y="16615"/>
                  </a:cubicBezTo>
                  <a:cubicBezTo>
                    <a:pt x="8663" y="12818"/>
                    <a:pt x="15063" y="6409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802296" y="6189691"/>
              <a:ext cx="100674" cy="13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868" fill="norm" stroke="1" extrusionOk="0">
                  <a:moveTo>
                    <a:pt x="19536" y="3582"/>
                  </a:moveTo>
                  <a:cubicBezTo>
                    <a:pt x="17772" y="2292"/>
                    <a:pt x="16009" y="1003"/>
                    <a:pt x="14026" y="358"/>
                  </a:cubicBezTo>
                  <a:cubicBezTo>
                    <a:pt x="12042" y="-287"/>
                    <a:pt x="9838" y="-287"/>
                    <a:pt x="7413" y="2292"/>
                  </a:cubicBezTo>
                  <a:cubicBezTo>
                    <a:pt x="4989" y="4871"/>
                    <a:pt x="2344" y="10029"/>
                    <a:pt x="1021" y="13414"/>
                  </a:cubicBezTo>
                  <a:cubicBezTo>
                    <a:pt x="-301" y="16800"/>
                    <a:pt x="-301" y="18412"/>
                    <a:pt x="801" y="19540"/>
                  </a:cubicBezTo>
                  <a:cubicBezTo>
                    <a:pt x="1903" y="20668"/>
                    <a:pt x="4107" y="21313"/>
                    <a:pt x="7413" y="20507"/>
                  </a:cubicBezTo>
                  <a:cubicBezTo>
                    <a:pt x="10719" y="19701"/>
                    <a:pt x="15128" y="17444"/>
                    <a:pt x="17772" y="15188"/>
                  </a:cubicBezTo>
                  <a:cubicBezTo>
                    <a:pt x="20417" y="12931"/>
                    <a:pt x="21299" y="10674"/>
                    <a:pt x="20858" y="9062"/>
                  </a:cubicBezTo>
                  <a:cubicBezTo>
                    <a:pt x="20417" y="7450"/>
                    <a:pt x="18654" y="6483"/>
                    <a:pt x="16891" y="5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915150" y="6156060"/>
              <a:ext cx="16510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26"/>
                  </a:moveTo>
                  <a:cubicBezTo>
                    <a:pt x="1385" y="4136"/>
                    <a:pt x="2769" y="3447"/>
                    <a:pt x="4015" y="3447"/>
                  </a:cubicBezTo>
                  <a:cubicBezTo>
                    <a:pt x="5262" y="3447"/>
                    <a:pt x="6369" y="4136"/>
                    <a:pt x="7615" y="6319"/>
                  </a:cubicBezTo>
                  <a:cubicBezTo>
                    <a:pt x="8862" y="8502"/>
                    <a:pt x="10246" y="12179"/>
                    <a:pt x="10938" y="14591"/>
                  </a:cubicBezTo>
                  <a:cubicBezTo>
                    <a:pt x="11631" y="17004"/>
                    <a:pt x="11631" y="18153"/>
                    <a:pt x="10938" y="19302"/>
                  </a:cubicBezTo>
                  <a:cubicBezTo>
                    <a:pt x="10246" y="20451"/>
                    <a:pt x="8862" y="21600"/>
                    <a:pt x="7754" y="21600"/>
                  </a:cubicBezTo>
                  <a:cubicBezTo>
                    <a:pt x="6646" y="21600"/>
                    <a:pt x="5815" y="20451"/>
                    <a:pt x="5954" y="17923"/>
                  </a:cubicBezTo>
                  <a:cubicBezTo>
                    <a:pt x="6092" y="15396"/>
                    <a:pt x="7200" y="11489"/>
                    <a:pt x="9969" y="8272"/>
                  </a:cubicBezTo>
                  <a:cubicBezTo>
                    <a:pt x="12738" y="5055"/>
                    <a:pt x="17169" y="25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552266" y="6208578"/>
              <a:ext cx="209551" cy="11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3055" y="4316"/>
                  </a:moveTo>
                  <a:cubicBezTo>
                    <a:pt x="3055" y="2387"/>
                    <a:pt x="3055" y="458"/>
                    <a:pt x="2618" y="73"/>
                  </a:cubicBezTo>
                  <a:cubicBezTo>
                    <a:pt x="2182" y="-313"/>
                    <a:pt x="1309" y="844"/>
                    <a:pt x="764" y="3351"/>
                  </a:cubicBezTo>
                  <a:cubicBezTo>
                    <a:pt x="218" y="5858"/>
                    <a:pt x="0" y="9716"/>
                    <a:pt x="0" y="12608"/>
                  </a:cubicBezTo>
                  <a:cubicBezTo>
                    <a:pt x="0" y="15501"/>
                    <a:pt x="218" y="17430"/>
                    <a:pt x="764" y="17816"/>
                  </a:cubicBezTo>
                  <a:cubicBezTo>
                    <a:pt x="1309" y="18201"/>
                    <a:pt x="2182" y="17044"/>
                    <a:pt x="3055" y="15694"/>
                  </a:cubicBezTo>
                  <a:cubicBezTo>
                    <a:pt x="3927" y="14344"/>
                    <a:pt x="4800" y="12801"/>
                    <a:pt x="5564" y="12801"/>
                  </a:cubicBezTo>
                  <a:cubicBezTo>
                    <a:pt x="6327" y="12801"/>
                    <a:pt x="6982" y="14344"/>
                    <a:pt x="8400" y="16273"/>
                  </a:cubicBezTo>
                  <a:cubicBezTo>
                    <a:pt x="9818" y="18201"/>
                    <a:pt x="12000" y="20516"/>
                    <a:pt x="14182" y="20901"/>
                  </a:cubicBezTo>
                  <a:cubicBezTo>
                    <a:pt x="16364" y="21287"/>
                    <a:pt x="18545" y="19744"/>
                    <a:pt x="19855" y="16851"/>
                  </a:cubicBezTo>
                  <a:cubicBezTo>
                    <a:pt x="21164" y="13958"/>
                    <a:pt x="21600" y="9716"/>
                    <a:pt x="21600" y="6823"/>
                  </a:cubicBezTo>
                  <a:cubicBezTo>
                    <a:pt x="21600" y="3930"/>
                    <a:pt x="21164" y="2387"/>
                    <a:pt x="20727" y="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848600" y="6244960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918450" y="6156060"/>
              <a:ext cx="196850" cy="1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4930"/>
                  </a:moveTo>
                  <a:cubicBezTo>
                    <a:pt x="465" y="3757"/>
                    <a:pt x="929" y="2583"/>
                    <a:pt x="1858" y="1996"/>
                  </a:cubicBezTo>
                  <a:cubicBezTo>
                    <a:pt x="2787" y="1409"/>
                    <a:pt x="4181" y="1409"/>
                    <a:pt x="5923" y="3170"/>
                  </a:cubicBezTo>
                  <a:cubicBezTo>
                    <a:pt x="7665" y="4930"/>
                    <a:pt x="9755" y="8452"/>
                    <a:pt x="10452" y="11504"/>
                  </a:cubicBezTo>
                  <a:cubicBezTo>
                    <a:pt x="11148" y="14557"/>
                    <a:pt x="10452" y="17139"/>
                    <a:pt x="9290" y="18900"/>
                  </a:cubicBezTo>
                  <a:cubicBezTo>
                    <a:pt x="8129" y="20661"/>
                    <a:pt x="6503" y="21600"/>
                    <a:pt x="5690" y="21130"/>
                  </a:cubicBezTo>
                  <a:cubicBezTo>
                    <a:pt x="4877" y="20661"/>
                    <a:pt x="4877" y="18783"/>
                    <a:pt x="5690" y="15730"/>
                  </a:cubicBezTo>
                  <a:cubicBezTo>
                    <a:pt x="6503" y="12678"/>
                    <a:pt x="8129" y="8452"/>
                    <a:pt x="10916" y="5635"/>
                  </a:cubicBezTo>
                  <a:cubicBezTo>
                    <a:pt x="13703" y="2817"/>
                    <a:pt x="17652" y="14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128000" y="624496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262442" y="6010952"/>
              <a:ext cx="138609" cy="33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95" fill="norm" stroke="1" extrusionOk="0">
                  <a:moveTo>
                    <a:pt x="21431" y="755"/>
                  </a:moveTo>
                  <a:cubicBezTo>
                    <a:pt x="20122" y="348"/>
                    <a:pt x="18813" y="-60"/>
                    <a:pt x="17504" y="8"/>
                  </a:cubicBezTo>
                  <a:cubicBezTo>
                    <a:pt x="16195" y="76"/>
                    <a:pt x="14886" y="619"/>
                    <a:pt x="12267" y="3132"/>
                  </a:cubicBezTo>
                  <a:cubicBezTo>
                    <a:pt x="9649" y="5646"/>
                    <a:pt x="5722" y="10129"/>
                    <a:pt x="3431" y="12982"/>
                  </a:cubicBezTo>
                  <a:cubicBezTo>
                    <a:pt x="1140" y="15834"/>
                    <a:pt x="486" y="17057"/>
                    <a:pt x="158" y="18280"/>
                  </a:cubicBezTo>
                  <a:cubicBezTo>
                    <a:pt x="-169" y="19502"/>
                    <a:pt x="-169" y="20725"/>
                    <a:pt x="1958" y="21132"/>
                  </a:cubicBezTo>
                  <a:cubicBezTo>
                    <a:pt x="4086" y="21540"/>
                    <a:pt x="8340" y="21132"/>
                    <a:pt x="10795" y="20453"/>
                  </a:cubicBezTo>
                  <a:cubicBezTo>
                    <a:pt x="13249" y="19774"/>
                    <a:pt x="13904" y="18823"/>
                    <a:pt x="14558" y="17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267700" y="6164527"/>
              <a:ext cx="146050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21600"/>
                  </a:moveTo>
                  <a:cubicBezTo>
                    <a:pt x="939" y="18277"/>
                    <a:pt x="0" y="14954"/>
                    <a:pt x="0" y="11631"/>
                  </a:cubicBezTo>
                  <a:cubicBezTo>
                    <a:pt x="0" y="8308"/>
                    <a:pt x="939" y="4985"/>
                    <a:pt x="3913" y="2908"/>
                  </a:cubicBezTo>
                  <a:cubicBezTo>
                    <a:pt x="6887" y="831"/>
                    <a:pt x="11896" y="0"/>
                    <a:pt x="15183" y="0"/>
                  </a:cubicBezTo>
                  <a:cubicBezTo>
                    <a:pt x="18470" y="0"/>
                    <a:pt x="20035" y="831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509000" y="623861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087275" y="6130660"/>
              <a:ext cx="37675" cy="25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63" fill="norm" stroke="1" extrusionOk="0">
                  <a:moveTo>
                    <a:pt x="21359" y="0"/>
                  </a:moveTo>
                  <a:cubicBezTo>
                    <a:pt x="15359" y="5268"/>
                    <a:pt x="9359" y="10537"/>
                    <a:pt x="5759" y="13785"/>
                  </a:cubicBezTo>
                  <a:cubicBezTo>
                    <a:pt x="2159" y="17034"/>
                    <a:pt x="959" y="18263"/>
                    <a:pt x="359" y="19405"/>
                  </a:cubicBezTo>
                  <a:cubicBezTo>
                    <a:pt x="-241" y="20546"/>
                    <a:pt x="-241" y="21600"/>
                    <a:pt x="1559" y="21161"/>
                  </a:cubicBezTo>
                  <a:cubicBezTo>
                    <a:pt x="3359" y="20722"/>
                    <a:pt x="6959" y="18790"/>
                    <a:pt x="10559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9083585" y="6080339"/>
              <a:ext cx="163738" cy="34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191" fill="norm" stroke="1" extrusionOk="0">
                  <a:moveTo>
                    <a:pt x="2846" y="7731"/>
                  </a:moveTo>
                  <a:cubicBezTo>
                    <a:pt x="2576" y="6308"/>
                    <a:pt x="2306" y="4886"/>
                    <a:pt x="2846" y="3463"/>
                  </a:cubicBezTo>
                  <a:cubicBezTo>
                    <a:pt x="3386" y="2040"/>
                    <a:pt x="4736" y="617"/>
                    <a:pt x="7301" y="165"/>
                  </a:cubicBezTo>
                  <a:cubicBezTo>
                    <a:pt x="9866" y="-288"/>
                    <a:pt x="13646" y="229"/>
                    <a:pt x="16076" y="1264"/>
                  </a:cubicBezTo>
                  <a:cubicBezTo>
                    <a:pt x="18506" y="2299"/>
                    <a:pt x="19586" y="3851"/>
                    <a:pt x="17831" y="5338"/>
                  </a:cubicBezTo>
                  <a:cubicBezTo>
                    <a:pt x="16076" y="6826"/>
                    <a:pt x="11486" y="8249"/>
                    <a:pt x="8516" y="9154"/>
                  </a:cubicBezTo>
                  <a:cubicBezTo>
                    <a:pt x="5546" y="10059"/>
                    <a:pt x="4196" y="10447"/>
                    <a:pt x="4331" y="10706"/>
                  </a:cubicBezTo>
                  <a:cubicBezTo>
                    <a:pt x="4466" y="10965"/>
                    <a:pt x="6086" y="11094"/>
                    <a:pt x="9191" y="11999"/>
                  </a:cubicBezTo>
                  <a:cubicBezTo>
                    <a:pt x="12296" y="12905"/>
                    <a:pt x="16886" y="14586"/>
                    <a:pt x="19181" y="15815"/>
                  </a:cubicBezTo>
                  <a:cubicBezTo>
                    <a:pt x="21476" y="17044"/>
                    <a:pt x="21476" y="17820"/>
                    <a:pt x="19046" y="18661"/>
                  </a:cubicBezTo>
                  <a:cubicBezTo>
                    <a:pt x="16616" y="19501"/>
                    <a:pt x="11756" y="20407"/>
                    <a:pt x="8516" y="20859"/>
                  </a:cubicBezTo>
                  <a:cubicBezTo>
                    <a:pt x="5276" y="21312"/>
                    <a:pt x="3656" y="21312"/>
                    <a:pt x="2306" y="20795"/>
                  </a:cubicBezTo>
                  <a:cubicBezTo>
                    <a:pt x="956" y="20277"/>
                    <a:pt x="-124" y="19243"/>
                    <a:pt x="11" y="18466"/>
                  </a:cubicBezTo>
                  <a:cubicBezTo>
                    <a:pt x="146" y="17690"/>
                    <a:pt x="1496" y="17173"/>
                    <a:pt x="2846" y="16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9292665" y="6232345"/>
              <a:ext cx="130736" cy="14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12" fill="norm" stroke="1" extrusionOk="0">
                  <a:moveTo>
                    <a:pt x="3690" y="11688"/>
                  </a:moveTo>
                  <a:cubicBezTo>
                    <a:pt x="6090" y="8988"/>
                    <a:pt x="8490" y="6288"/>
                    <a:pt x="9862" y="4188"/>
                  </a:cubicBezTo>
                  <a:cubicBezTo>
                    <a:pt x="11233" y="2088"/>
                    <a:pt x="11576" y="588"/>
                    <a:pt x="10890" y="138"/>
                  </a:cubicBezTo>
                  <a:cubicBezTo>
                    <a:pt x="10205" y="-312"/>
                    <a:pt x="8490" y="288"/>
                    <a:pt x="6433" y="2688"/>
                  </a:cubicBezTo>
                  <a:cubicBezTo>
                    <a:pt x="4376" y="5088"/>
                    <a:pt x="1976" y="9288"/>
                    <a:pt x="776" y="12288"/>
                  </a:cubicBezTo>
                  <a:cubicBezTo>
                    <a:pt x="-424" y="15288"/>
                    <a:pt x="-424" y="17088"/>
                    <a:pt x="2147" y="18438"/>
                  </a:cubicBezTo>
                  <a:cubicBezTo>
                    <a:pt x="4719" y="19788"/>
                    <a:pt x="9862" y="20688"/>
                    <a:pt x="13462" y="20988"/>
                  </a:cubicBezTo>
                  <a:cubicBezTo>
                    <a:pt x="17062" y="21288"/>
                    <a:pt x="19119" y="20988"/>
                    <a:pt x="21176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9474200" y="6225910"/>
              <a:ext cx="107950" cy="15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3388" y="1728"/>
                    <a:pt x="6776" y="3456"/>
                    <a:pt x="9741" y="6048"/>
                  </a:cubicBezTo>
                  <a:cubicBezTo>
                    <a:pt x="12706" y="8640"/>
                    <a:pt x="15247" y="12096"/>
                    <a:pt x="16518" y="14544"/>
                  </a:cubicBezTo>
                  <a:cubicBezTo>
                    <a:pt x="17788" y="16992"/>
                    <a:pt x="17788" y="18432"/>
                    <a:pt x="15882" y="19584"/>
                  </a:cubicBezTo>
                  <a:cubicBezTo>
                    <a:pt x="13976" y="20736"/>
                    <a:pt x="10165" y="21600"/>
                    <a:pt x="7624" y="21312"/>
                  </a:cubicBezTo>
                  <a:cubicBezTo>
                    <a:pt x="5082" y="21024"/>
                    <a:pt x="3812" y="19584"/>
                    <a:pt x="4871" y="16560"/>
                  </a:cubicBezTo>
                  <a:cubicBezTo>
                    <a:pt x="5929" y="13536"/>
                    <a:pt x="9318" y="8928"/>
                    <a:pt x="12494" y="6048"/>
                  </a:cubicBezTo>
                  <a:cubicBezTo>
                    <a:pt x="15671" y="3168"/>
                    <a:pt x="18635" y="2016"/>
                    <a:pt x="21600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9631362" y="6202261"/>
              <a:ext cx="134938" cy="15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62" fill="norm" stroke="1" extrusionOk="0">
                  <a:moveTo>
                    <a:pt x="4237" y="626"/>
                  </a:moveTo>
                  <a:cubicBezTo>
                    <a:pt x="3905" y="6098"/>
                    <a:pt x="3573" y="11570"/>
                    <a:pt x="2908" y="15170"/>
                  </a:cubicBezTo>
                  <a:cubicBezTo>
                    <a:pt x="2243" y="18770"/>
                    <a:pt x="1247" y="20498"/>
                    <a:pt x="582" y="20642"/>
                  </a:cubicBezTo>
                  <a:cubicBezTo>
                    <a:pt x="-83" y="20786"/>
                    <a:pt x="-415" y="19346"/>
                    <a:pt x="914" y="16034"/>
                  </a:cubicBezTo>
                  <a:cubicBezTo>
                    <a:pt x="2243" y="12722"/>
                    <a:pt x="5234" y="7538"/>
                    <a:pt x="7394" y="4514"/>
                  </a:cubicBezTo>
                  <a:cubicBezTo>
                    <a:pt x="9554" y="1490"/>
                    <a:pt x="10883" y="626"/>
                    <a:pt x="12545" y="194"/>
                  </a:cubicBezTo>
                  <a:cubicBezTo>
                    <a:pt x="14207" y="-238"/>
                    <a:pt x="16200" y="-238"/>
                    <a:pt x="17696" y="3362"/>
                  </a:cubicBezTo>
                  <a:cubicBezTo>
                    <a:pt x="19191" y="6962"/>
                    <a:pt x="20188" y="14162"/>
                    <a:pt x="21185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867900" y="633386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504950" y="6524360"/>
              <a:ext cx="781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4" y="19200"/>
                    <a:pt x="4449" y="16800"/>
                    <a:pt x="6644" y="14160"/>
                  </a:cubicBezTo>
                  <a:cubicBezTo>
                    <a:pt x="8839" y="11520"/>
                    <a:pt x="11005" y="8640"/>
                    <a:pt x="13317" y="6720"/>
                  </a:cubicBezTo>
                  <a:cubicBezTo>
                    <a:pt x="15629" y="4800"/>
                    <a:pt x="18088" y="3840"/>
                    <a:pt x="19493" y="2880"/>
                  </a:cubicBezTo>
                  <a:cubicBezTo>
                    <a:pt x="20898" y="1920"/>
                    <a:pt x="21249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637610" y="6588711"/>
              <a:ext cx="653580" cy="7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962" fill="norm" stroke="1" extrusionOk="0">
                  <a:moveTo>
                    <a:pt x="1684" y="16415"/>
                  </a:moveTo>
                  <a:cubicBezTo>
                    <a:pt x="922" y="18266"/>
                    <a:pt x="161" y="20118"/>
                    <a:pt x="22" y="20735"/>
                  </a:cubicBezTo>
                  <a:cubicBezTo>
                    <a:pt x="-116" y="21352"/>
                    <a:pt x="369" y="20735"/>
                    <a:pt x="1892" y="18575"/>
                  </a:cubicBezTo>
                  <a:cubicBezTo>
                    <a:pt x="3415" y="16415"/>
                    <a:pt x="5976" y="12712"/>
                    <a:pt x="8365" y="9935"/>
                  </a:cubicBezTo>
                  <a:cubicBezTo>
                    <a:pt x="10753" y="7158"/>
                    <a:pt x="12969" y="5306"/>
                    <a:pt x="14872" y="3763"/>
                  </a:cubicBezTo>
                  <a:cubicBezTo>
                    <a:pt x="16776" y="2221"/>
                    <a:pt x="18369" y="986"/>
                    <a:pt x="19476" y="369"/>
                  </a:cubicBezTo>
                  <a:cubicBezTo>
                    <a:pt x="20584" y="-248"/>
                    <a:pt x="21207" y="-248"/>
                    <a:pt x="21346" y="1603"/>
                  </a:cubicBezTo>
                  <a:cubicBezTo>
                    <a:pt x="21484" y="3455"/>
                    <a:pt x="21138" y="7158"/>
                    <a:pt x="20792" y="1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010650" y="6515016"/>
              <a:ext cx="5461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3098" y="9218"/>
                    <a:pt x="6195" y="6518"/>
                    <a:pt x="9293" y="3818"/>
                  </a:cubicBezTo>
                  <a:cubicBezTo>
                    <a:pt x="12391" y="1118"/>
                    <a:pt x="15488" y="-1582"/>
                    <a:pt x="17540" y="1118"/>
                  </a:cubicBezTo>
                  <a:cubicBezTo>
                    <a:pt x="19591" y="3818"/>
                    <a:pt x="20595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9131299" y="6578070"/>
              <a:ext cx="533401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2657" y="14850"/>
                    <a:pt x="5314" y="8678"/>
                    <a:pt x="8229" y="4821"/>
                  </a:cubicBezTo>
                  <a:cubicBezTo>
                    <a:pt x="11143" y="964"/>
                    <a:pt x="14314" y="-579"/>
                    <a:pt x="16586" y="192"/>
                  </a:cubicBezTo>
                  <a:cubicBezTo>
                    <a:pt x="18857" y="964"/>
                    <a:pt x="20229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279400" y="6816724"/>
              <a:ext cx="10433050" cy="30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21581"/>
                  </a:moveTo>
                  <a:cubicBezTo>
                    <a:pt x="131" y="21581"/>
                    <a:pt x="263" y="21581"/>
                    <a:pt x="399" y="21281"/>
                  </a:cubicBezTo>
                  <a:cubicBezTo>
                    <a:pt x="535" y="20981"/>
                    <a:pt x="675" y="20381"/>
                    <a:pt x="824" y="19931"/>
                  </a:cubicBezTo>
                  <a:cubicBezTo>
                    <a:pt x="973" y="19481"/>
                    <a:pt x="1131" y="19181"/>
                    <a:pt x="1291" y="18881"/>
                  </a:cubicBezTo>
                  <a:cubicBezTo>
                    <a:pt x="1451" y="18581"/>
                    <a:pt x="1613" y="18281"/>
                    <a:pt x="1770" y="17981"/>
                  </a:cubicBezTo>
                  <a:cubicBezTo>
                    <a:pt x="1928" y="17681"/>
                    <a:pt x="2082" y="17381"/>
                    <a:pt x="2246" y="16931"/>
                  </a:cubicBezTo>
                  <a:cubicBezTo>
                    <a:pt x="2410" y="16481"/>
                    <a:pt x="2586" y="15881"/>
                    <a:pt x="2770" y="15281"/>
                  </a:cubicBezTo>
                  <a:cubicBezTo>
                    <a:pt x="2954" y="14681"/>
                    <a:pt x="3146" y="14081"/>
                    <a:pt x="3317" y="13631"/>
                  </a:cubicBezTo>
                  <a:cubicBezTo>
                    <a:pt x="3488" y="13181"/>
                    <a:pt x="3637" y="12881"/>
                    <a:pt x="3795" y="12506"/>
                  </a:cubicBezTo>
                  <a:cubicBezTo>
                    <a:pt x="3953" y="12131"/>
                    <a:pt x="4119" y="11681"/>
                    <a:pt x="4281" y="11306"/>
                  </a:cubicBezTo>
                  <a:cubicBezTo>
                    <a:pt x="4444" y="10931"/>
                    <a:pt x="4601" y="10631"/>
                    <a:pt x="4763" y="10331"/>
                  </a:cubicBezTo>
                  <a:cubicBezTo>
                    <a:pt x="4926" y="10031"/>
                    <a:pt x="5092" y="9731"/>
                    <a:pt x="5285" y="9431"/>
                  </a:cubicBezTo>
                  <a:cubicBezTo>
                    <a:pt x="5478" y="9131"/>
                    <a:pt x="5697" y="8831"/>
                    <a:pt x="5892" y="8531"/>
                  </a:cubicBezTo>
                  <a:cubicBezTo>
                    <a:pt x="6087" y="8231"/>
                    <a:pt x="6258" y="7931"/>
                    <a:pt x="6435" y="7631"/>
                  </a:cubicBezTo>
                  <a:cubicBezTo>
                    <a:pt x="6613" y="7331"/>
                    <a:pt x="6797" y="7031"/>
                    <a:pt x="6983" y="6656"/>
                  </a:cubicBezTo>
                  <a:cubicBezTo>
                    <a:pt x="7169" y="6281"/>
                    <a:pt x="7358" y="5831"/>
                    <a:pt x="7518" y="5531"/>
                  </a:cubicBezTo>
                  <a:cubicBezTo>
                    <a:pt x="7678" y="5231"/>
                    <a:pt x="7809" y="5081"/>
                    <a:pt x="7943" y="5006"/>
                  </a:cubicBezTo>
                  <a:cubicBezTo>
                    <a:pt x="8076" y="4931"/>
                    <a:pt x="8212" y="4931"/>
                    <a:pt x="8383" y="4856"/>
                  </a:cubicBezTo>
                  <a:cubicBezTo>
                    <a:pt x="8554" y="4781"/>
                    <a:pt x="8760" y="4631"/>
                    <a:pt x="8929" y="4481"/>
                  </a:cubicBezTo>
                  <a:cubicBezTo>
                    <a:pt x="9098" y="4331"/>
                    <a:pt x="9229" y="4181"/>
                    <a:pt x="9393" y="4106"/>
                  </a:cubicBezTo>
                  <a:cubicBezTo>
                    <a:pt x="9558" y="4031"/>
                    <a:pt x="9755" y="4031"/>
                    <a:pt x="9919" y="4031"/>
                  </a:cubicBezTo>
                  <a:cubicBezTo>
                    <a:pt x="10084" y="4031"/>
                    <a:pt x="10215" y="4031"/>
                    <a:pt x="10351" y="3956"/>
                  </a:cubicBezTo>
                  <a:cubicBezTo>
                    <a:pt x="10487" y="3881"/>
                    <a:pt x="10627" y="3731"/>
                    <a:pt x="10765" y="3656"/>
                  </a:cubicBezTo>
                  <a:cubicBezTo>
                    <a:pt x="10903" y="3581"/>
                    <a:pt x="11039" y="3581"/>
                    <a:pt x="11177" y="3581"/>
                  </a:cubicBezTo>
                  <a:cubicBezTo>
                    <a:pt x="11315" y="3581"/>
                    <a:pt x="11455" y="3581"/>
                    <a:pt x="11637" y="3581"/>
                  </a:cubicBezTo>
                  <a:cubicBezTo>
                    <a:pt x="11819" y="3581"/>
                    <a:pt x="12042" y="3581"/>
                    <a:pt x="12226" y="3581"/>
                  </a:cubicBezTo>
                  <a:cubicBezTo>
                    <a:pt x="12410" y="3581"/>
                    <a:pt x="12555" y="3581"/>
                    <a:pt x="12698" y="3581"/>
                  </a:cubicBezTo>
                  <a:cubicBezTo>
                    <a:pt x="12840" y="3581"/>
                    <a:pt x="12980" y="3581"/>
                    <a:pt x="13127" y="3581"/>
                  </a:cubicBezTo>
                  <a:cubicBezTo>
                    <a:pt x="13274" y="3581"/>
                    <a:pt x="13427" y="3581"/>
                    <a:pt x="13576" y="3581"/>
                  </a:cubicBezTo>
                  <a:cubicBezTo>
                    <a:pt x="13725" y="3581"/>
                    <a:pt x="13870" y="3581"/>
                    <a:pt x="14012" y="3581"/>
                  </a:cubicBezTo>
                  <a:cubicBezTo>
                    <a:pt x="14155" y="3581"/>
                    <a:pt x="14295" y="3581"/>
                    <a:pt x="14442" y="3581"/>
                  </a:cubicBezTo>
                  <a:cubicBezTo>
                    <a:pt x="14588" y="3581"/>
                    <a:pt x="14742" y="3581"/>
                    <a:pt x="14895" y="3656"/>
                  </a:cubicBezTo>
                  <a:cubicBezTo>
                    <a:pt x="15049" y="3731"/>
                    <a:pt x="15202" y="3881"/>
                    <a:pt x="15347" y="3956"/>
                  </a:cubicBezTo>
                  <a:cubicBezTo>
                    <a:pt x="15491" y="4031"/>
                    <a:pt x="15627" y="4031"/>
                    <a:pt x="15805" y="4031"/>
                  </a:cubicBezTo>
                  <a:cubicBezTo>
                    <a:pt x="15982" y="4031"/>
                    <a:pt x="16201" y="4031"/>
                    <a:pt x="16385" y="4031"/>
                  </a:cubicBezTo>
                  <a:cubicBezTo>
                    <a:pt x="16569" y="4031"/>
                    <a:pt x="16718" y="4031"/>
                    <a:pt x="16909" y="4031"/>
                  </a:cubicBezTo>
                  <a:cubicBezTo>
                    <a:pt x="17099" y="4031"/>
                    <a:pt x="17332" y="4031"/>
                    <a:pt x="17527" y="3956"/>
                  </a:cubicBezTo>
                  <a:cubicBezTo>
                    <a:pt x="17722" y="3881"/>
                    <a:pt x="17879" y="3731"/>
                    <a:pt x="18033" y="3506"/>
                  </a:cubicBezTo>
                  <a:cubicBezTo>
                    <a:pt x="18186" y="3281"/>
                    <a:pt x="18335" y="2981"/>
                    <a:pt x="18495" y="2681"/>
                  </a:cubicBezTo>
                  <a:cubicBezTo>
                    <a:pt x="18655" y="2381"/>
                    <a:pt x="18826" y="2081"/>
                    <a:pt x="18995" y="1781"/>
                  </a:cubicBezTo>
                  <a:cubicBezTo>
                    <a:pt x="19163" y="1481"/>
                    <a:pt x="19330" y="1181"/>
                    <a:pt x="19534" y="956"/>
                  </a:cubicBezTo>
                  <a:cubicBezTo>
                    <a:pt x="19738" y="731"/>
                    <a:pt x="19979" y="581"/>
                    <a:pt x="20180" y="431"/>
                  </a:cubicBezTo>
                  <a:cubicBezTo>
                    <a:pt x="20382" y="281"/>
                    <a:pt x="20544" y="131"/>
                    <a:pt x="20737" y="56"/>
                  </a:cubicBezTo>
                  <a:cubicBezTo>
                    <a:pt x="20930" y="-19"/>
                    <a:pt x="21153" y="-19"/>
                    <a:pt x="21302" y="56"/>
                  </a:cubicBezTo>
                  <a:cubicBezTo>
                    <a:pt x="21451" y="131"/>
                    <a:pt x="21526" y="281"/>
                    <a:pt x="21600" y="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0" name="Drawing"/>
          <p:cNvGrpSpPr/>
          <p:nvPr/>
        </p:nvGrpSpPr>
        <p:grpSpPr>
          <a:xfrm>
            <a:off x="1644649" y="1439244"/>
            <a:ext cx="10762632" cy="8131336"/>
            <a:chOff x="0" y="0"/>
            <a:chExt cx="10762630" cy="8131334"/>
          </a:xfrm>
        </p:grpSpPr>
        <p:sp>
          <p:nvSpPr>
            <p:cNvPr id="1760" name="Line"/>
            <p:cNvSpPr/>
            <p:nvPr/>
          </p:nvSpPr>
          <p:spPr>
            <a:xfrm>
              <a:off x="492862" y="31161"/>
              <a:ext cx="135788" cy="60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74" fill="norm" stroke="1" extrusionOk="0">
                  <a:moveTo>
                    <a:pt x="21318" y="4824"/>
                  </a:moveTo>
                  <a:cubicBezTo>
                    <a:pt x="19989" y="3324"/>
                    <a:pt x="18660" y="1824"/>
                    <a:pt x="17330" y="961"/>
                  </a:cubicBezTo>
                  <a:cubicBezTo>
                    <a:pt x="16001" y="99"/>
                    <a:pt x="14672" y="-126"/>
                    <a:pt x="12180" y="61"/>
                  </a:cubicBezTo>
                  <a:cubicBezTo>
                    <a:pt x="9687" y="249"/>
                    <a:pt x="6032" y="849"/>
                    <a:pt x="3540" y="2349"/>
                  </a:cubicBezTo>
                  <a:cubicBezTo>
                    <a:pt x="1047" y="3849"/>
                    <a:pt x="-282" y="6249"/>
                    <a:pt x="50" y="8686"/>
                  </a:cubicBezTo>
                  <a:cubicBezTo>
                    <a:pt x="383" y="11124"/>
                    <a:pt x="2376" y="13599"/>
                    <a:pt x="4370" y="15737"/>
                  </a:cubicBezTo>
                  <a:cubicBezTo>
                    <a:pt x="6364" y="17874"/>
                    <a:pt x="8358" y="19674"/>
                    <a:pt x="10352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31800" y="408605"/>
              <a:ext cx="196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6364"/>
                    <a:pt x="5574" y="11127"/>
                    <a:pt x="9174" y="7527"/>
                  </a:cubicBezTo>
                  <a:cubicBezTo>
                    <a:pt x="12774" y="3927"/>
                    <a:pt x="1718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31390" y="134348"/>
              <a:ext cx="157611" cy="48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59" fill="norm" stroke="1" extrusionOk="0">
                  <a:moveTo>
                    <a:pt x="21163" y="619"/>
                  </a:moveTo>
                  <a:cubicBezTo>
                    <a:pt x="20026" y="336"/>
                    <a:pt x="18889" y="53"/>
                    <a:pt x="17610" y="6"/>
                  </a:cubicBezTo>
                  <a:cubicBezTo>
                    <a:pt x="16331" y="-41"/>
                    <a:pt x="14910" y="148"/>
                    <a:pt x="12779" y="1138"/>
                  </a:cubicBezTo>
                  <a:cubicBezTo>
                    <a:pt x="10647" y="2128"/>
                    <a:pt x="7805" y="3921"/>
                    <a:pt x="5389" y="6326"/>
                  </a:cubicBezTo>
                  <a:cubicBezTo>
                    <a:pt x="2974" y="8731"/>
                    <a:pt x="984" y="11749"/>
                    <a:pt x="274" y="14202"/>
                  </a:cubicBezTo>
                  <a:cubicBezTo>
                    <a:pt x="-437" y="16654"/>
                    <a:pt x="131" y="18541"/>
                    <a:pt x="3258" y="19673"/>
                  </a:cubicBezTo>
                  <a:cubicBezTo>
                    <a:pt x="6384" y="20804"/>
                    <a:pt x="12068" y="21182"/>
                    <a:pt x="17752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22397" y="186184"/>
              <a:ext cx="246004" cy="34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96" fill="norm" stroke="1" extrusionOk="0">
                  <a:moveTo>
                    <a:pt x="11487" y="4279"/>
                  </a:moveTo>
                  <a:cubicBezTo>
                    <a:pt x="10564" y="4020"/>
                    <a:pt x="9641" y="3762"/>
                    <a:pt x="8718" y="3762"/>
                  </a:cubicBezTo>
                  <a:cubicBezTo>
                    <a:pt x="7794" y="3762"/>
                    <a:pt x="6871" y="4020"/>
                    <a:pt x="5394" y="5766"/>
                  </a:cubicBezTo>
                  <a:cubicBezTo>
                    <a:pt x="3918" y="7512"/>
                    <a:pt x="1887" y="10746"/>
                    <a:pt x="871" y="13203"/>
                  </a:cubicBezTo>
                  <a:cubicBezTo>
                    <a:pt x="-144" y="15661"/>
                    <a:pt x="-144" y="17342"/>
                    <a:pt x="225" y="18571"/>
                  </a:cubicBezTo>
                  <a:cubicBezTo>
                    <a:pt x="594" y="19800"/>
                    <a:pt x="1333" y="20576"/>
                    <a:pt x="2718" y="20964"/>
                  </a:cubicBezTo>
                  <a:cubicBezTo>
                    <a:pt x="4102" y="21352"/>
                    <a:pt x="6133" y="21352"/>
                    <a:pt x="8625" y="20188"/>
                  </a:cubicBezTo>
                  <a:cubicBezTo>
                    <a:pt x="11118" y="19024"/>
                    <a:pt x="14071" y="16696"/>
                    <a:pt x="15733" y="13915"/>
                  </a:cubicBezTo>
                  <a:cubicBezTo>
                    <a:pt x="17394" y="11134"/>
                    <a:pt x="17764" y="7901"/>
                    <a:pt x="17210" y="5443"/>
                  </a:cubicBezTo>
                  <a:cubicBezTo>
                    <a:pt x="16656" y="2986"/>
                    <a:pt x="15179" y="1304"/>
                    <a:pt x="13333" y="528"/>
                  </a:cubicBezTo>
                  <a:cubicBezTo>
                    <a:pt x="11487" y="-248"/>
                    <a:pt x="9271" y="-119"/>
                    <a:pt x="7333" y="593"/>
                  </a:cubicBezTo>
                  <a:cubicBezTo>
                    <a:pt x="5394" y="1304"/>
                    <a:pt x="3733" y="2598"/>
                    <a:pt x="2902" y="3632"/>
                  </a:cubicBezTo>
                  <a:cubicBezTo>
                    <a:pt x="2071" y="4667"/>
                    <a:pt x="2071" y="5443"/>
                    <a:pt x="2256" y="6154"/>
                  </a:cubicBezTo>
                  <a:cubicBezTo>
                    <a:pt x="2441" y="6866"/>
                    <a:pt x="2810" y="7512"/>
                    <a:pt x="6041" y="7836"/>
                  </a:cubicBezTo>
                  <a:cubicBezTo>
                    <a:pt x="9271" y="8159"/>
                    <a:pt x="15364" y="8159"/>
                    <a:pt x="21456" y="8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308100" y="110155"/>
              <a:ext cx="3175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94"/>
                    <a:pt x="7200" y="2589"/>
                    <a:pt x="3600" y="4854"/>
                  </a:cubicBezTo>
                  <a:cubicBezTo>
                    <a:pt x="0" y="7119"/>
                    <a:pt x="0" y="10355"/>
                    <a:pt x="0" y="13025"/>
                  </a:cubicBezTo>
                  <a:cubicBezTo>
                    <a:pt x="0" y="15694"/>
                    <a:pt x="0" y="17798"/>
                    <a:pt x="3600" y="19133"/>
                  </a:cubicBezTo>
                  <a:cubicBezTo>
                    <a:pt x="7200" y="20467"/>
                    <a:pt x="14400" y="210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447236" y="249855"/>
              <a:ext cx="1961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08"/>
                    <a:pt x="2735" y="8816"/>
                    <a:pt x="575" y="12416"/>
                  </a:cubicBezTo>
                  <a:cubicBezTo>
                    <a:pt x="-1585" y="16016"/>
                    <a:pt x="2735" y="1880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435099" y="198142"/>
              <a:ext cx="170915" cy="34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91" fill="norm" stroke="1" extrusionOk="0">
                  <a:moveTo>
                    <a:pt x="6246" y="2427"/>
                  </a:moveTo>
                  <a:cubicBezTo>
                    <a:pt x="6506" y="1505"/>
                    <a:pt x="6766" y="583"/>
                    <a:pt x="7677" y="188"/>
                  </a:cubicBezTo>
                  <a:cubicBezTo>
                    <a:pt x="8588" y="-207"/>
                    <a:pt x="10149" y="-75"/>
                    <a:pt x="12622" y="1505"/>
                  </a:cubicBezTo>
                  <a:cubicBezTo>
                    <a:pt x="15094" y="3086"/>
                    <a:pt x="18477" y="6115"/>
                    <a:pt x="20039" y="8947"/>
                  </a:cubicBezTo>
                  <a:cubicBezTo>
                    <a:pt x="21600" y="11778"/>
                    <a:pt x="21340" y="14413"/>
                    <a:pt x="18867" y="16454"/>
                  </a:cubicBezTo>
                  <a:cubicBezTo>
                    <a:pt x="16395" y="18495"/>
                    <a:pt x="11711" y="19944"/>
                    <a:pt x="8588" y="20669"/>
                  </a:cubicBezTo>
                  <a:cubicBezTo>
                    <a:pt x="5465" y="21393"/>
                    <a:pt x="3904" y="21393"/>
                    <a:pt x="2733" y="21130"/>
                  </a:cubicBezTo>
                  <a:cubicBezTo>
                    <a:pt x="1561" y="20866"/>
                    <a:pt x="781" y="20339"/>
                    <a:pt x="0" y="19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644650" y="129205"/>
              <a:ext cx="15320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6821" y="0"/>
                  </a:moveTo>
                  <a:cubicBezTo>
                    <a:pt x="11368" y="3505"/>
                    <a:pt x="15916" y="7011"/>
                    <a:pt x="18474" y="9900"/>
                  </a:cubicBezTo>
                  <a:cubicBezTo>
                    <a:pt x="21032" y="12789"/>
                    <a:pt x="21600" y="15063"/>
                    <a:pt x="18189" y="16911"/>
                  </a:cubicBezTo>
                  <a:cubicBezTo>
                    <a:pt x="14779" y="18758"/>
                    <a:pt x="7389" y="201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330450" y="297198"/>
              <a:ext cx="1968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9" y="11375"/>
                    <a:pt x="12077" y="2735"/>
                    <a:pt x="15677" y="575"/>
                  </a:cubicBezTo>
                  <a:cubicBezTo>
                    <a:pt x="19277" y="-1585"/>
                    <a:pt x="204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413000" y="402255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835772" y="232921"/>
              <a:ext cx="145408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1297" y="8127"/>
                  </a:moveTo>
                  <a:cubicBezTo>
                    <a:pt x="1297" y="11335"/>
                    <a:pt x="1297" y="14543"/>
                    <a:pt x="1145" y="16788"/>
                  </a:cubicBezTo>
                  <a:cubicBezTo>
                    <a:pt x="993" y="19034"/>
                    <a:pt x="689" y="20317"/>
                    <a:pt x="384" y="20424"/>
                  </a:cubicBezTo>
                  <a:cubicBezTo>
                    <a:pt x="80" y="20531"/>
                    <a:pt x="-224" y="19461"/>
                    <a:pt x="232" y="16360"/>
                  </a:cubicBezTo>
                  <a:cubicBezTo>
                    <a:pt x="689" y="13259"/>
                    <a:pt x="1906" y="8127"/>
                    <a:pt x="4491" y="4812"/>
                  </a:cubicBezTo>
                  <a:cubicBezTo>
                    <a:pt x="7077" y="1497"/>
                    <a:pt x="11032" y="0"/>
                    <a:pt x="14227" y="0"/>
                  </a:cubicBezTo>
                  <a:cubicBezTo>
                    <a:pt x="17421" y="0"/>
                    <a:pt x="19855" y="1497"/>
                    <a:pt x="20615" y="5347"/>
                  </a:cubicBezTo>
                  <a:cubicBezTo>
                    <a:pt x="21376" y="9196"/>
                    <a:pt x="20463" y="15398"/>
                    <a:pt x="19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105150" y="383205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333750" y="203015"/>
              <a:ext cx="292100" cy="20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2954"/>
                  </a:moveTo>
                  <a:cubicBezTo>
                    <a:pt x="783" y="6779"/>
                    <a:pt x="1565" y="10604"/>
                    <a:pt x="2035" y="13192"/>
                  </a:cubicBezTo>
                  <a:cubicBezTo>
                    <a:pt x="2504" y="15779"/>
                    <a:pt x="2661" y="17129"/>
                    <a:pt x="2739" y="18479"/>
                  </a:cubicBezTo>
                  <a:cubicBezTo>
                    <a:pt x="2817" y="19829"/>
                    <a:pt x="2817" y="21179"/>
                    <a:pt x="2739" y="21292"/>
                  </a:cubicBezTo>
                  <a:cubicBezTo>
                    <a:pt x="2661" y="21404"/>
                    <a:pt x="2504" y="20279"/>
                    <a:pt x="2896" y="16904"/>
                  </a:cubicBezTo>
                  <a:cubicBezTo>
                    <a:pt x="3287" y="13529"/>
                    <a:pt x="4226" y="7904"/>
                    <a:pt x="4930" y="4642"/>
                  </a:cubicBezTo>
                  <a:cubicBezTo>
                    <a:pt x="5635" y="1379"/>
                    <a:pt x="6104" y="479"/>
                    <a:pt x="6730" y="142"/>
                  </a:cubicBezTo>
                  <a:cubicBezTo>
                    <a:pt x="7357" y="-196"/>
                    <a:pt x="8139" y="29"/>
                    <a:pt x="8843" y="1267"/>
                  </a:cubicBezTo>
                  <a:cubicBezTo>
                    <a:pt x="9548" y="2504"/>
                    <a:pt x="10174" y="4754"/>
                    <a:pt x="10565" y="6442"/>
                  </a:cubicBezTo>
                  <a:cubicBezTo>
                    <a:pt x="10957" y="8129"/>
                    <a:pt x="11113" y="9254"/>
                    <a:pt x="11191" y="10604"/>
                  </a:cubicBezTo>
                  <a:cubicBezTo>
                    <a:pt x="11270" y="11954"/>
                    <a:pt x="11270" y="13529"/>
                    <a:pt x="11270" y="13754"/>
                  </a:cubicBezTo>
                  <a:cubicBezTo>
                    <a:pt x="11270" y="13979"/>
                    <a:pt x="11270" y="12854"/>
                    <a:pt x="11896" y="10717"/>
                  </a:cubicBezTo>
                  <a:cubicBezTo>
                    <a:pt x="12522" y="8579"/>
                    <a:pt x="13774" y="5429"/>
                    <a:pt x="14713" y="3517"/>
                  </a:cubicBezTo>
                  <a:cubicBezTo>
                    <a:pt x="15652" y="1604"/>
                    <a:pt x="16278" y="929"/>
                    <a:pt x="16983" y="592"/>
                  </a:cubicBezTo>
                  <a:cubicBezTo>
                    <a:pt x="17687" y="254"/>
                    <a:pt x="18470" y="254"/>
                    <a:pt x="19174" y="704"/>
                  </a:cubicBezTo>
                  <a:cubicBezTo>
                    <a:pt x="19878" y="1154"/>
                    <a:pt x="20504" y="2054"/>
                    <a:pt x="20896" y="5204"/>
                  </a:cubicBezTo>
                  <a:cubicBezTo>
                    <a:pt x="21287" y="8354"/>
                    <a:pt x="21443" y="13754"/>
                    <a:pt x="21600" y="19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682999" y="0"/>
              <a:ext cx="101601" cy="14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5400" y="2237"/>
                  </a:moveTo>
                  <a:cubicBezTo>
                    <a:pt x="3600" y="5731"/>
                    <a:pt x="1800" y="9225"/>
                    <a:pt x="900" y="12243"/>
                  </a:cubicBezTo>
                  <a:cubicBezTo>
                    <a:pt x="0" y="15261"/>
                    <a:pt x="0" y="17802"/>
                    <a:pt x="0" y="17802"/>
                  </a:cubicBezTo>
                  <a:cubicBezTo>
                    <a:pt x="0" y="17802"/>
                    <a:pt x="0" y="15261"/>
                    <a:pt x="450" y="12402"/>
                  </a:cubicBezTo>
                  <a:cubicBezTo>
                    <a:pt x="900" y="9543"/>
                    <a:pt x="1800" y="6367"/>
                    <a:pt x="2925" y="4143"/>
                  </a:cubicBezTo>
                  <a:cubicBezTo>
                    <a:pt x="4050" y="1920"/>
                    <a:pt x="5400" y="649"/>
                    <a:pt x="7425" y="172"/>
                  </a:cubicBezTo>
                  <a:cubicBezTo>
                    <a:pt x="9450" y="-304"/>
                    <a:pt x="12150" y="14"/>
                    <a:pt x="14625" y="3667"/>
                  </a:cubicBezTo>
                  <a:cubicBezTo>
                    <a:pt x="17100" y="7320"/>
                    <a:pt x="19350" y="14308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946400" y="574431"/>
              <a:ext cx="844550" cy="5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1325"/>
                  </a:moveTo>
                  <a:cubicBezTo>
                    <a:pt x="1570" y="17325"/>
                    <a:pt x="3140" y="13325"/>
                    <a:pt x="4926" y="9725"/>
                  </a:cubicBezTo>
                  <a:cubicBezTo>
                    <a:pt x="6713" y="6125"/>
                    <a:pt x="8716" y="2925"/>
                    <a:pt x="10908" y="1325"/>
                  </a:cubicBezTo>
                  <a:cubicBezTo>
                    <a:pt x="13101" y="-275"/>
                    <a:pt x="15483" y="-275"/>
                    <a:pt x="17296" y="525"/>
                  </a:cubicBezTo>
                  <a:cubicBezTo>
                    <a:pt x="19110" y="1325"/>
                    <a:pt x="20355" y="2925"/>
                    <a:pt x="21600" y="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064933" y="859244"/>
              <a:ext cx="325967" cy="38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9397" y="8721"/>
                  </a:moveTo>
                  <a:cubicBezTo>
                    <a:pt x="9818" y="7444"/>
                    <a:pt x="10239" y="6166"/>
                    <a:pt x="10379" y="5237"/>
                  </a:cubicBezTo>
                  <a:cubicBezTo>
                    <a:pt x="10519" y="4308"/>
                    <a:pt x="10379" y="3728"/>
                    <a:pt x="9888" y="3437"/>
                  </a:cubicBezTo>
                  <a:cubicBezTo>
                    <a:pt x="9397" y="3147"/>
                    <a:pt x="8556" y="3147"/>
                    <a:pt x="7083" y="4134"/>
                  </a:cubicBezTo>
                  <a:cubicBezTo>
                    <a:pt x="5610" y="5121"/>
                    <a:pt x="3506" y="7095"/>
                    <a:pt x="2104" y="9592"/>
                  </a:cubicBezTo>
                  <a:cubicBezTo>
                    <a:pt x="701" y="12089"/>
                    <a:pt x="0" y="15108"/>
                    <a:pt x="0" y="17140"/>
                  </a:cubicBezTo>
                  <a:cubicBezTo>
                    <a:pt x="0" y="19173"/>
                    <a:pt x="701" y="20218"/>
                    <a:pt x="2314" y="20740"/>
                  </a:cubicBezTo>
                  <a:cubicBezTo>
                    <a:pt x="3927" y="21263"/>
                    <a:pt x="6452" y="21263"/>
                    <a:pt x="9047" y="20218"/>
                  </a:cubicBezTo>
                  <a:cubicBezTo>
                    <a:pt x="11642" y="19173"/>
                    <a:pt x="14306" y="17082"/>
                    <a:pt x="16060" y="14528"/>
                  </a:cubicBezTo>
                  <a:cubicBezTo>
                    <a:pt x="17813" y="11973"/>
                    <a:pt x="18655" y="8953"/>
                    <a:pt x="18795" y="6515"/>
                  </a:cubicBezTo>
                  <a:cubicBezTo>
                    <a:pt x="18935" y="4076"/>
                    <a:pt x="18374" y="2218"/>
                    <a:pt x="17112" y="1115"/>
                  </a:cubicBezTo>
                  <a:cubicBezTo>
                    <a:pt x="15849" y="11"/>
                    <a:pt x="13886" y="-337"/>
                    <a:pt x="11712" y="360"/>
                  </a:cubicBezTo>
                  <a:cubicBezTo>
                    <a:pt x="9538" y="1057"/>
                    <a:pt x="7153" y="2798"/>
                    <a:pt x="5821" y="4018"/>
                  </a:cubicBezTo>
                  <a:cubicBezTo>
                    <a:pt x="4488" y="5237"/>
                    <a:pt x="4208" y="5934"/>
                    <a:pt x="4138" y="6573"/>
                  </a:cubicBezTo>
                  <a:cubicBezTo>
                    <a:pt x="4068" y="7211"/>
                    <a:pt x="4208" y="7792"/>
                    <a:pt x="6382" y="8140"/>
                  </a:cubicBezTo>
                  <a:cubicBezTo>
                    <a:pt x="8556" y="8489"/>
                    <a:pt x="12764" y="8605"/>
                    <a:pt x="15639" y="8373"/>
                  </a:cubicBezTo>
                  <a:cubicBezTo>
                    <a:pt x="18514" y="8140"/>
                    <a:pt x="20057" y="7560"/>
                    <a:pt x="21600" y="6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442708" y="760943"/>
              <a:ext cx="132342" cy="15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581" fill="norm" stroke="1" extrusionOk="0">
                  <a:moveTo>
                    <a:pt x="4980" y="1291"/>
                  </a:moveTo>
                  <a:cubicBezTo>
                    <a:pt x="4294" y="4133"/>
                    <a:pt x="3608" y="6975"/>
                    <a:pt x="2751" y="10670"/>
                  </a:cubicBezTo>
                  <a:cubicBezTo>
                    <a:pt x="1894" y="14365"/>
                    <a:pt x="866" y="18912"/>
                    <a:pt x="351" y="20191"/>
                  </a:cubicBezTo>
                  <a:cubicBezTo>
                    <a:pt x="-163" y="21470"/>
                    <a:pt x="-163" y="19481"/>
                    <a:pt x="694" y="16070"/>
                  </a:cubicBezTo>
                  <a:cubicBezTo>
                    <a:pt x="1551" y="12659"/>
                    <a:pt x="3266" y="7828"/>
                    <a:pt x="5151" y="4702"/>
                  </a:cubicBezTo>
                  <a:cubicBezTo>
                    <a:pt x="7037" y="1575"/>
                    <a:pt x="9094" y="154"/>
                    <a:pt x="11666" y="12"/>
                  </a:cubicBezTo>
                  <a:cubicBezTo>
                    <a:pt x="14237" y="-130"/>
                    <a:pt x="17323" y="1007"/>
                    <a:pt x="19037" y="4559"/>
                  </a:cubicBezTo>
                  <a:cubicBezTo>
                    <a:pt x="20751" y="8112"/>
                    <a:pt x="21094" y="14081"/>
                    <a:pt x="21437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625849" y="795955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000"/>
                    <a:pt x="600" y="14400"/>
                    <a:pt x="2550" y="11160"/>
                  </a:cubicBezTo>
                  <a:cubicBezTo>
                    <a:pt x="4500" y="7920"/>
                    <a:pt x="8100" y="5040"/>
                    <a:pt x="11550" y="3240"/>
                  </a:cubicBezTo>
                  <a:cubicBezTo>
                    <a:pt x="15000" y="1440"/>
                    <a:pt x="183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714699" y="757855"/>
              <a:ext cx="2545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168"/>
                    <a:pt x="-1622" y="6336"/>
                    <a:pt x="870" y="9936"/>
                  </a:cubicBezTo>
                  <a:cubicBezTo>
                    <a:pt x="3363" y="13536"/>
                    <a:pt x="11670" y="17568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839072" y="738805"/>
              <a:ext cx="2172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927"/>
                    <a:pt x="4448" y="7855"/>
                    <a:pt x="1502" y="11455"/>
                  </a:cubicBezTo>
                  <a:cubicBezTo>
                    <a:pt x="-1443" y="15055"/>
                    <a:pt x="521" y="1832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8147" y="1863763"/>
              <a:ext cx="368253" cy="52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89" fill="norm" stroke="1" extrusionOk="0">
                  <a:moveTo>
                    <a:pt x="7403" y="2822"/>
                  </a:moveTo>
                  <a:cubicBezTo>
                    <a:pt x="7033" y="2475"/>
                    <a:pt x="6663" y="2128"/>
                    <a:pt x="6107" y="2171"/>
                  </a:cubicBezTo>
                  <a:cubicBezTo>
                    <a:pt x="5552" y="2214"/>
                    <a:pt x="4811" y="2648"/>
                    <a:pt x="3824" y="3819"/>
                  </a:cubicBezTo>
                  <a:cubicBezTo>
                    <a:pt x="2836" y="4990"/>
                    <a:pt x="1602" y="6899"/>
                    <a:pt x="861" y="9024"/>
                  </a:cubicBezTo>
                  <a:cubicBezTo>
                    <a:pt x="121" y="11149"/>
                    <a:pt x="-126" y="13492"/>
                    <a:pt x="59" y="15443"/>
                  </a:cubicBezTo>
                  <a:cubicBezTo>
                    <a:pt x="244" y="17395"/>
                    <a:pt x="861" y="18957"/>
                    <a:pt x="1355" y="19911"/>
                  </a:cubicBezTo>
                  <a:cubicBezTo>
                    <a:pt x="1849" y="20865"/>
                    <a:pt x="2219" y="21212"/>
                    <a:pt x="3083" y="21386"/>
                  </a:cubicBezTo>
                  <a:cubicBezTo>
                    <a:pt x="3947" y="21559"/>
                    <a:pt x="5305" y="21559"/>
                    <a:pt x="6909" y="21039"/>
                  </a:cubicBezTo>
                  <a:cubicBezTo>
                    <a:pt x="8514" y="20518"/>
                    <a:pt x="10365" y="19477"/>
                    <a:pt x="11723" y="17655"/>
                  </a:cubicBezTo>
                  <a:cubicBezTo>
                    <a:pt x="13081" y="15834"/>
                    <a:pt x="13945" y="13231"/>
                    <a:pt x="14315" y="10802"/>
                  </a:cubicBezTo>
                  <a:cubicBezTo>
                    <a:pt x="14685" y="8373"/>
                    <a:pt x="14562" y="6118"/>
                    <a:pt x="14253" y="4557"/>
                  </a:cubicBezTo>
                  <a:cubicBezTo>
                    <a:pt x="13945" y="2995"/>
                    <a:pt x="13451" y="2128"/>
                    <a:pt x="12957" y="1477"/>
                  </a:cubicBezTo>
                  <a:cubicBezTo>
                    <a:pt x="12464" y="826"/>
                    <a:pt x="11970" y="393"/>
                    <a:pt x="11291" y="176"/>
                  </a:cubicBezTo>
                  <a:cubicBezTo>
                    <a:pt x="10612" y="-41"/>
                    <a:pt x="9748" y="-41"/>
                    <a:pt x="8699" y="89"/>
                  </a:cubicBezTo>
                  <a:cubicBezTo>
                    <a:pt x="7650" y="219"/>
                    <a:pt x="6416" y="479"/>
                    <a:pt x="5120" y="1304"/>
                  </a:cubicBezTo>
                  <a:cubicBezTo>
                    <a:pt x="3824" y="2128"/>
                    <a:pt x="2466" y="3516"/>
                    <a:pt x="1664" y="4600"/>
                  </a:cubicBezTo>
                  <a:cubicBezTo>
                    <a:pt x="861" y="5684"/>
                    <a:pt x="615" y="6465"/>
                    <a:pt x="553" y="7116"/>
                  </a:cubicBezTo>
                  <a:cubicBezTo>
                    <a:pt x="491" y="7766"/>
                    <a:pt x="615" y="8287"/>
                    <a:pt x="1787" y="8677"/>
                  </a:cubicBezTo>
                  <a:cubicBezTo>
                    <a:pt x="2960" y="9067"/>
                    <a:pt x="5181" y="9328"/>
                    <a:pt x="8267" y="9198"/>
                  </a:cubicBezTo>
                  <a:cubicBezTo>
                    <a:pt x="11353" y="9067"/>
                    <a:pt x="15303" y="8547"/>
                    <a:pt x="17648" y="8243"/>
                  </a:cubicBezTo>
                  <a:cubicBezTo>
                    <a:pt x="19993" y="7940"/>
                    <a:pt x="20733" y="7853"/>
                    <a:pt x="21474" y="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0" y="1691305"/>
              <a:ext cx="368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5600"/>
                    <a:pt x="6952" y="9600"/>
                    <a:pt x="10552" y="6000"/>
                  </a:cubicBezTo>
                  <a:cubicBezTo>
                    <a:pt x="14152" y="2400"/>
                    <a:pt x="1787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15949" y="208500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09600" y="2256455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544887" y="1871657"/>
              <a:ext cx="155026" cy="84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36" fill="norm" stroke="1" extrusionOk="0">
                  <a:moveTo>
                    <a:pt x="11690" y="3159"/>
                  </a:moveTo>
                  <a:cubicBezTo>
                    <a:pt x="14816" y="2568"/>
                    <a:pt x="17943" y="1977"/>
                    <a:pt x="19506" y="1466"/>
                  </a:cubicBezTo>
                  <a:cubicBezTo>
                    <a:pt x="21069" y="956"/>
                    <a:pt x="21069" y="526"/>
                    <a:pt x="20358" y="257"/>
                  </a:cubicBezTo>
                  <a:cubicBezTo>
                    <a:pt x="19648" y="-12"/>
                    <a:pt x="18227" y="-119"/>
                    <a:pt x="15101" y="177"/>
                  </a:cubicBezTo>
                  <a:cubicBezTo>
                    <a:pt x="11974" y="472"/>
                    <a:pt x="7143" y="1171"/>
                    <a:pt x="4016" y="2353"/>
                  </a:cubicBezTo>
                  <a:cubicBezTo>
                    <a:pt x="890" y="3535"/>
                    <a:pt x="-531" y="5200"/>
                    <a:pt x="180" y="6893"/>
                  </a:cubicBezTo>
                  <a:cubicBezTo>
                    <a:pt x="890" y="8585"/>
                    <a:pt x="3732" y="10305"/>
                    <a:pt x="7285" y="12078"/>
                  </a:cubicBezTo>
                  <a:cubicBezTo>
                    <a:pt x="10837" y="13851"/>
                    <a:pt x="15101" y="15678"/>
                    <a:pt x="17232" y="17182"/>
                  </a:cubicBezTo>
                  <a:cubicBezTo>
                    <a:pt x="19364" y="18687"/>
                    <a:pt x="19364" y="19869"/>
                    <a:pt x="17374" y="20568"/>
                  </a:cubicBezTo>
                  <a:cubicBezTo>
                    <a:pt x="15385" y="21266"/>
                    <a:pt x="11406" y="21481"/>
                    <a:pt x="8564" y="21427"/>
                  </a:cubicBezTo>
                  <a:cubicBezTo>
                    <a:pt x="5722" y="21374"/>
                    <a:pt x="4016" y="21051"/>
                    <a:pt x="3306" y="20756"/>
                  </a:cubicBezTo>
                  <a:cubicBezTo>
                    <a:pt x="2595" y="20460"/>
                    <a:pt x="2880" y="20191"/>
                    <a:pt x="3164" y="19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068273" y="2033048"/>
              <a:ext cx="115622" cy="52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75" fill="norm" stroke="1" extrusionOk="0">
                  <a:moveTo>
                    <a:pt x="20004" y="5727"/>
                  </a:moveTo>
                  <a:cubicBezTo>
                    <a:pt x="20390" y="4436"/>
                    <a:pt x="20775" y="3145"/>
                    <a:pt x="20968" y="2199"/>
                  </a:cubicBezTo>
                  <a:cubicBezTo>
                    <a:pt x="21161" y="1252"/>
                    <a:pt x="21161" y="650"/>
                    <a:pt x="20197" y="305"/>
                  </a:cubicBezTo>
                  <a:cubicBezTo>
                    <a:pt x="19232" y="-39"/>
                    <a:pt x="17304" y="-125"/>
                    <a:pt x="14797" y="219"/>
                  </a:cubicBezTo>
                  <a:cubicBezTo>
                    <a:pt x="12290" y="563"/>
                    <a:pt x="9204" y="1338"/>
                    <a:pt x="6504" y="3188"/>
                  </a:cubicBezTo>
                  <a:cubicBezTo>
                    <a:pt x="3804" y="5038"/>
                    <a:pt x="1490" y="7964"/>
                    <a:pt x="525" y="10761"/>
                  </a:cubicBezTo>
                  <a:cubicBezTo>
                    <a:pt x="-439" y="13558"/>
                    <a:pt x="-53" y="16226"/>
                    <a:pt x="1490" y="17990"/>
                  </a:cubicBezTo>
                  <a:cubicBezTo>
                    <a:pt x="3032" y="19754"/>
                    <a:pt x="5732" y="20614"/>
                    <a:pt x="8432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006600" y="2339005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298192" y="2099293"/>
              <a:ext cx="165608" cy="44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24" fill="norm" stroke="1" extrusionOk="0">
                  <a:moveTo>
                    <a:pt x="21125" y="1141"/>
                  </a:moveTo>
                  <a:cubicBezTo>
                    <a:pt x="19775" y="735"/>
                    <a:pt x="18425" y="330"/>
                    <a:pt x="17075" y="127"/>
                  </a:cubicBezTo>
                  <a:cubicBezTo>
                    <a:pt x="15725" y="-76"/>
                    <a:pt x="14375" y="-76"/>
                    <a:pt x="12485" y="431"/>
                  </a:cubicBezTo>
                  <a:cubicBezTo>
                    <a:pt x="10595" y="938"/>
                    <a:pt x="8165" y="1952"/>
                    <a:pt x="5735" y="4335"/>
                  </a:cubicBezTo>
                  <a:cubicBezTo>
                    <a:pt x="3305" y="6718"/>
                    <a:pt x="875" y="10470"/>
                    <a:pt x="200" y="13411"/>
                  </a:cubicBezTo>
                  <a:cubicBezTo>
                    <a:pt x="-475" y="16352"/>
                    <a:pt x="605" y="18482"/>
                    <a:pt x="2765" y="19699"/>
                  </a:cubicBezTo>
                  <a:cubicBezTo>
                    <a:pt x="4925" y="20916"/>
                    <a:pt x="8165" y="21220"/>
                    <a:pt x="11405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484132" y="2172672"/>
              <a:ext cx="259068" cy="34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37" fill="norm" stroke="1" extrusionOk="0">
                  <a:moveTo>
                    <a:pt x="14118" y="4318"/>
                  </a:moveTo>
                  <a:cubicBezTo>
                    <a:pt x="13416" y="3418"/>
                    <a:pt x="12714" y="2518"/>
                    <a:pt x="11835" y="2003"/>
                  </a:cubicBezTo>
                  <a:cubicBezTo>
                    <a:pt x="10957" y="1489"/>
                    <a:pt x="9904" y="1360"/>
                    <a:pt x="8411" y="2260"/>
                  </a:cubicBezTo>
                  <a:cubicBezTo>
                    <a:pt x="6918" y="3160"/>
                    <a:pt x="4987" y="5089"/>
                    <a:pt x="3494" y="7596"/>
                  </a:cubicBezTo>
                  <a:cubicBezTo>
                    <a:pt x="2001" y="10103"/>
                    <a:pt x="948" y="13189"/>
                    <a:pt x="421" y="15182"/>
                  </a:cubicBezTo>
                  <a:cubicBezTo>
                    <a:pt x="-106" y="17175"/>
                    <a:pt x="-106" y="18075"/>
                    <a:pt x="245" y="18910"/>
                  </a:cubicBezTo>
                  <a:cubicBezTo>
                    <a:pt x="596" y="19746"/>
                    <a:pt x="1299" y="20518"/>
                    <a:pt x="2265" y="20903"/>
                  </a:cubicBezTo>
                  <a:cubicBezTo>
                    <a:pt x="3231" y="21289"/>
                    <a:pt x="4460" y="21289"/>
                    <a:pt x="6743" y="20196"/>
                  </a:cubicBezTo>
                  <a:cubicBezTo>
                    <a:pt x="9026" y="19103"/>
                    <a:pt x="12362" y="16918"/>
                    <a:pt x="14557" y="14346"/>
                  </a:cubicBezTo>
                  <a:cubicBezTo>
                    <a:pt x="16753" y="11775"/>
                    <a:pt x="17806" y="8818"/>
                    <a:pt x="17718" y="6439"/>
                  </a:cubicBezTo>
                  <a:cubicBezTo>
                    <a:pt x="17631" y="4060"/>
                    <a:pt x="16401" y="2260"/>
                    <a:pt x="14206" y="1168"/>
                  </a:cubicBezTo>
                  <a:cubicBezTo>
                    <a:pt x="12011" y="75"/>
                    <a:pt x="8850" y="-311"/>
                    <a:pt x="6831" y="268"/>
                  </a:cubicBezTo>
                  <a:cubicBezTo>
                    <a:pt x="4811" y="846"/>
                    <a:pt x="3933" y="2389"/>
                    <a:pt x="3582" y="3482"/>
                  </a:cubicBezTo>
                  <a:cubicBezTo>
                    <a:pt x="3231" y="4575"/>
                    <a:pt x="3406" y="5218"/>
                    <a:pt x="4284" y="5860"/>
                  </a:cubicBezTo>
                  <a:cubicBezTo>
                    <a:pt x="5162" y="6503"/>
                    <a:pt x="6743" y="7146"/>
                    <a:pt x="9728" y="7339"/>
                  </a:cubicBezTo>
                  <a:cubicBezTo>
                    <a:pt x="12714" y="7532"/>
                    <a:pt x="17104" y="7275"/>
                    <a:pt x="21494" y="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826014" y="2029739"/>
              <a:ext cx="56886" cy="62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2" fill="norm" stroke="1" extrusionOk="0">
                  <a:moveTo>
                    <a:pt x="21500" y="805"/>
                  </a:moveTo>
                  <a:cubicBezTo>
                    <a:pt x="19100" y="370"/>
                    <a:pt x="16700" y="-65"/>
                    <a:pt x="14300" y="7"/>
                  </a:cubicBezTo>
                  <a:cubicBezTo>
                    <a:pt x="11900" y="80"/>
                    <a:pt x="9500" y="660"/>
                    <a:pt x="7500" y="2399"/>
                  </a:cubicBezTo>
                  <a:cubicBezTo>
                    <a:pt x="5500" y="4139"/>
                    <a:pt x="3900" y="7038"/>
                    <a:pt x="2700" y="9865"/>
                  </a:cubicBezTo>
                  <a:cubicBezTo>
                    <a:pt x="1500" y="12692"/>
                    <a:pt x="700" y="15446"/>
                    <a:pt x="300" y="17258"/>
                  </a:cubicBezTo>
                  <a:cubicBezTo>
                    <a:pt x="-100" y="19071"/>
                    <a:pt x="-100" y="19940"/>
                    <a:pt x="300" y="20556"/>
                  </a:cubicBezTo>
                  <a:cubicBezTo>
                    <a:pt x="700" y="21173"/>
                    <a:pt x="1500" y="21535"/>
                    <a:pt x="3500" y="21463"/>
                  </a:cubicBezTo>
                  <a:cubicBezTo>
                    <a:pt x="5500" y="21390"/>
                    <a:pt x="8700" y="20883"/>
                    <a:pt x="11900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964227" y="2218355"/>
              <a:ext cx="1392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260"/>
                    <a:pt x="-1303" y="6521"/>
                    <a:pt x="240" y="10121"/>
                  </a:cubicBezTo>
                  <a:cubicBezTo>
                    <a:pt x="1783" y="13721"/>
                    <a:pt x="11040" y="176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965450" y="2095951"/>
              <a:ext cx="167156" cy="46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260" fill="norm" stroke="1" extrusionOk="0">
                  <a:moveTo>
                    <a:pt x="0" y="3248"/>
                  </a:moveTo>
                  <a:cubicBezTo>
                    <a:pt x="263" y="2576"/>
                    <a:pt x="527" y="1904"/>
                    <a:pt x="1185" y="1328"/>
                  </a:cubicBezTo>
                  <a:cubicBezTo>
                    <a:pt x="1844" y="752"/>
                    <a:pt x="2898" y="272"/>
                    <a:pt x="4083" y="80"/>
                  </a:cubicBezTo>
                  <a:cubicBezTo>
                    <a:pt x="5268" y="-112"/>
                    <a:pt x="6585" y="-16"/>
                    <a:pt x="9088" y="1040"/>
                  </a:cubicBezTo>
                  <a:cubicBezTo>
                    <a:pt x="11590" y="2096"/>
                    <a:pt x="15278" y="4112"/>
                    <a:pt x="17780" y="6752"/>
                  </a:cubicBezTo>
                  <a:cubicBezTo>
                    <a:pt x="20283" y="9392"/>
                    <a:pt x="21600" y="12656"/>
                    <a:pt x="20283" y="15152"/>
                  </a:cubicBezTo>
                  <a:cubicBezTo>
                    <a:pt x="18966" y="17648"/>
                    <a:pt x="15015" y="19376"/>
                    <a:pt x="12117" y="20336"/>
                  </a:cubicBezTo>
                  <a:cubicBezTo>
                    <a:pt x="9220" y="21296"/>
                    <a:pt x="7376" y="21488"/>
                    <a:pt x="5532" y="21008"/>
                  </a:cubicBezTo>
                  <a:cubicBezTo>
                    <a:pt x="3688" y="20528"/>
                    <a:pt x="1844" y="19376"/>
                    <a:pt x="0" y="18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3213100" y="2015155"/>
              <a:ext cx="111179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7336" y="0"/>
                  </a:moveTo>
                  <a:cubicBezTo>
                    <a:pt x="10189" y="1886"/>
                    <a:pt x="13042" y="3771"/>
                    <a:pt x="15894" y="6000"/>
                  </a:cubicBezTo>
                  <a:cubicBezTo>
                    <a:pt x="18747" y="8229"/>
                    <a:pt x="21600" y="10800"/>
                    <a:pt x="21396" y="13200"/>
                  </a:cubicBezTo>
                  <a:cubicBezTo>
                    <a:pt x="21192" y="15600"/>
                    <a:pt x="17932" y="17829"/>
                    <a:pt x="13857" y="19200"/>
                  </a:cubicBezTo>
                  <a:cubicBezTo>
                    <a:pt x="9781" y="20571"/>
                    <a:pt x="4891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441700" y="2408855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685956" y="2117565"/>
              <a:ext cx="314545" cy="38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12" fill="norm" stroke="1" extrusionOk="0">
                  <a:moveTo>
                    <a:pt x="11387" y="2068"/>
                  </a:moveTo>
                  <a:cubicBezTo>
                    <a:pt x="11530" y="1481"/>
                    <a:pt x="11673" y="895"/>
                    <a:pt x="11387" y="484"/>
                  </a:cubicBezTo>
                  <a:cubicBezTo>
                    <a:pt x="11101" y="73"/>
                    <a:pt x="10385" y="-162"/>
                    <a:pt x="9456" y="131"/>
                  </a:cubicBezTo>
                  <a:cubicBezTo>
                    <a:pt x="8526" y="425"/>
                    <a:pt x="7382" y="1247"/>
                    <a:pt x="5808" y="3477"/>
                  </a:cubicBezTo>
                  <a:cubicBezTo>
                    <a:pt x="4234" y="5708"/>
                    <a:pt x="2232" y="9347"/>
                    <a:pt x="1087" y="12340"/>
                  </a:cubicBezTo>
                  <a:cubicBezTo>
                    <a:pt x="-57" y="15334"/>
                    <a:pt x="-343" y="17681"/>
                    <a:pt x="444" y="19208"/>
                  </a:cubicBezTo>
                  <a:cubicBezTo>
                    <a:pt x="1231" y="20734"/>
                    <a:pt x="3090" y="21438"/>
                    <a:pt x="5593" y="20968"/>
                  </a:cubicBezTo>
                  <a:cubicBezTo>
                    <a:pt x="8097" y="20499"/>
                    <a:pt x="11244" y="18855"/>
                    <a:pt x="13318" y="16331"/>
                  </a:cubicBezTo>
                  <a:cubicBezTo>
                    <a:pt x="15392" y="13808"/>
                    <a:pt x="16393" y="10403"/>
                    <a:pt x="16393" y="7762"/>
                  </a:cubicBezTo>
                  <a:cubicBezTo>
                    <a:pt x="16393" y="5121"/>
                    <a:pt x="15392" y="3242"/>
                    <a:pt x="13747" y="2127"/>
                  </a:cubicBezTo>
                  <a:cubicBezTo>
                    <a:pt x="12102" y="1012"/>
                    <a:pt x="9813" y="660"/>
                    <a:pt x="7954" y="777"/>
                  </a:cubicBezTo>
                  <a:cubicBezTo>
                    <a:pt x="6094" y="895"/>
                    <a:pt x="4664" y="1481"/>
                    <a:pt x="3805" y="2479"/>
                  </a:cubicBezTo>
                  <a:cubicBezTo>
                    <a:pt x="2947" y="3477"/>
                    <a:pt x="2661" y="4886"/>
                    <a:pt x="3305" y="6001"/>
                  </a:cubicBezTo>
                  <a:cubicBezTo>
                    <a:pt x="3948" y="7116"/>
                    <a:pt x="5522" y="7938"/>
                    <a:pt x="8669" y="8231"/>
                  </a:cubicBezTo>
                  <a:cubicBezTo>
                    <a:pt x="11816" y="8525"/>
                    <a:pt x="16536" y="8290"/>
                    <a:pt x="21257" y="8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051300" y="2377105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306888" y="1997057"/>
              <a:ext cx="274390" cy="49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5" fill="norm" stroke="1" extrusionOk="0">
                  <a:moveTo>
                    <a:pt x="13726" y="16983"/>
                  </a:moveTo>
                  <a:cubicBezTo>
                    <a:pt x="12407" y="16067"/>
                    <a:pt x="11088" y="15152"/>
                    <a:pt x="9110" y="15061"/>
                  </a:cubicBezTo>
                  <a:cubicBezTo>
                    <a:pt x="7131" y="14969"/>
                    <a:pt x="4493" y="15701"/>
                    <a:pt x="2844" y="16617"/>
                  </a:cubicBezTo>
                  <a:cubicBezTo>
                    <a:pt x="1195" y="17532"/>
                    <a:pt x="536" y="18630"/>
                    <a:pt x="206" y="19454"/>
                  </a:cubicBezTo>
                  <a:cubicBezTo>
                    <a:pt x="-124" y="20278"/>
                    <a:pt x="-124" y="20827"/>
                    <a:pt x="700" y="21147"/>
                  </a:cubicBezTo>
                  <a:cubicBezTo>
                    <a:pt x="1525" y="21467"/>
                    <a:pt x="3174" y="21559"/>
                    <a:pt x="5317" y="20918"/>
                  </a:cubicBezTo>
                  <a:cubicBezTo>
                    <a:pt x="7461" y="20278"/>
                    <a:pt x="10099" y="18905"/>
                    <a:pt x="12490" y="16800"/>
                  </a:cubicBezTo>
                  <a:cubicBezTo>
                    <a:pt x="14881" y="14695"/>
                    <a:pt x="17024" y="11857"/>
                    <a:pt x="18426" y="9340"/>
                  </a:cubicBezTo>
                  <a:cubicBezTo>
                    <a:pt x="19827" y="6823"/>
                    <a:pt x="20487" y="4627"/>
                    <a:pt x="20899" y="3254"/>
                  </a:cubicBezTo>
                  <a:cubicBezTo>
                    <a:pt x="21311" y="1881"/>
                    <a:pt x="21476" y="1332"/>
                    <a:pt x="21311" y="874"/>
                  </a:cubicBezTo>
                  <a:cubicBezTo>
                    <a:pt x="21146" y="417"/>
                    <a:pt x="20652" y="51"/>
                    <a:pt x="19992" y="5"/>
                  </a:cubicBezTo>
                  <a:cubicBezTo>
                    <a:pt x="19332" y="-41"/>
                    <a:pt x="18508" y="234"/>
                    <a:pt x="17189" y="1790"/>
                  </a:cubicBezTo>
                  <a:cubicBezTo>
                    <a:pt x="15870" y="3345"/>
                    <a:pt x="14056" y="6183"/>
                    <a:pt x="12984" y="8745"/>
                  </a:cubicBezTo>
                  <a:cubicBezTo>
                    <a:pt x="11913" y="11308"/>
                    <a:pt x="11583" y="13596"/>
                    <a:pt x="11665" y="15244"/>
                  </a:cubicBezTo>
                  <a:cubicBezTo>
                    <a:pt x="11748" y="16891"/>
                    <a:pt x="12242" y="17898"/>
                    <a:pt x="13479" y="18356"/>
                  </a:cubicBezTo>
                  <a:cubicBezTo>
                    <a:pt x="14716" y="18813"/>
                    <a:pt x="16694" y="18722"/>
                    <a:pt x="18673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675716" y="2069226"/>
              <a:ext cx="289985" cy="39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0248" y="5593"/>
                  </a:moveTo>
                  <a:cubicBezTo>
                    <a:pt x="10091" y="4914"/>
                    <a:pt x="9933" y="4235"/>
                    <a:pt x="9381" y="3953"/>
                  </a:cubicBezTo>
                  <a:cubicBezTo>
                    <a:pt x="8829" y="3670"/>
                    <a:pt x="7883" y="3783"/>
                    <a:pt x="6464" y="4744"/>
                  </a:cubicBezTo>
                  <a:cubicBezTo>
                    <a:pt x="5045" y="5706"/>
                    <a:pt x="3153" y="7515"/>
                    <a:pt x="1892" y="9946"/>
                  </a:cubicBezTo>
                  <a:cubicBezTo>
                    <a:pt x="631" y="12378"/>
                    <a:pt x="0" y="15431"/>
                    <a:pt x="0" y="17467"/>
                  </a:cubicBezTo>
                  <a:cubicBezTo>
                    <a:pt x="0" y="19502"/>
                    <a:pt x="631" y="20520"/>
                    <a:pt x="1813" y="20973"/>
                  </a:cubicBezTo>
                  <a:cubicBezTo>
                    <a:pt x="2996" y="21425"/>
                    <a:pt x="4730" y="21312"/>
                    <a:pt x="6937" y="20011"/>
                  </a:cubicBezTo>
                  <a:cubicBezTo>
                    <a:pt x="9145" y="18711"/>
                    <a:pt x="11825" y="16223"/>
                    <a:pt x="13638" y="13283"/>
                  </a:cubicBezTo>
                  <a:cubicBezTo>
                    <a:pt x="15451" y="10342"/>
                    <a:pt x="16397" y="6950"/>
                    <a:pt x="16318" y="4631"/>
                  </a:cubicBezTo>
                  <a:cubicBezTo>
                    <a:pt x="16239" y="2313"/>
                    <a:pt x="15136" y="1069"/>
                    <a:pt x="13717" y="447"/>
                  </a:cubicBezTo>
                  <a:cubicBezTo>
                    <a:pt x="12298" y="-175"/>
                    <a:pt x="10564" y="-175"/>
                    <a:pt x="8593" y="617"/>
                  </a:cubicBezTo>
                  <a:cubicBezTo>
                    <a:pt x="6622" y="1408"/>
                    <a:pt x="4415" y="2991"/>
                    <a:pt x="3232" y="4235"/>
                  </a:cubicBezTo>
                  <a:cubicBezTo>
                    <a:pt x="2050" y="5479"/>
                    <a:pt x="1892" y="6384"/>
                    <a:pt x="2917" y="7006"/>
                  </a:cubicBezTo>
                  <a:cubicBezTo>
                    <a:pt x="3942" y="7628"/>
                    <a:pt x="6149" y="7967"/>
                    <a:pt x="9460" y="8024"/>
                  </a:cubicBezTo>
                  <a:cubicBezTo>
                    <a:pt x="12771" y="8080"/>
                    <a:pt x="17185" y="7854"/>
                    <a:pt x="21600" y="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399930" y="2924152"/>
              <a:ext cx="257421" cy="2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11" fill="norm" stroke="1" extrusionOk="0">
                  <a:moveTo>
                    <a:pt x="817" y="2311"/>
                  </a:moveTo>
                  <a:cubicBezTo>
                    <a:pt x="817" y="7711"/>
                    <a:pt x="817" y="13111"/>
                    <a:pt x="640" y="16311"/>
                  </a:cubicBezTo>
                  <a:cubicBezTo>
                    <a:pt x="463" y="19511"/>
                    <a:pt x="109" y="20511"/>
                    <a:pt x="21" y="20511"/>
                  </a:cubicBezTo>
                  <a:cubicBezTo>
                    <a:pt x="-68" y="20511"/>
                    <a:pt x="109" y="19511"/>
                    <a:pt x="994" y="16211"/>
                  </a:cubicBezTo>
                  <a:cubicBezTo>
                    <a:pt x="1880" y="12911"/>
                    <a:pt x="3473" y="7311"/>
                    <a:pt x="4535" y="4111"/>
                  </a:cubicBezTo>
                  <a:cubicBezTo>
                    <a:pt x="5598" y="911"/>
                    <a:pt x="6129" y="111"/>
                    <a:pt x="6748" y="11"/>
                  </a:cubicBezTo>
                  <a:cubicBezTo>
                    <a:pt x="7368" y="-89"/>
                    <a:pt x="8076" y="511"/>
                    <a:pt x="8784" y="2411"/>
                  </a:cubicBezTo>
                  <a:cubicBezTo>
                    <a:pt x="9493" y="4311"/>
                    <a:pt x="10201" y="7511"/>
                    <a:pt x="10466" y="10011"/>
                  </a:cubicBezTo>
                  <a:cubicBezTo>
                    <a:pt x="10732" y="12511"/>
                    <a:pt x="10555" y="14311"/>
                    <a:pt x="10466" y="14611"/>
                  </a:cubicBezTo>
                  <a:cubicBezTo>
                    <a:pt x="10378" y="14911"/>
                    <a:pt x="10378" y="13711"/>
                    <a:pt x="11086" y="11411"/>
                  </a:cubicBezTo>
                  <a:cubicBezTo>
                    <a:pt x="11794" y="9111"/>
                    <a:pt x="13211" y="5711"/>
                    <a:pt x="14273" y="3711"/>
                  </a:cubicBezTo>
                  <a:cubicBezTo>
                    <a:pt x="15335" y="1711"/>
                    <a:pt x="16043" y="1111"/>
                    <a:pt x="16929" y="711"/>
                  </a:cubicBezTo>
                  <a:cubicBezTo>
                    <a:pt x="17814" y="311"/>
                    <a:pt x="18876" y="111"/>
                    <a:pt x="19673" y="611"/>
                  </a:cubicBezTo>
                  <a:cubicBezTo>
                    <a:pt x="20470" y="1111"/>
                    <a:pt x="21001" y="2311"/>
                    <a:pt x="21266" y="5111"/>
                  </a:cubicBezTo>
                  <a:cubicBezTo>
                    <a:pt x="21532" y="7911"/>
                    <a:pt x="21532" y="12311"/>
                    <a:pt x="21532" y="15311"/>
                  </a:cubicBezTo>
                  <a:cubicBezTo>
                    <a:pt x="21532" y="18311"/>
                    <a:pt x="21532" y="19911"/>
                    <a:pt x="2153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415610" y="1622062"/>
              <a:ext cx="240067" cy="13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0863" fill="norm" stroke="1" extrusionOk="0">
                  <a:moveTo>
                    <a:pt x="8900" y="5711"/>
                  </a:moveTo>
                  <a:cubicBezTo>
                    <a:pt x="8346" y="9902"/>
                    <a:pt x="7792" y="14093"/>
                    <a:pt x="7146" y="16833"/>
                  </a:cubicBezTo>
                  <a:cubicBezTo>
                    <a:pt x="6500" y="19573"/>
                    <a:pt x="5761" y="20863"/>
                    <a:pt x="4561" y="20863"/>
                  </a:cubicBezTo>
                  <a:cubicBezTo>
                    <a:pt x="3361" y="20863"/>
                    <a:pt x="1700" y="19573"/>
                    <a:pt x="777" y="17317"/>
                  </a:cubicBezTo>
                  <a:cubicBezTo>
                    <a:pt x="-146" y="15060"/>
                    <a:pt x="-331" y="11836"/>
                    <a:pt x="684" y="8773"/>
                  </a:cubicBezTo>
                  <a:cubicBezTo>
                    <a:pt x="1700" y="5711"/>
                    <a:pt x="3915" y="2809"/>
                    <a:pt x="6500" y="2648"/>
                  </a:cubicBezTo>
                  <a:cubicBezTo>
                    <a:pt x="9084" y="2487"/>
                    <a:pt x="12038" y="5066"/>
                    <a:pt x="13792" y="7162"/>
                  </a:cubicBezTo>
                  <a:cubicBezTo>
                    <a:pt x="15546" y="9257"/>
                    <a:pt x="16100" y="10869"/>
                    <a:pt x="16561" y="12481"/>
                  </a:cubicBezTo>
                  <a:cubicBezTo>
                    <a:pt x="17023" y="14093"/>
                    <a:pt x="17392" y="15705"/>
                    <a:pt x="18038" y="16027"/>
                  </a:cubicBezTo>
                  <a:cubicBezTo>
                    <a:pt x="18684" y="16350"/>
                    <a:pt x="19607" y="15382"/>
                    <a:pt x="20254" y="14093"/>
                  </a:cubicBezTo>
                  <a:cubicBezTo>
                    <a:pt x="20900" y="12803"/>
                    <a:pt x="21269" y="11191"/>
                    <a:pt x="20531" y="8290"/>
                  </a:cubicBezTo>
                  <a:cubicBezTo>
                    <a:pt x="19792" y="5388"/>
                    <a:pt x="17946" y="1197"/>
                    <a:pt x="15177" y="230"/>
                  </a:cubicBezTo>
                  <a:cubicBezTo>
                    <a:pt x="12407" y="-737"/>
                    <a:pt x="8715" y="1520"/>
                    <a:pt x="5023" y="3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869950" y="4231305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927100" y="4364655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074509" y="4007858"/>
              <a:ext cx="154341" cy="60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92" fill="norm" stroke="1" extrusionOk="0">
                  <a:moveTo>
                    <a:pt x="21284" y="2309"/>
                  </a:moveTo>
                  <a:cubicBezTo>
                    <a:pt x="21284" y="1931"/>
                    <a:pt x="21284" y="1554"/>
                    <a:pt x="20992" y="1176"/>
                  </a:cubicBezTo>
                  <a:cubicBezTo>
                    <a:pt x="20700" y="798"/>
                    <a:pt x="20116" y="421"/>
                    <a:pt x="18949" y="194"/>
                  </a:cubicBezTo>
                  <a:cubicBezTo>
                    <a:pt x="17781" y="-32"/>
                    <a:pt x="16030" y="-108"/>
                    <a:pt x="13841" y="232"/>
                  </a:cubicBezTo>
                  <a:cubicBezTo>
                    <a:pt x="11652" y="572"/>
                    <a:pt x="9025" y="1327"/>
                    <a:pt x="6689" y="2724"/>
                  </a:cubicBezTo>
                  <a:cubicBezTo>
                    <a:pt x="4354" y="4121"/>
                    <a:pt x="2311" y="6161"/>
                    <a:pt x="3187" y="8275"/>
                  </a:cubicBezTo>
                  <a:cubicBezTo>
                    <a:pt x="4062" y="10390"/>
                    <a:pt x="7857" y="12580"/>
                    <a:pt x="10484" y="14506"/>
                  </a:cubicBezTo>
                  <a:cubicBezTo>
                    <a:pt x="13111" y="16432"/>
                    <a:pt x="14570" y="18093"/>
                    <a:pt x="14133" y="19189"/>
                  </a:cubicBezTo>
                  <a:cubicBezTo>
                    <a:pt x="13695" y="20284"/>
                    <a:pt x="11360" y="20812"/>
                    <a:pt x="9462" y="21114"/>
                  </a:cubicBezTo>
                  <a:cubicBezTo>
                    <a:pt x="7565" y="21416"/>
                    <a:pt x="6106" y="21492"/>
                    <a:pt x="4646" y="21492"/>
                  </a:cubicBezTo>
                  <a:cubicBezTo>
                    <a:pt x="3187" y="21492"/>
                    <a:pt x="1727" y="21416"/>
                    <a:pt x="852" y="21190"/>
                  </a:cubicBezTo>
                  <a:cubicBezTo>
                    <a:pt x="-24" y="20963"/>
                    <a:pt x="-316" y="20586"/>
                    <a:pt x="414" y="20359"/>
                  </a:cubicBezTo>
                  <a:cubicBezTo>
                    <a:pt x="1143" y="20133"/>
                    <a:pt x="2895" y="20057"/>
                    <a:pt x="4646" y="19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032000" y="4726605"/>
              <a:ext cx="228600" cy="13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4909"/>
                  </a:moveTo>
                  <a:cubicBezTo>
                    <a:pt x="200" y="8509"/>
                    <a:pt x="400" y="12109"/>
                    <a:pt x="500" y="15218"/>
                  </a:cubicBezTo>
                  <a:cubicBezTo>
                    <a:pt x="600" y="18327"/>
                    <a:pt x="600" y="20945"/>
                    <a:pt x="800" y="21273"/>
                  </a:cubicBezTo>
                  <a:cubicBezTo>
                    <a:pt x="1000" y="21600"/>
                    <a:pt x="1400" y="19636"/>
                    <a:pt x="2300" y="16036"/>
                  </a:cubicBezTo>
                  <a:cubicBezTo>
                    <a:pt x="3200" y="12436"/>
                    <a:pt x="4600" y="7200"/>
                    <a:pt x="5700" y="4091"/>
                  </a:cubicBezTo>
                  <a:cubicBezTo>
                    <a:pt x="6800" y="982"/>
                    <a:pt x="7600" y="0"/>
                    <a:pt x="8400" y="0"/>
                  </a:cubicBezTo>
                  <a:cubicBezTo>
                    <a:pt x="9200" y="0"/>
                    <a:pt x="10000" y="982"/>
                    <a:pt x="10400" y="2291"/>
                  </a:cubicBezTo>
                  <a:cubicBezTo>
                    <a:pt x="10800" y="3600"/>
                    <a:pt x="10800" y="5236"/>
                    <a:pt x="10800" y="7527"/>
                  </a:cubicBezTo>
                  <a:cubicBezTo>
                    <a:pt x="10800" y="9818"/>
                    <a:pt x="10800" y="12764"/>
                    <a:pt x="11200" y="13091"/>
                  </a:cubicBezTo>
                  <a:cubicBezTo>
                    <a:pt x="11600" y="13418"/>
                    <a:pt x="12400" y="11127"/>
                    <a:pt x="13300" y="8836"/>
                  </a:cubicBezTo>
                  <a:cubicBezTo>
                    <a:pt x="14200" y="6545"/>
                    <a:pt x="15200" y="4255"/>
                    <a:pt x="16100" y="2618"/>
                  </a:cubicBezTo>
                  <a:cubicBezTo>
                    <a:pt x="17000" y="982"/>
                    <a:pt x="17800" y="0"/>
                    <a:pt x="18700" y="1964"/>
                  </a:cubicBezTo>
                  <a:cubicBezTo>
                    <a:pt x="19600" y="3927"/>
                    <a:pt x="20600" y="8836"/>
                    <a:pt x="21600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2001956" y="3751385"/>
              <a:ext cx="180629" cy="15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894" fill="norm" stroke="1" extrusionOk="0">
                  <a:moveTo>
                    <a:pt x="10228" y="7219"/>
                  </a:moveTo>
                  <a:cubicBezTo>
                    <a:pt x="9483" y="10866"/>
                    <a:pt x="8738" y="14513"/>
                    <a:pt x="7869" y="16757"/>
                  </a:cubicBezTo>
                  <a:cubicBezTo>
                    <a:pt x="7000" y="19001"/>
                    <a:pt x="6007" y="19842"/>
                    <a:pt x="4890" y="20403"/>
                  </a:cubicBezTo>
                  <a:cubicBezTo>
                    <a:pt x="3772" y="20964"/>
                    <a:pt x="2531" y="21245"/>
                    <a:pt x="1538" y="20123"/>
                  </a:cubicBezTo>
                  <a:cubicBezTo>
                    <a:pt x="545" y="19001"/>
                    <a:pt x="-200" y="16476"/>
                    <a:pt x="48" y="13811"/>
                  </a:cubicBezTo>
                  <a:cubicBezTo>
                    <a:pt x="297" y="11146"/>
                    <a:pt x="1538" y="8341"/>
                    <a:pt x="3400" y="7079"/>
                  </a:cubicBezTo>
                  <a:cubicBezTo>
                    <a:pt x="5262" y="5816"/>
                    <a:pt x="7745" y="6097"/>
                    <a:pt x="9483" y="6798"/>
                  </a:cubicBezTo>
                  <a:cubicBezTo>
                    <a:pt x="11221" y="7500"/>
                    <a:pt x="12214" y="8622"/>
                    <a:pt x="13455" y="9884"/>
                  </a:cubicBezTo>
                  <a:cubicBezTo>
                    <a:pt x="14697" y="11146"/>
                    <a:pt x="16186" y="12549"/>
                    <a:pt x="17552" y="12128"/>
                  </a:cubicBezTo>
                  <a:cubicBezTo>
                    <a:pt x="18917" y="11707"/>
                    <a:pt x="20159" y="9463"/>
                    <a:pt x="20779" y="7640"/>
                  </a:cubicBezTo>
                  <a:cubicBezTo>
                    <a:pt x="21400" y="5816"/>
                    <a:pt x="21400" y="4414"/>
                    <a:pt x="20159" y="2871"/>
                  </a:cubicBezTo>
                  <a:cubicBezTo>
                    <a:pt x="18917" y="1328"/>
                    <a:pt x="16434" y="-355"/>
                    <a:pt x="14200" y="66"/>
                  </a:cubicBezTo>
                  <a:cubicBezTo>
                    <a:pt x="11966" y="487"/>
                    <a:pt x="9979" y="3011"/>
                    <a:pt x="8986" y="5396"/>
                  </a:cubicBezTo>
                  <a:cubicBezTo>
                    <a:pt x="7993" y="7780"/>
                    <a:pt x="7993" y="10024"/>
                    <a:pt x="7993" y="12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451100" y="4024370"/>
              <a:ext cx="141817" cy="20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097"/>
                  </a:moveTo>
                  <a:cubicBezTo>
                    <a:pt x="1290" y="2422"/>
                    <a:pt x="2579" y="1747"/>
                    <a:pt x="3224" y="2197"/>
                  </a:cubicBezTo>
                  <a:cubicBezTo>
                    <a:pt x="3869" y="2647"/>
                    <a:pt x="3869" y="4222"/>
                    <a:pt x="3546" y="7147"/>
                  </a:cubicBezTo>
                  <a:cubicBezTo>
                    <a:pt x="3224" y="10072"/>
                    <a:pt x="2579" y="14347"/>
                    <a:pt x="2257" y="17047"/>
                  </a:cubicBezTo>
                  <a:cubicBezTo>
                    <a:pt x="1934" y="19747"/>
                    <a:pt x="1934" y="20872"/>
                    <a:pt x="1773" y="20647"/>
                  </a:cubicBezTo>
                  <a:cubicBezTo>
                    <a:pt x="1612" y="20422"/>
                    <a:pt x="1290" y="18847"/>
                    <a:pt x="1934" y="15922"/>
                  </a:cubicBezTo>
                  <a:cubicBezTo>
                    <a:pt x="2579" y="12997"/>
                    <a:pt x="4191" y="8722"/>
                    <a:pt x="6287" y="5797"/>
                  </a:cubicBezTo>
                  <a:cubicBezTo>
                    <a:pt x="8382" y="2872"/>
                    <a:pt x="10961" y="1297"/>
                    <a:pt x="13379" y="509"/>
                  </a:cubicBezTo>
                  <a:cubicBezTo>
                    <a:pt x="15797" y="-278"/>
                    <a:pt x="18054" y="-278"/>
                    <a:pt x="19504" y="1409"/>
                  </a:cubicBezTo>
                  <a:cubicBezTo>
                    <a:pt x="20955" y="3097"/>
                    <a:pt x="21600" y="6472"/>
                    <a:pt x="21600" y="10072"/>
                  </a:cubicBezTo>
                  <a:cubicBezTo>
                    <a:pt x="21600" y="13672"/>
                    <a:pt x="20955" y="17497"/>
                    <a:pt x="2031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730500" y="4123355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901950" y="4051076"/>
              <a:ext cx="212544" cy="16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980" fill="norm" stroke="1" extrusionOk="0">
                  <a:moveTo>
                    <a:pt x="0" y="3506"/>
                  </a:moveTo>
                  <a:cubicBezTo>
                    <a:pt x="0" y="1906"/>
                    <a:pt x="0" y="306"/>
                    <a:pt x="321" y="39"/>
                  </a:cubicBezTo>
                  <a:cubicBezTo>
                    <a:pt x="642" y="-227"/>
                    <a:pt x="1283" y="839"/>
                    <a:pt x="1711" y="3906"/>
                  </a:cubicBezTo>
                  <a:cubicBezTo>
                    <a:pt x="2139" y="6973"/>
                    <a:pt x="2352" y="12039"/>
                    <a:pt x="2246" y="15506"/>
                  </a:cubicBezTo>
                  <a:cubicBezTo>
                    <a:pt x="2139" y="18973"/>
                    <a:pt x="1711" y="20839"/>
                    <a:pt x="1390" y="20973"/>
                  </a:cubicBezTo>
                  <a:cubicBezTo>
                    <a:pt x="1069" y="21106"/>
                    <a:pt x="855" y="19506"/>
                    <a:pt x="1497" y="16306"/>
                  </a:cubicBezTo>
                  <a:cubicBezTo>
                    <a:pt x="2139" y="13106"/>
                    <a:pt x="3636" y="8306"/>
                    <a:pt x="4812" y="5373"/>
                  </a:cubicBezTo>
                  <a:cubicBezTo>
                    <a:pt x="5988" y="2439"/>
                    <a:pt x="6844" y="1373"/>
                    <a:pt x="7592" y="1373"/>
                  </a:cubicBezTo>
                  <a:cubicBezTo>
                    <a:pt x="8341" y="1373"/>
                    <a:pt x="8982" y="2439"/>
                    <a:pt x="9303" y="3639"/>
                  </a:cubicBezTo>
                  <a:cubicBezTo>
                    <a:pt x="9624" y="4839"/>
                    <a:pt x="9624" y="6173"/>
                    <a:pt x="9624" y="7506"/>
                  </a:cubicBezTo>
                  <a:cubicBezTo>
                    <a:pt x="9624" y="8839"/>
                    <a:pt x="9624" y="10173"/>
                    <a:pt x="9945" y="9906"/>
                  </a:cubicBezTo>
                  <a:cubicBezTo>
                    <a:pt x="10265" y="9639"/>
                    <a:pt x="10907" y="7773"/>
                    <a:pt x="11655" y="6039"/>
                  </a:cubicBezTo>
                  <a:cubicBezTo>
                    <a:pt x="12404" y="4306"/>
                    <a:pt x="13259" y="2706"/>
                    <a:pt x="14650" y="1506"/>
                  </a:cubicBezTo>
                  <a:cubicBezTo>
                    <a:pt x="16040" y="306"/>
                    <a:pt x="17964" y="-494"/>
                    <a:pt x="19248" y="439"/>
                  </a:cubicBezTo>
                  <a:cubicBezTo>
                    <a:pt x="20531" y="1373"/>
                    <a:pt x="21172" y="4039"/>
                    <a:pt x="21386" y="7373"/>
                  </a:cubicBezTo>
                  <a:cubicBezTo>
                    <a:pt x="21600" y="10706"/>
                    <a:pt x="21386" y="14706"/>
                    <a:pt x="21172" y="18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133449" y="3776513"/>
              <a:ext cx="81768" cy="15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72" fill="norm" stroke="1" extrusionOk="0">
                  <a:moveTo>
                    <a:pt x="2500" y="3128"/>
                  </a:moveTo>
                  <a:cubicBezTo>
                    <a:pt x="1420" y="4856"/>
                    <a:pt x="340" y="6584"/>
                    <a:pt x="70" y="6728"/>
                  </a:cubicBezTo>
                  <a:cubicBezTo>
                    <a:pt x="-200" y="6872"/>
                    <a:pt x="340" y="5432"/>
                    <a:pt x="1150" y="3848"/>
                  </a:cubicBezTo>
                  <a:cubicBezTo>
                    <a:pt x="1960" y="2264"/>
                    <a:pt x="3040" y="536"/>
                    <a:pt x="4660" y="104"/>
                  </a:cubicBezTo>
                  <a:cubicBezTo>
                    <a:pt x="6280" y="-328"/>
                    <a:pt x="8440" y="536"/>
                    <a:pt x="11410" y="3560"/>
                  </a:cubicBezTo>
                  <a:cubicBezTo>
                    <a:pt x="14380" y="6584"/>
                    <a:pt x="18160" y="11768"/>
                    <a:pt x="19780" y="15080"/>
                  </a:cubicBezTo>
                  <a:cubicBezTo>
                    <a:pt x="21400" y="18392"/>
                    <a:pt x="20860" y="19832"/>
                    <a:pt x="20320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105149" y="3780455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252"/>
                    <a:pt x="14400" y="2504"/>
                    <a:pt x="10800" y="6104"/>
                  </a:cubicBezTo>
                  <a:cubicBezTo>
                    <a:pt x="7200" y="9704"/>
                    <a:pt x="3600" y="15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432050" y="4348498"/>
              <a:ext cx="673100" cy="2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7" fill="norm" stroke="1" extrusionOk="0">
                  <a:moveTo>
                    <a:pt x="0" y="11777"/>
                  </a:moveTo>
                  <a:cubicBezTo>
                    <a:pt x="815" y="16405"/>
                    <a:pt x="1630" y="21034"/>
                    <a:pt x="3430" y="20263"/>
                  </a:cubicBezTo>
                  <a:cubicBezTo>
                    <a:pt x="5230" y="19491"/>
                    <a:pt x="8015" y="13320"/>
                    <a:pt x="10732" y="8691"/>
                  </a:cubicBezTo>
                  <a:cubicBezTo>
                    <a:pt x="13449" y="4063"/>
                    <a:pt x="16098" y="977"/>
                    <a:pt x="17898" y="205"/>
                  </a:cubicBezTo>
                  <a:cubicBezTo>
                    <a:pt x="19698" y="-566"/>
                    <a:pt x="20649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612095" y="4488427"/>
              <a:ext cx="264455" cy="26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40" fill="norm" stroke="1" extrusionOk="0">
                  <a:moveTo>
                    <a:pt x="12983" y="6785"/>
                  </a:moveTo>
                  <a:cubicBezTo>
                    <a:pt x="10789" y="6618"/>
                    <a:pt x="8595" y="6450"/>
                    <a:pt x="6233" y="8041"/>
                  </a:cubicBezTo>
                  <a:cubicBezTo>
                    <a:pt x="3870" y="9632"/>
                    <a:pt x="1339" y="12980"/>
                    <a:pt x="411" y="15576"/>
                  </a:cubicBezTo>
                  <a:cubicBezTo>
                    <a:pt x="-517" y="18171"/>
                    <a:pt x="158" y="20013"/>
                    <a:pt x="2099" y="20767"/>
                  </a:cubicBezTo>
                  <a:cubicBezTo>
                    <a:pt x="4039" y="21520"/>
                    <a:pt x="7246" y="21185"/>
                    <a:pt x="10030" y="19260"/>
                  </a:cubicBezTo>
                  <a:cubicBezTo>
                    <a:pt x="12814" y="17334"/>
                    <a:pt x="15177" y="13818"/>
                    <a:pt x="16527" y="10720"/>
                  </a:cubicBezTo>
                  <a:cubicBezTo>
                    <a:pt x="17877" y="7622"/>
                    <a:pt x="18214" y="4943"/>
                    <a:pt x="17539" y="3018"/>
                  </a:cubicBezTo>
                  <a:cubicBezTo>
                    <a:pt x="16864" y="1092"/>
                    <a:pt x="15177" y="-80"/>
                    <a:pt x="13067" y="4"/>
                  </a:cubicBezTo>
                  <a:cubicBezTo>
                    <a:pt x="10958" y="87"/>
                    <a:pt x="8427" y="1427"/>
                    <a:pt x="6992" y="3353"/>
                  </a:cubicBezTo>
                  <a:cubicBezTo>
                    <a:pt x="5558" y="5278"/>
                    <a:pt x="5220" y="7790"/>
                    <a:pt x="5389" y="9297"/>
                  </a:cubicBezTo>
                  <a:cubicBezTo>
                    <a:pt x="5558" y="10804"/>
                    <a:pt x="6233" y="11306"/>
                    <a:pt x="8933" y="10720"/>
                  </a:cubicBezTo>
                  <a:cubicBezTo>
                    <a:pt x="11633" y="10134"/>
                    <a:pt x="16358" y="8460"/>
                    <a:pt x="21083" y="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956152" y="4452454"/>
              <a:ext cx="66449" cy="10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997" fill="norm" stroke="1" extrusionOk="0">
                  <a:moveTo>
                    <a:pt x="4990" y="1435"/>
                  </a:moveTo>
                  <a:cubicBezTo>
                    <a:pt x="2965" y="6325"/>
                    <a:pt x="940" y="11216"/>
                    <a:pt x="265" y="12235"/>
                  </a:cubicBezTo>
                  <a:cubicBezTo>
                    <a:pt x="-410" y="13254"/>
                    <a:pt x="265" y="10401"/>
                    <a:pt x="1615" y="7548"/>
                  </a:cubicBezTo>
                  <a:cubicBezTo>
                    <a:pt x="2965" y="4695"/>
                    <a:pt x="4990" y="1842"/>
                    <a:pt x="7690" y="620"/>
                  </a:cubicBezTo>
                  <a:cubicBezTo>
                    <a:pt x="10390" y="-603"/>
                    <a:pt x="13765" y="-195"/>
                    <a:pt x="16128" y="3472"/>
                  </a:cubicBezTo>
                  <a:cubicBezTo>
                    <a:pt x="18490" y="7140"/>
                    <a:pt x="19840" y="14069"/>
                    <a:pt x="21190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054350" y="4510705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3110936" y="4472605"/>
              <a:ext cx="1961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086"/>
                    <a:pt x="-1585" y="6171"/>
                    <a:pt x="575" y="9771"/>
                  </a:cubicBezTo>
                  <a:cubicBezTo>
                    <a:pt x="2735" y="13371"/>
                    <a:pt x="11375" y="174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213100" y="4428155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3600450" y="4269405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4400"/>
                    <a:pt x="3927" y="7200"/>
                    <a:pt x="7527" y="360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965839" y="3986163"/>
              <a:ext cx="288661" cy="39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30" fill="norm" stroke="1" extrusionOk="0">
                  <a:moveTo>
                    <a:pt x="9676" y="5379"/>
                  </a:moveTo>
                  <a:cubicBezTo>
                    <a:pt x="9361" y="4460"/>
                    <a:pt x="9046" y="3541"/>
                    <a:pt x="8494" y="3196"/>
                  </a:cubicBezTo>
                  <a:cubicBezTo>
                    <a:pt x="7942" y="2851"/>
                    <a:pt x="7154" y="3081"/>
                    <a:pt x="5892" y="4517"/>
                  </a:cubicBezTo>
                  <a:cubicBezTo>
                    <a:pt x="4631" y="5953"/>
                    <a:pt x="2897" y="8596"/>
                    <a:pt x="1793" y="11353"/>
                  </a:cubicBezTo>
                  <a:cubicBezTo>
                    <a:pt x="689" y="14111"/>
                    <a:pt x="216" y="16983"/>
                    <a:pt x="59" y="18707"/>
                  </a:cubicBezTo>
                  <a:cubicBezTo>
                    <a:pt x="-99" y="20430"/>
                    <a:pt x="59" y="21004"/>
                    <a:pt x="532" y="21234"/>
                  </a:cubicBezTo>
                  <a:cubicBezTo>
                    <a:pt x="1005" y="21464"/>
                    <a:pt x="1793" y="21349"/>
                    <a:pt x="3685" y="20143"/>
                  </a:cubicBezTo>
                  <a:cubicBezTo>
                    <a:pt x="5577" y="18936"/>
                    <a:pt x="8573" y="16638"/>
                    <a:pt x="10701" y="13594"/>
                  </a:cubicBezTo>
                  <a:cubicBezTo>
                    <a:pt x="12829" y="10549"/>
                    <a:pt x="14091" y="6758"/>
                    <a:pt x="14327" y="4345"/>
                  </a:cubicBezTo>
                  <a:cubicBezTo>
                    <a:pt x="14564" y="1932"/>
                    <a:pt x="13775" y="898"/>
                    <a:pt x="12120" y="381"/>
                  </a:cubicBezTo>
                  <a:cubicBezTo>
                    <a:pt x="10465" y="-136"/>
                    <a:pt x="7942" y="-136"/>
                    <a:pt x="6208" y="438"/>
                  </a:cubicBezTo>
                  <a:cubicBezTo>
                    <a:pt x="4473" y="1013"/>
                    <a:pt x="3527" y="2162"/>
                    <a:pt x="3291" y="3368"/>
                  </a:cubicBezTo>
                  <a:cubicBezTo>
                    <a:pt x="3054" y="4575"/>
                    <a:pt x="3527" y="5838"/>
                    <a:pt x="4552" y="6815"/>
                  </a:cubicBezTo>
                  <a:cubicBezTo>
                    <a:pt x="5577" y="7792"/>
                    <a:pt x="7154" y="8481"/>
                    <a:pt x="10070" y="8538"/>
                  </a:cubicBezTo>
                  <a:cubicBezTo>
                    <a:pt x="12987" y="8596"/>
                    <a:pt x="17244" y="8021"/>
                    <a:pt x="21501" y="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387849" y="426940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634286" y="3943614"/>
              <a:ext cx="242514" cy="41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90" fill="norm" stroke="1" extrusionOk="0">
                  <a:moveTo>
                    <a:pt x="13631" y="16055"/>
                  </a:moveTo>
                  <a:cubicBezTo>
                    <a:pt x="13631" y="15512"/>
                    <a:pt x="13631" y="14969"/>
                    <a:pt x="12692" y="14427"/>
                  </a:cubicBezTo>
                  <a:cubicBezTo>
                    <a:pt x="11753" y="13884"/>
                    <a:pt x="9875" y="13341"/>
                    <a:pt x="7809" y="13667"/>
                  </a:cubicBezTo>
                  <a:cubicBezTo>
                    <a:pt x="5743" y="13993"/>
                    <a:pt x="3489" y="15187"/>
                    <a:pt x="2080" y="16380"/>
                  </a:cubicBezTo>
                  <a:cubicBezTo>
                    <a:pt x="671" y="17574"/>
                    <a:pt x="108" y="18768"/>
                    <a:pt x="14" y="19691"/>
                  </a:cubicBezTo>
                  <a:cubicBezTo>
                    <a:pt x="-80" y="20614"/>
                    <a:pt x="296" y="21265"/>
                    <a:pt x="1517" y="21373"/>
                  </a:cubicBezTo>
                  <a:cubicBezTo>
                    <a:pt x="2737" y="21482"/>
                    <a:pt x="4803" y="21048"/>
                    <a:pt x="7715" y="19365"/>
                  </a:cubicBezTo>
                  <a:cubicBezTo>
                    <a:pt x="10626" y="17683"/>
                    <a:pt x="14383" y="14752"/>
                    <a:pt x="16730" y="11605"/>
                  </a:cubicBezTo>
                  <a:cubicBezTo>
                    <a:pt x="19078" y="8457"/>
                    <a:pt x="20017" y="5092"/>
                    <a:pt x="20393" y="3138"/>
                  </a:cubicBezTo>
                  <a:cubicBezTo>
                    <a:pt x="20769" y="1185"/>
                    <a:pt x="20581" y="642"/>
                    <a:pt x="20017" y="316"/>
                  </a:cubicBezTo>
                  <a:cubicBezTo>
                    <a:pt x="19454" y="-9"/>
                    <a:pt x="18515" y="-118"/>
                    <a:pt x="17670" y="153"/>
                  </a:cubicBezTo>
                  <a:cubicBezTo>
                    <a:pt x="16824" y="425"/>
                    <a:pt x="16073" y="1076"/>
                    <a:pt x="15322" y="2975"/>
                  </a:cubicBezTo>
                  <a:cubicBezTo>
                    <a:pt x="14570" y="4875"/>
                    <a:pt x="13819" y="8023"/>
                    <a:pt x="13913" y="10899"/>
                  </a:cubicBezTo>
                  <a:cubicBezTo>
                    <a:pt x="14007" y="13775"/>
                    <a:pt x="14946" y="16380"/>
                    <a:pt x="16355" y="17792"/>
                  </a:cubicBezTo>
                  <a:cubicBezTo>
                    <a:pt x="17763" y="19203"/>
                    <a:pt x="19642" y="19420"/>
                    <a:pt x="21520" y="1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947809" y="3971944"/>
              <a:ext cx="271891" cy="36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77" fill="norm" stroke="1" extrusionOk="0">
                  <a:moveTo>
                    <a:pt x="10457" y="7674"/>
                  </a:moveTo>
                  <a:cubicBezTo>
                    <a:pt x="10122" y="6692"/>
                    <a:pt x="9787" y="5711"/>
                    <a:pt x="9201" y="5220"/>
                  </a:cubicBezTo>
                  <a:cubicBezTo>
                    <a:pt x="8615" y="4729"/>
                    <a:pt x="7778" y="4729"/>
                    <a:pt x="6773" y="5404"/>
                  </a:cubicBezTo>
                  <a:cubicBezTo>
                    <a:pt x="5768" y="6079"/>
                    <a:pt x="4596" y="7429"/>
                    <a:pt x="3424" y="9515"/>
                  </a:cubicBezTo>
                  <a:cubicBezTo>
                    <a:pt x="2252" y="11602"/>
                    <a:pt x="1080" y="14424"/>
                    <a:pt x="494" y="16204"/>
                  </a:cubicBezTo>
                  <a:cubicBezTo>
                    <a:pt x="-92" y="17983"/>
                    <a:pt x="-92" y="18720"/>
                    <a:pt x="159" y="19395"/>
                  </a:cubicBezTo>
                  <a:cubicBezTo>
                    <a:pt x="410" y="20070"/>
                    <a:pt x="913" y="20683"/>
                    <a:pt x="1834" y="20990"/>
                  </a:cubicBezTo>
                  <a:cubicBezTo>
                    <a:pt x="2755" y="21297"/>
                    <a:pt x="4094" y="21297"/>
                    <a:pt x="5936" y="20438"/>
                  </a:cubicBezTo>
                  <a:cubicBezTo>
                    <a:pt x="7778" y="19579"/>
                    <a:pt x="10122" y="17861"/>
                    <a:pt x="12131" y="15406"/>
                  </a:cubicBezTo>
                  <a:cubicBezTo>
                    <a:pt x="14141" y="12952"/>
                    <a:pt x="15815" y="9761"/>
                    <a:pt x="16401" y="7183"/>
                  </a:cubicBezTo>
                  <a:cubicBezTo>
                    <a:pt x="16987" y="4606"/>
                    <a:pt x="16485" y="2642"/>
                    <a:pt x="15480" y="1415"/>
                  </a:cubicBezTo>
                  <a:cubicBezTo>
                    <a:pt x="14475" y="188"/>
                    <a:pt x="12968" y="-303"/>
                    <a:pt x="10959" y="188"/>
                  </a:cubicBezTo>
                  <a:cubicBezTo>
                    <a:pt x="8950" y="679"/>
                    <a:pt x="6438" y="2152"/>
                    <a:pt x="4931" y="3317"/>
                  </a:cubicBezTo>
                  <a:cubicBezTo>
                    <a:pt x="3424" y="4483"/>
                    <a:pt x="2922" y="5342"/>
                    <a:pt x="2671" y="6140"/>
                  </a:cubicBezTo>
                  <a:cubicBezTo>
                    <a:pt x="2420" y="6938"/>
                    <a:pt x="2420" y="7674"/>
                    <a:pt x="2922" y="8227"/>
                  </a:cubicBezTo>
                  <a:cubicBezTo>
                    <a:pt x="3424" y="8779"/>
                    <a:pt x="4429" y="9147"/>
                    <a:pt x="7610" y="9208"/>
                  </a:cubicBezTo>
                  <a:cubicBezTo>
                    <a:pt x="10792" y="9270"/>
                    <a:pt x="16150" y="9024"/>
                    <a:pt x="21508" y="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702300" y="4225897"/>
              <a:ext cx="1968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716" y="10932"/>
                    <a:pt x="7432" y="1332"/>
                    <a:pt x="11032" y="132"/>
                  </a:cubicBezTo>
                  <a:cubicBezTo>
                    <a:pt x="14632" y="-1068"/>
                    <a:pt x="1811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746750" y="4332905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6284473" y="4094883"/>
              <a:ext cx="185181" cy="29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12" fill="norm" stroke="1" extrusionOk="0">
                  <a:moveTo>
                    <a:pt x="2417" y="5697"/>
                  </a:moveTo>
                  <a:cubicBezTo>
                    <a:pt x="2174" y="10260"/>
                    <a:pt x="1931" y="14823"/>
                    <a:pt x="1567" y="17561"/>
                  </a:cubicBezTo>
                  <a:cubicBezTo>
                    <a:pt x="1203" y="20299"/>
                    <a:pt x="718" y="21212"/>
                    <a:pt x="475" y="21212"/>
                  </a:cubicBezTo>
                  <a:cubicBezTo>
                    <a:pt x="232" y="21212"/>
                    <a:pt x="232" y="20299"/>
                    <a:pt x="111" y="17637"/>
                  </a:cubicBezTo>
                  <a:cubicBezTo>
                    <a:pt x="-10" y="14975"/>
                    <a:pt x="-253" y="10564"/>
                    <a:pt x="839" y="7218"/>
                  </a:cubicBezTo>
                  <a:cubicBezTo>
                    <a:pt x="1931" y="3871"/>
                    <a:pt x="4358" y="1589"/>
                    <a:pt x="7392" y="601"/>
                  </a:cubicBezTo>
                  <a:cubicBezTo>
                    <a:pt x="10426" y="-388"/>
                    <a:pt x="14066" y="-84"/>
                    <a:pt x="16736" y="981"/>
                  </a:cubicBezTo>
                  <a:cubicBezTo>
                    <a:pt x="19405" y="2046"/>
                    <a:pt x="21104" y="3871"/>
                    <a:pt x="21226" y="6989"/>
                  </a:cubicBezTo>
                  <a:cubicBezTo>
                    <a:pt x="21347" y="10108"/>
                    <a:pt x="19891" y="14519"/>
                    <a:pt x="18435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553200" y="4313855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757725" y="4101997"/>
              <a:ext cx="286943" cy="24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43" fill="norm" stroke="1" extrusionOk="0">
                  <a:moveTo>
                    <a:pt x="2266" y="3022"/>
                  </a:moveTo>
                  <a:cubicBezTo>
                    <a:pt x="1951" y="8657"/>
                    <a:pt x="1635" y="14292"/>
                    <a:pt x="1241" y="17485"/>
                  </a:cubicBezTo>
                  <a:cubicBezTo>
                    <a:pt x="847" y="20678"/>
                    <a:pt x="374" y="21429"/>
                    <a:pt x="137" y="21335"/>
                  </a:cubicBezTo>
                  <a:cubicBezTo>
                    <a:pt x="-99" y="21241"/>
                    <a:pt x="-99" y="20302"/>
                    <a:pt x="689" y="17109"/>
                  </a:cubicBezTo>
                  <a:cubicBezTo>
                    <a:pt x="1478" y="13916"/>
                    <a:pt x="3054" y="8469"/>
                    <a:pt x="4158" y="5464"/>
                  </a:cubicBezTo>
                  <a:cubicBezTo>
                    <a:pt x="5262" y="2459"/>
                    <a:pt x="5892" y="1895"/>
                    <a:pt x="6602" y="1426"/>
                  </a:cubicBezTo>
                  <a:cubicBezTo>
                    <a:pt x="7311" y="956"/>
                    <a:pt x="8100" y="580"/>
                    <a:pt x="8809" y="1332"/>
                  </a:cubicBezTo>
                  <a:cubicBezTo>
                    <a:pt x="9519" y="2083"/>
                    <a:pt x="10149" y="3961"/>
                    <a:pt x="10465" y="5933"/>
                  </a:cubicBezTo>
                  <a:cubicBezTo>
                    <a:pt x="10780" y="7906"/>
                    <a:pt x="10780" y="9972"/>
                    <a:pt x="10543" y="11756"/>
                  </a:cubicBezTo>
                  <a:cubicBezTo>
                    <a:pt x="10307" y="13540"/>
                    <a:pt x="9834" y="15043"/>
                    <a:pt x="9597" y="15043"/>
                  </a:cubicBezTo>
                  <a:cubicBezTo>
                    <a:pt x="9361" y="15043"/>
                    <a:pt x="9361" y="13540"/>
                    <a:pt x="10228" y="11099"/>
                  </a:cubicBezTo>
                  <a:cubicBezTo>
                    <a:pt x="11095" y="8657"/>
                    <a:pt x="12829" y="5276"/>
                    <a:pt x="14091" y="3304"/>
                  </a:cubicBezTo>
                  <a:cubicBezTo>
                    <a:pt x="15352" y="1332"/>
                    <a:pt x="16140" y="768"/>
                    <a:pt x="17008" y="392"/>
                  </a:cubicBezTo>
                  <a:cubicBezTo>
                    <a:pt x="17875" y="17"/>
                    <a:pt x="18821" y="-171"/>
                    <a:pt x="19609" y="205"/>
                  </a:cubicBezTo>
                  <a:cubicBezTo>
                    <a:pt x="20397" y="580"/>
                    <a:pt x="21028" y="1519"/>
                    <a:pt x="21265" y="3679"/>
                  </a:cubicBezTo>
                  <a:cubicBezTo>
                    <a:pt x="21501" y="5839"/>
                    <a:pt x="21343" y="9220"/>
                    <a:pt x="20870" y="11756"/>
                  </a:cubicBezTo>
                  <a:cubicBezTo>
                    <a:pt x="20397" y="14292"/>
                    <a:pt x="19609" y="15982"/>
                    <a:pt x="18821" y="17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093591" y="3850814"/>
              <a:ext cx="120009" cy="13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81" fill="norm" stroke="1" extrusionOk="0">
                  <a:moveTo>
                    <a:pt x="2159" y="2956"/>
                  </a:moveTo>
                  <a:cubicBezTo>
                    <a:pt x="2159" y="4643"/>
                    <a:pt x="2159" y="6331"/>
                    <a:pt x="1780" y="9706"/>
                  </a:cubicBezTo>
                  <a:cubicBezTo>
                    <a:pt x="1401" y="13081"/>
                    <a:pt x="643" y="18144"/>
                    <a:pt x="264" y="19662"/>
                  </a:cubicBezTo>
                  <a:cubicBezTo>
                    <a:pt x="-115" y="21181"/>
                    <a:pt x="-115" y="19156"/>
                    <a:pt x="453" y="16287"/>
                  </a:cubicBezTo>
                  <a:cubicBezTo>
                    <a:pt x="1022" y="13418"/>
                    <a:pt x="2159" y="9706"/>
                    <a:pt x="4811" y="6500"/>
                  </a:cubicBezTo>
                  <a:cubicBezTo>
                    <a:pt x="7464" y="3293"/>
                    <a:pt x="11632" y="593"/>
                    <a:pt x="14285" y="87"/>
                  </a:cubicBezTo>
                  <a:cubicBezTo>
                    <a:pt x="16938" y="-419"/>
                    <a:pt x="18074" y="1268"/>
                    <a:pt x="19022" y="5150"/>
                  </a:cubicBezTo>
                  <a:cubicBezTo>
                    <a:pt x="19969" y="9031"/>
                    <a:pt x="20727" y="15106"/>
                    <a:pt x="21485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321550" y="425670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626350" y="3778252"/>
              <a:ext cx="221456" cy="75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42" fill="norm" stroke="1" extrusionOk="0">
                  <a:moveTo>
                    <a:pt x="20366" y="2770"/>
                  </a:moveTo>
                  <a:cubicBezTo>
                    <a:pt x="20777" y="2168"/>
                    <a:pt x="21189" y="1567"/>
                    <a:pt x="21394" y="1115"/>
                  </a:cubicBezTo>
                  <a:cubicBezTo>
                    <a:pt x="21600" y="664"/>
                    <a:pt x="21600" y="363"/>
                    <a:pt x="21086" y="183"/>
                  </a:cubicBezTo>
                  <a:cubicBezTo>
                    <a:pt x="20571" y="2"/>
                    <a:pt x="19543" y="-58"/>
                    <a:pt x="18103" y="62"/>
                  </a:cubicBezTo>
                  <a:cubicBezTo>
                    <a:pt x="16663" y="183"/>
                    <a:pt x="14811" y="484"/>
                    <a:pt x="12754" y="1356"/>
                  </a:cubicBezTo>
                  <a:cubicBezTo>
                    <a:pt x="10697" y="2228"/>
                    <a:pt x="8434" y="3672"/>
                    <a:pt x="7303" y="5357"/>
                  </a:cubicBezTo>
                  <a:cubicBezTo>
                    <a:pt x="6171" y="7042"/>
                    <a:pt x="6171" y="8967"/>
                    <a:pt x="6994" y="10772"/>
                  </a:cubicBezTo>
                  <a:cubicBezTo>
                    <a:pt x="7817" y="12577"/>
                    <a:pt x="9463" y="14262"/>
                    <a:pt x="10491" y="15676"/>
                  </a:cubicBezTo>
                  <a:cubicBezTo>
                    <a:pt x="11520" y="17090"/>
                    <a:pt x="11931" y="18233"/>
                    <a:pt x="11417" y="19105"/>
                  </a:cubicBezTo>
                  <a:cubicBezTo>
                    <a:pt x="10903" y="19978"/>
                    <a:pt x="9463" y="20579"/>
                    <a:pt x="7406" y="20940"/>
                  </a:cubicBezTo>
                  <a:cubicBezTo>
                    <a:pt x="5349" y="21301"/>
                    <a:pt x="2674" y="21422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562850" y="4664053"/>
              <a:ext cx="222250" cy="18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5781"/>
                  </a:moveTo>
                  <a:cubicBezTo>
                    <a:pt x="206" y="10199"/>
                    <a:pt x="411" y="14617"/>
                    <a:pt x="514" y="17440"/>
                  </a:cubicBezTo>
                  <a:cubicBezTo>
                    <a:pt x="617" y="20263"/>
                    <a:pt x="617" y="21490"/>
                    <a:pt x="720" y="21490"/>
                  </a:cubicBezTo>
                  <a:cubicBezTo>
                    <a:pt x="823" y="21490"/>
                    <a:pt x="1029" y="20263"/>
                    <a:pt x="1954" y="17195"/>
                  </a:cubicBezTo>
                  <a:cubicBezTo>
                    <a:pt x="2880" y="14126"/>
                    <a:pt x="4526" y="9217"/>
                    <a:pt x="5657" y="6272"/>
                  </a:cubicBezTo>
                  <a:cubicBezTo>
                    <a:pt x="6789" y="3326"/>
                    <a:pt x="7406" y="2345"/>
                    <a:pt x="8126" y="2222"/>
                  </a:cubicBezTo>
                  <a:cubicBezTo>
                    <a:pt x="8846" y="2099"/>
                    <a:pt x="9669" y="2835"/>
                    <a:pt x="10080" y="3817"/>
                  </a:cubicBezTo>
                  <a:cubicBezTo>
                    <a:pt x="10491" y="4799"/>
                    <a:pt x="10491" y="6026"/>
                    <a:pt x="10491" y="7499"/>
                  </a:cubicBezTo>
                  <a:cubicBezTo>
                    <a:pt x="10491" y="8972"/>
                    <a:pt x="10491" y="10690"/>
                    <a:pt x="11006" y="10445"/>
                  </a:cubicBezTo>
                  <a:cubicBezTo>
                    <a:pt x="11520" y="10199"/>
                    <a:pt x="12549" y="7990"/>
                    <a:pt x="13371" y="6272"/>
                  </a:cubicBezTo>
                  <a:cubicBezTo>
                    <a:pt x="14194" y="4554"/>
                    <a:pt x="14811" y="3326"/>
                    <a:pt x="15531" y="2222"/>
                  </a:cubicBezTo>
                  <a:cubicBezTo>
                    <a:pt x="16251" y="1117"/>
                    <a:pt x="17074" y="135"/>
                    <a:pt x="18000" y="13"/>
                  </a:cubicBezTo>
                  <a:cubicBezTo>
                    <a:pt x="18926" y="-110"/>
                    <a:pt x="19954" y="626"/>
                    <a:pt x="20571" y="3204"/>
                  </a:cubicBezTo>
                  <a:cubicBezTo>
                    <a:pt x="21189" y="5781"/>
                    <a:pt x="21394" y="10199"/>
                    <a:pt x="21600" y="14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7688631" y="3539155"/>
              <a:ext cx="218110" cy="13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21" fill="norm" stroke="1" extrusionOk="0">
                  <a:moveTo>
                    <a:pt x="8759" y="0"/>
                  </a:moveTo>
                  <a:cubicBezTo>
                    <a:pt x="8142" y="5143"/>
                    <a:pt x="7524" y="10286"/>
                    <a:pt x="6804" y="13543"/>
                  </a:cubicBezTo>
                  <a:cubicBezTo>
                    <a:pt x="6084" y="16800"/>
                    <a:pt x="5262" y="18171"/>
                    <a:pt x="4233" y="19029"/>
                  </a:cubicBezTo>
                  <a:cubicBezTo>
                    <a:pt x="3204" y="19886"/>
                    <a:pt x="1970" y="20229"/>
                    <a:pt x="1147" y="19371"/>
                  </a:cubicBezTo>
                  <a:cubicBezTo>
                    <a:pt x="324" y="18514"/>
                    <a:pt x="-87" y="16457"/>
                    <a:pt x="16" y="13714"/>
                  </a:cubicBezTo>
                  <a:cubicBezTo>
                    <a:pt x="119" y="10971"/>
                    <a:pt x="736" y="7543"/>
                    <a:pt x="1867" y="5314"/>
                  </a:cubicBezTo>
                  <a:cubicBezTo>
                    <a:pt x="2999" y="3086"/>
                    <a:pt x="4644" y="2057"/>
                    <a:pt x="5673" y="2400"/>
                  </a:cubicBezTo>
                  <a:cubicBezTo>
                    <a:pt x="6702" y="2743"/>
                    <a:pt x="7113" y="4457"/>
                    <a:pt x="8244" y="7543"/>
                  </a:cubicBezTo>
                  <a:cubicBezTo>
                    <a:pt x="9376" y="10629"/>
                    <a:pt x="11227" y="15086"/>
                    <a:pt x="12564" y="17829"/>
                  </a:cubicBezTo>
                  <a:cubicBezTo>
                    <a:pt x="13902" y="20571"/>
                    <a:pt x="14724" y="21600"/>
                    <a:pt x="16062" y="21257"/>
                  </a:cubicBezTo>
                  <a:cubicBezTo>
                    <a:pt x="17399" y="20914"/>
                    <a:pt x="19250" y="19200"/>
                    <a:pt x="20279" y="16286"/>
                  </a:cubicBezTo>
                  <a:cubicBezTo>
                    <a:pt x="21307" y="13371"/>
                    <a:pt x="21513" y="9257"/>
                    <a:pt x="20690" y="6343"/>
                  </a:cubicBezTo>
                  <a:cubicBezTo>
                    <a:pt x="19867" y="3429"/>
                    <a:pt x="18016" y="1714"/>
                    <a:pt x="16370" y="857"/>
                  </a:cubicBezTo>
                  <a:cubicBezTo>
                    <a:pt x="14724" y="0"/>
                    <a:pt x="13284" y="0"/>
                    <a:pt x="11947" y="1371"/>
                  </a:cubicBezTo>
                  <a:cubicBezTo>
                    <a:pt x="10610" y="2743"/>
                    <a:pt x="9376" y="5486"/>
                    <a:pt x="8142" y="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8176547" y="4014188"/>
              <a:ext cx="256254" cy="35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48" fill="norm" stroke="1" extrusionOk="0">
                  <a:moveTo>
                    <a:pt x="13998" y="4316"/>
                  </a:moveTo>
                  <a:cubicBezTo>
                    <a:pt x="13998" y="3674"/>
                    <a:pt x="13998" y="3031"/>
                    <a:pt x="13732" y="2452"/>
                  </a:cubicBezTo>
                  <a:cubicBezTo>
                    <a:pt x="13467" y="1874"/>
                    <a:pt x="12936" y="1359"/>
                    <a:pt x="12227" y="1166"/>
                  </a:cubicBezTo>
                  <a:cubicBezTo>
                    <a:pt x="11519" y="974"/>
                    <a:pt x="10634" y="1102"/>
                    <a:pt x="8952" y="2324"/>
                  </a:cubicBezTo>
                  <a:cubicBezTo>
                    <a:pt x="7270" y="3545"/>
                    <a:pt x="4791" y="5859"/>
                    <a:pt x="3109" y="8302"/>
                  </a:cubicBezTo>
                  <a:cubicBezTo>
                    <a:pt x="1427" y="10745"/>
                    <a:pt x="542" y="13316"/>
                    <a:pt x="188" y="15245"/>
                  </a:cubicBezTo>
                  <a:cubicBezTo>
                    <a:pt x="-166" y="17174"/>
                    <a:pt x="11" y="18459"/>
                    <a:pt x="454" y="19359"/>
                  </a:cubicBezTo>
                  <a:cubicBezTo>
                    <a:pt x="896" y="20259"/>
                    <a:pt x="1604" y="20774"/>
                    <a:pt x="3021" y="21095"/>
                  </a:cubicBezTo>
                  <a:cubicBezTo>
                    <a:pt x="4437" y="21416"/>
                    <a:pt x="6562" y="21545"/>
                    <a:pt x="9129" y="20774"/>
                  </a:cubicBezTo>
                  <a:cubicBezTo>
                    <a:pt x="11696" y="20002"/>
                    <a:pt x="14706" y="18331"/>
                    <a:pt x="16742" y="16145"/>
                  </a:cubicBezTo>
                  <a:cubicBezTo>
                    <a:pt x="18778" y="13959"/>
                    <a:pt x="19841" y="11259"/>
                    <a:pt x="19929" y="8624"/>
                  </a:cubicBezTo>
                  <a:cubicBezTo>
                    <a:pt x="20018" y="5988"/>
                    <a:pt x="19132" y="3416"/>
                    <a:pt x="17627" y="1938"/>
                  </a:cubicBezTo>
                  <a:cubicBezTo>
                    <a:pt x="16123" y="459"/>
                    <a:pt x="13998" y="74"/>
                    <a:pt x="11962" y="9"/>
                  </a:cubicBezTo>
                  <a:cubicBezTo>
                    <a:pt x="9926" y="-55"/>
                    <a:pt x="7978" y="202"/>
                    <a:pt x="6385" y="781"/>
                  </a:cubicBezTo>
                  <a:cubicBezTo>
                    <a:pt x="4791" y="1359"/>
                    <a:pt x="3552" y="2259"/>
                    <a:pt x="2844" y="3031"/>
                  </a:cubicBezTo>
                  <a:cubicBezTo>
                    <a:pt x="2136" y="3802"/>
                    <a:pt x="1959" y="4445"/>
                    <a:pt x="2401" y="5024"/>
                  </a:cubicBezTo>
                  <a:cubicBezTo>
                    <a:pt x="2844" y="5602"/>
                    <a:pt x="3906" y="6116"/>
                    <a:pt x="5942" y="6502"/>
                  </a:cubicBezTo>
                  <a:cubicBezTo>
                    <a:pt x="7978" y="6888"/>
                    <a:pt x="10988" y="7145"/>
                    <a:pt x="13732" y="7081"/>
                  </a:cubicBezTo>
                  <a:cubicBezTo>
                    <a:pt x="16477" y="7016"/>
                    <a:pt x="18955" y="6631"/>
                    <a:pt x="21434" y="6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8280400" y="3786805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8474987" y="3705986"/>
              <a:ext cx="103863" cy="15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4" fill="norm" stroke="1" extrusionOk="0">
                  <a:moveTo>
                    <a:pt x="462" y="2356"/>
                  </a:moveTo>
                  <a:cubicBezTo>
                    <a:pt x="30" y="6964"/>
                    <a:pt x="-402" y="11572"/>
                    <a:pt x="678" y="11428"/>
                  </a:cubicBezTo>
                  <a:cubicBezTo>
                    <a:pt x="1758" y="11284"/>
                    <a:pt x="4350" y="6388"/>
                    <a:pt x="6510" y="3508"/>
                  </a:cubicBezTo>
                  <a:cubicBezTo>
                    <a:pt x="8670" y="628"/>
                    <a:pt x="10398" y="-236"/>
                    <a:pt x="12558" y="52"/>
                  </a:cubicBezTo>
                  <a:cubicBezTo>
                    <a:pt x="14718" y="340"/>
                    <a:pt x="17310" y="1780"/>
                    <a:pt x="18822" y="5524"/>
                  </a:cubicBezTo>
                  <a:cubicBezTo>
                    <a:pt x="20334" y="9268"/>
                    <a:pt x="20766" y="15316"/>
                    <a:pt x="21198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731250" y="427575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8992577" y="3963886"/>
              <a:ext cx="259374" cy="40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39" fill="norm" stroke="1" extrusionOk="0">
                  <a:moveTo>
                    <a:pt x="14670" y="14991"/>
                  </a:moveTo>
                  <a:cubicBezTo>
                    <a:pt x="14670" y="13773"/>
                    <a:pt x="14670" y="12554"/>
                    <a:pt x="14407" y="11724"/>
                  </a:cubicBezTo>
                  <a:cubicBezTo>
                    <a:pt x="14143" y="10893"/>
                    <a:pt x="13617" y="10450"/>
                    <a:pt x="11948" y="10616"/>
                  </a:cubicBezTo>
                  <a:cubicBezTo>
                    <a:pt x="10280" y="10782"/>
                    <a:pt x="7470" y="11558"/>
                    <a:pt x="5275" y="12998"/>
                  </a:cubicBezTo>
                  <a:cubicBezTo>
                    <a:pt x="3080" y="14438"/>
                    <a:pt x="1499" y="16542"/>
                    <a:pt x="709" y="17871"/>
                  </a:cubicBezTo>
                  <a:cubicBezTo>
                    <a:pt x="-81" y="19201"/>
                    <a:pt x="-81" y="19754"/>
                    <a:pt x="95" y="20308"/>
                  </a:cubicBezTo>
                  <a:cubicBezTo>
                    <a:pt x="270" y="20862"/>
                    <a:pt x="621" y="21416"/>
                    <a:pt x="2553" y="20696"/>
                  </a:cubicBezTo>
                  <a:cubicBezTo>
                    <a:pt x="4485" y="19976"/>
                    <a:pt x="7997" y="17982"/>
                    <a:pt x="10982" y="15379"/>
                  </a:cubicBezTo>
                  <a:cubicBezTo>
                    <a:pt x="13968" y="12776"/>
                    <a:pt x="16426" y="9564"/>
                    <a:pt x="17831" y="7348"/>
                  </a:cubicBezTo>
                  <a:cubicBezTo>
                    <a:pt x="19236" y="5133"/>
                    <a:pt x="19587" y="3914"/>
                    <a:pt x="19587" y="2807"/>
                  </a:cubicBezTo>
                  <a:cubicBezTo>
                    <a:pt x="19587" y="1699"/>
                    <a:pt x="19236" y="702"/>
                    <a:pt x="18621" y="259"/>
                  </a:cubicBezTo>
                  <a:cubicBezTo>
                    <a:pt x="18007" y="-184"/>
                    <a:pt x="17129" y="-73"/>
                    <a:pt x="16163" y="702"/>
                  </a:cubicBezTo>
                  <a:cubicBezTo>
                    <a:pt x="15197" y="1478"/>
                    <a:pt x="14143" y="2918"/>
                    <a:pt x="13353" y="5465"/>
                  </a:cubicBezTo>
                  <a:cubicBezTo>
                    <a:pt x="12563" y="8013"/>
                    <a:pt x="12036" y="11668"/>
                    <a:pt x="11860" y="14050"/>
                  </a:cubicBezTo>
                  <a:cubicBezTo>
                    <a:pt x="11685" y="16431"/>
                    <a:pt x="11860" y="17539"/>
                    <a:pt x="13090" y="18259"/>
                  </a:cubicBezTo>
                  <a:cubicBezTo>
                    <a:pt x="14319" y="18979"/>
                    <a:pt x="16602" y="19311"/>
                    <a:pt x="18182" y="19256"/>
                  </a:cubicBezTo>
                  <a:cubicBezTo>
                    <a:pt x="19763" y="19201"/>
                    <a:pt x="20641" y="18758"/>
                    <a:pt x="21519" y="18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335294" y="4016463"/>
              <a:ext cx="259556" cy="32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28" fill="norm" stroke="1" extrusionOk="0">
                  <a:moveTo>
                    <a:pt x="12051" y="4058"/>
                  </a:moveTo>
                  <a:cubicBezTo>
                    <a:pt x="11349" y="3508"/>
                    <a:pt x="10646" y="2958"/>
                    <a:pt x="9856" y="2889"/>
                  </a:cubicBezTo>
                  <a:cubicBezTo>
                    <a:pt x="9066" y="2820"/>
                    <a:pt x="8188" y="3233"/>
                    <a:pt x="6695" y="5159"/>
                  </a:cubicBezTo>
                  <a:cubicBezTo>
                    <a:pt x="5202" y="7085"/>
                    <a:pt x="3095" y="10525"/>
                    <a:pt x="1866" y="12932"/>
                  </a:cubicBezTo>
                  <a:cubicBezTo>
                    <a:pt x="636" y="15340"/>
                    <a:pt x="285" y="16716"/>
                    <a:pt x="110" y="17885"/>
                  </a:cubicBezTo>
                  <a:cubicBezTo>
                    <a:pt x="-66" y="19055"/>
                    <a:pt x="-66" y="20018"/>
                    <a:pt x="373" y="20637"/>
                  </a:cubicBezTo>
                  <a:cubicBezTo>
                    <a:pt x="812" y="21256"/>
                    <a:pt x="1690" y="21531"/>
                    <a:pt x="3358" y="21393"/>
                  </a:cubicBezTo>
                  <a:cubicBezTo>
                    <a:pt x="5027" y="21256"/>
                    <a:pt x="7485" y="20706"/>
                    <a:pt x="9768" y="19261"/>
                  </a:cubicBezTo>
                  <a:cubicBezTo>
                    <a:pt x="12051" y="17816"/>
                    <a:pt x="14158" y="15477"/>
                    <a:pt x="15300" y="13070"/>
                  </a:cubicBezTo>
                  <a:cubicBezTo>
                    <a:pt x="16441" y="10662"/>
                    <a:pt x="16617" y="8186"/>
                    <a:pt x="16441" y="6260"/>
                  </a:cubicBezTo>
                  <a:cubicBezTo>
                    <a:pt x="16266" y="4334"/>
                    <a:pt x="15739" y="2958"/>
                    <a:pt x="15124" y="1995"/>
                  </a:cubicBezTo>
                  <a:cubicBezTo>
                    <a:pt x="14510" y="1032"/>
                    <a:pt x="13807" y="481"/>
                    <a:pt x="12929" y="206"/>
                  </a:cubicBezTo>
                  <a:cubicBezTo>
                    <a:pt x="12051" y="-69"/>
                    <a:pt x="10997" y="-69"/>
                    <a:pt x="10119" y="206"/>
                  </a:cubicBezTo>
                  <a:cubicBezTo>
                    <a:pt x="9241" y="481"/>
                    <a:pt x="8539" y="1032"/>
                    <a:pt x="7749" y="1788"/>
                  </a:cubicBezTo>
                  <a:cubicBezTo>
                    <a:pt x="6958" y="2545"/>
                    <a:pt x="6080" y="3508"/>
                    <a:pt x="5641" y="4402"/>
                  </a:cubicBezTo>
                  <a:cubicBezTo>
                    <a:pt x="5202" y="5297"/>
                    <a:pt x="5202" y="6122"/>
                    <a:pt x="5641" y="6741"/>
                  </a:cubicBezTo>
                  <a:cubicBezTo>
                    <a:pt x="6080" y="7360"/>
                    <a:pt x="6958" y="7773"/>
                    <a:pt x="9680" y="7773"/>
                  </a:cubicBezTo>
                  <a:cubicBezTo>
                    <a:pt x="12402" y="7773"/>
                    <a:pt x="16968" y="7360"/>
                    <a:pt x="21534" y="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46150" y="6121488"/>
              <a:ext cx="1841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0800"/>
                    <a:pt x="8938" y="0"/>
                    <a:pt x="12538" y="0"/>
                  </a:cubicBezTo>
                  <a:cubicBezTo>
                    <a:pt x="16138" y="0"/>
                    <a:pt x="188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16000" y="6231555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632618" y="6033213"/>
              <a:ext cx="173460" cy="23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53" fill="norm" stroke="1" extrusionOk="0">
                  <a:moveTo>
                    <a:pt x="699" y="3056"/>
                  </a:moveTo>
                  <a:cubicBezTo>
                    <a:pt x="1219" y="8310"/>
                    <a:pt x="1740" y="13564"/>
                    <a:pt x="1740" y="16775"/>
                  </a:cubicBezTo>
                  <a:cubicBezTo>
                    <a:pt x="1740" y="19985"/>
                    <a:pt x="1219" y="21153"/>
                    <a:pt x="829" y="21153"/>
                  </a:cubicBezTo>
                  <a:cubicBezTo>
                    <a:pt x="438" y="21153"/>
                    <a:pt x="178" y="19985"/>
                    <a:pt x="48" y="17650"/>
                  </a:cubicBezTo>
                  <a:cubicBezTo>
                    <a:pt x="-82" y="15315"/>
                    <a:pt x="-82" y="11812"/>
                    <a:pt x="1870" y="8602"/>
                  </a:cubicBezTo>
                  <a:cubicBezTo>
                    <a:pt x="3822" y="5391"/>
                    <a:pt x="7725" y="2472"/>
                    <a:pt x="10848" y="1012"/>
                  </a:cubicBezTo>
                  <a:cubicBezTo>
                    <a:pt x="13971" y="-447"/>
                    <a:pt x="16313" y="-447"/>
                    <a:pt x="18005" y="1791"/>
                  </a:cubicBezTo>
                  <a:cubicBezTo>
                    <a:pt x="19696" y="4029"/>
                    <a:pt x="20737" y="8504"/>
                    <a:pt x="21128" y="12104"/>
                  </a:cubicBezTo>
                  <a:cubicBezTo>
                    <a:pt x="21518" y="15704"/>
                    <a:pt x="21258" y="18429"/>
                    <a:pt x="20998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006600" y="615535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180993" y="5987836"/>
              <a:ext cx="279045" cy="23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43" fill="norm" stroke="1" extrusionOk="0">
                  <a:moveTo>
                    <a:pt x="749" y="2557"/>
                  </a:moveTo>
                  <a:cubicBezTo>
                    <a:pt x="749" y="7228"/>
                    <a:pt x="749" y="11898"/>
                    <a:pt x="749" y="14719"/>
                  </a:cubicBezTo>
                  <a:cubicBezTo>
                    <a:pt x="749" y="17541"/>
                    <a:pt x="749" y="18514"/>
                    <a:pt x="587" y="19487"/>
                  </a:cubicBezTo>
                  <a:cubicBezTo>
                    <a:pt x="424" y="20460"/>
                    <a:pt x="99" y="21433"/>
                    <a:pt x="18" y="21336"/>
                  </a:cubicBezTo>
                  <a:cubicBezTo>
                    <a:pt x="-63" y="21238"/>
                    <a:pt x="99" y="20071"/>
                    <a:pt x="1236" y="16568"/>
                  </a:cubicBezTo>
                  <a:cubicBezTo>
                    <a:pt x="2373" y="13065"/>
                    <a:pt x="4484" y="7228"/>
                    <a:pt x="5865" y="3919"/>
                  </a:cubicBezTo>
                  <a:cubicBezTo>
                    <a:pt x="7245" y="611"/>
                    <a:pt x="7895" y="-167"/>
                    <a:pt x="8301" y="28"/>
                  </a:cubicBezTo>
                  <a:cubicBezTo>
                    <a:pt x="8707" y="222"/>
                    <a:pt x="8869" y="1390"/>
                    <a:pt x="8951" y="3725"/>
                  </a:cubicBezTo>
                  <a:cubicBezTo>
                    <a:pt x="9032" y="6060"/>
                    <a:pt x="9032" y="9563"/>
                    <a:pt x="9032" y="11898"/>
                  </a:cubicBezTo>
                  <a:cubicBezTo>
                    <a:pt x="9032" y="14233"/>
                    <a:pt x="9032" y="15401"/>
                    <a:pt x="9113" y="15401"/>
                  </a:cubicBezTo>
                  <a:cubicBezTo>
                    <a:pt x="9194" y="15401"/>
                    <a:pt x="9357" y="14233"/>
                    <a:pt x="10331" y="12092"/>
                  </a:cubicBezTo>
                  <a:cubicBezTo>
                    <a:pt x="11305" y="9952"/>
                    <a:pt x="13092" y="6838"/>
                    <a:pt x="14310" y="4990"/>
                  </a:cubicBezTo>
                  <a:cubicBezTo>
                    <a:pt x="15528" y="3141"/>
                    <a:pt x="16178" y="2557"/>
                    <a:pt x="16990" y="2265"/>
                  </a:cubicBezTo>
                  <a:cubicBezTo>
                    <a:pt x="17802" y="1974"/>
                    <a:pt x="18776" y="1974"/>
                    <a:pt x="19507" y="2460"/>
                  </a:cubicBezTo>
                  <a:cubicBezTo>
                    <a:pt x="20238" y="2947"/>
                    <a:pt x="20725" y="3919"/>
                    <a:pt x="21050" y="6157"/>
                  </a:cubicBezTo>
                  <a:cubicBezTo>
                    <a:pt x="21375" y="8395"/>
                    <a:pt x="21537" y="11898"/>
                    <a:pt x="21293" y="14233"/>
                  </a:cubicBezTo>
                  <a:cubicBezTo>
                    <a:pt x="21050" y="16568"/>
                    <a:pt x="20400" y="17736"/>
                    <a:pt x="19751" y="1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527833" y="5762603"/>
              <a:ext cx="126467" cy="16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29" fill="norm" stroke="1" extrusionOk="0">
                  <a:moveTo>
                    <a:pt x="989" y="4861"/>
                  </a:moveTo>
                  <a:cubicBezTo>
                    <a:pt x="989" y="9291"/>
                    <a:pt x="989" y="13722"/>
                    <a:pt x="809" y="16768"/>
                  </a:cubicBezTo>
                  <a:cubicBezTo>
                    <a:pt x="629" y="19814"/>
                    <a:pt x="269" y="21476"/>
                    <a:pt x="89" y="21199"/>
                  </a:cubicBezTo>
                  <a:cubicBezTo>
                    <a:pt x="-91" y="20922"/>
                    <a:pt x="-91" y="18707"/>
                    <a:pt x="989" y="15107"/>
                  </a:cubicBezTo>
                  <a:cubicBezTo>
                    <a:pt x="2069" y="11507"/>
                    <a:pt x="4229" y="6522"/>
                    <a:pt x="6389" y="3614"/>
                  </a:cubicBezTo>
                  <a:cubicBezTo>
                    <a:pt x="8549" y="707"/>
                    <a:pt x="10709" y="-124"/>
                    <a:pt x="12509" y="14"/>
                  </a:cubicBezTo>
                  <a:cubicBezTo>
                    <a:pt x="14309" y="153"/>
                    <a:pt x="15749" y="1261"/>
                    <a:pt x="17189" y="4584"/>
                  </a:cubicBezTo>
                  <a:cubicBezTo>
                    <a:pt x="18629" y="7907"/>
                    <a:pt x="20069" y="13445"/>
                    <a:pt x="21509" y="18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396541" y="5858617"/>
              <a:ext cx="292810" cy="38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46" fill="norm" stroke="1" extrusionOk="0">
                  <a:moveTo>
                    <a:pt x="10234" y="5132"/>
                  </a:moveTo>
                  <a:cubicBezTo>
                    <a:pt x="10234" y="4551"/>
                    <a:pt x="10234" y="3971"/>
                    <a:pt x="9849" y="3622"/>
                  </a:cubicBezTo>
                  <a:cubicBezTo>
                    <a:pt x="9463" y="3274"/>
                    <a:pt x="8692" y="3158"/>
                    <a:pt x="7766" y="3506"/>
                  </a:cubicBezTo>
                  <a:cubicBezTo>
                    <a:pt x="6840" y="3854"/>
                    <a:pt x="5760" y="4667"/>
                    <a:pt x="4372" y="6467"/>
                  </a:cubicBezTo>
                  <a:cubicBezTo>
                    <a:pt x="2983" y="8267"/>
                    <a:pt x="1286" y="11054"/>
                    <a:pt x="514" y="13319"/>
                  </a:cubicBezTo>
                  <a:cubicBezTo>
                    <a:pt x="-257" y="15583"/>
                    <a:pt x="-103" y="17325"/>
                    <a:pt x="592" y="18603"/>
                  </a:cubicBezTo>
                  <a:cubicBezTo>
                    <a:pt x="1286" y="19880"/>
                    <a:pt x="2520" y="20693"/>
                    <a:pt x="3909" y="21100"/>
                  </a:cubicBezTo>
                  <a:cubicBezTo>
                    <a:pt x="5297" y="21506"/>
                    <a:pt x="6840" y="21506"/>
                    <a:pt x="9000" y="20345"/>
                  </a:cubicBezTo>
                  <a:cubicBezTo>
                    <a:pt x="11160" y="19183"/>
                    <a:pt x="13937" y="16861"/>
                    <a:pt x="15480" y="14248"/>
                  </a:cubicBezTo>
                  <a:cubicBezTo>
                    <a:pt x="17023" y="11635"/>
                    <a:pt x="17332" y="8732"/>
                    <a:pt x="17254" y="6641"/>
                  </a:cubicBezTo>
                  <a:cubicBezTo>
                    <a:pt x="17177" y="4551"/>
                    <a:pt x="16714" y="3274"/>
                    <a:pt x="16097" y="2287"/>
                  </a:cubicBezTo>
                  <a:cubicBezTo>
                    <a:pt x="15480" y="1300"/>
                    <a:pt x="14709" y="603"/>
                    <a:pt x="13474" y="254"/>
                  </a:cubicBezTo>
                  <a:cubicBezTo>
                    <a:pt x="12240" y="-94"/>
                    <a:pt x="10543" y="-94"/>
                    <a:pt x="8846" y="312"/>
                  </a:cubicBezTo>
                  <a:cubicBezTo>
                    <a:pt x="7149" y="719"/>
                    <a:pt x="5452" y="1532"/>
                    <a:pt x="4217" y="2635"/>
                  </a:cubicBezTo>
                  <a:cubicBezTo>
                    <a:pt x="2983" y="3738"/>
                    <a:pt x="2212" y="5132"/>
                    <a:pt x="1903" y="6119"/>
                  </a:cubicBezTo>
                  <a:cubicBezTo>
                    <a:pt x="1594" y="7106"/>
                    <a:pt x="1749" y="7687"/>
                    <a:pt x="2212" y="8093"/>
                  </a:cubicBezTo>
                  <a:cubicBezTo>
                    <a:pt x="2674" y="8500"/>
                    <a:pt x="3446" y="8732"/>
                    <a:pt x="5606" y="8732"/>
                  </a:cubicBezTo>
                  <a:cubicBezTo>
                    <a:pt x="7766" y="8732"/>
                    <a:pt x="11314" y="8500"/>
                    <a:pt x="14169" y="7861"/>
                  </a:cubicBezTo>
                  <a:cubicBezTo>
                    <a:pt x="17023" y="7222"/>
                    <a:pt x="19183" y="6177"/>
                    <a:pt x="21343" y="5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549649" y="5666405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688125" y="5586940"/>
              <a:ext cx="90125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2" fill="norm" stroke="1" extrusionOk="0">
                  <a:moveTo>
                    <a:pt x="3304" y="3258"/>
                  </a:moveTo>
                  <a:cubicBezTo>
                    <a:pt x="1797" y="1530"/>
                    <a:pt x="290" y="-198"/>
                    <a:pt x="39" y="18"/>
                  </a:cubicBezTo>
                  <a:cubicBezTo>
                    <a:pt x="-212" y="234"/>
                    <a:pt x="793" y="2394"/>
                    <a:pt x="1546" y="4554"/>
                  </a:cubicBezTo>
                  <a:cubicBezTo>
                    <a:pt x="2300" y="6714"/>
                    <a:pt x="2802" y="8874"/>
                    <a:pt x="3304" y="12114"/>
                  </a:cubicBezTo>
                  <a:cubicBezTo>
                    <a:pt x="3807" y="15354"/>
                    <a:pt x="4309" y="19674"/>
                    <a:pt x="4560" y="20322"/>
                  </a:cubicBezTo>
                  <a:cubicBezTo>
                    <a:pt x="4811" y="20970"/>
                    <a:pt x="4811" y="17946"/>
                    <a:pt x="5314" y="14274"/>
                  </a:cubicBezTo>
                  <a:cubicBezTo>
                    <a:pt x="5816" y="10602"/>
                    <a:pt x="6821" y="6282"/>
                    <a:pt x="8579" y="3690"/>
                  </a:cubicBezTo>
                  <a:cubicBezTo>
                    <a:pt x="10337" y="1098"/>
                    <a:pt x="12848" y="234"/>
                    <a:pt x="14858" y="882"/>
                  </a:cubicBezTo>
                  <a:cubicBezTo>
                    <a:pt x="16867" y="1530"/>
                    <a:pt x="18374" y="3690"/>
                    <a:pt x="19379" y="7362"/>
                  </a:cubicBezTo>
                  <a:cubicBezTo>
                    <a:pt x="20383" y="11034"/>
                    <a:pt x="20886" y="16218"/>
                    <a:pt x="2138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854449" y="5609255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921306" y="5558455"/>
              <a:ext cx="1569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00"/>
                    <a:pt x="-1582" y="11200"/>
                    <a:pt x="1118" y="14800"/>
                  </a:cubicBezTo>
                  <a:cubicBezTo>
                    <a:pt x="3818" y="18400"/>
                    <a:pt x="11918" y="200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025900" y="5545755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282949" y="6410267"/>
              <a:ext cx="666751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1212"/>
                  </a:moveTo>
                  <a:cubicBezTo>
                    <a:pt x="2606" y="17612"/>
                    <a:pt x="5211" y="14012"/>
                    <a:pt x="7851" y="10412"/>
                  </a:cubicBezTo>
                  <a:cubicBezTo>
                    <a:pt x="10491" y="6812"/>
                    <a:pt x="13166" y="3212"/>
                    <a:pt x="15326" y="1412"/>
                  </a:cubicBezTo>
                  <a:cubicBezTo>
                    <a:pt x="17486" y="-388"/>
                    <a:pt x="19131" y="-388"/>
                    <a:pt x="20091" y="962"/>
                  </a:cubicBezTo>
                  <a:cubicBezTo>
                    <a:pt x="21051" y="2312"/>
                    <a:pt x="21326" y="5012"/>
                    <a:pt x="21600" y="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340100" y="6676055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536950" y="6575402"/>
              <a:ext cx="98244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0" fill="norm" stroke="1" extrusionOk="0">
                  <a:moveTo>
                    <a:pt x="0" y="7373"/>
                  </a:moveTo>
                  <a:cubicBezTo>
                    <a:pt x="0" y="10503"/>
                    <a:pt x="0" y="13634"/>
                    <a:pt x="0" y="15982"/>
                  </a:cubicBezTo>
                  <a:cubicBezTo>
                    <a:pt x="0" y="18330"/>
                    <a:pt x="0" y="19895"/>
                    <a:pt x="230" y="19895"/>
                  </a:cubicBezTo>
                  <a:cubicBezTo>
                    <a:pt x="460" y="19895"/>
                    <a:pt x="919" y="18330"/>
                    <a:pt x="2987" y="15043"/>
                  </a:cubicBezTo>
                  <a:cubicBezTo>
                    <a:pt x="5055" y="11756"/>
                    <a:pt x="8732" y="6747"/>
                    <a:pt x="11489" y="3773"/>
                  </a:cubicBezTo>
                  <a:cubicBezTo>
                    <a:pt x="14247" y="799"/>
                    <a:pt x="16085" y="-140"/>
                    <a:pt x="17694" y="17"/>
                  </a:cubicBezTo>
                  <a:cubicBezTo>
                    <a:pt x="19302" y="173"/>
                    <a:pt x="20681" y="1425"/>
                    <a:pt x="21140" y="5182"/>
                  </a:cubicBezTo>
                  <a:cubicBezTo>
                    <a:pt x="21600" y="8938"/>
                    <a:pt x="21140" y="15199"/>
                    <a:pt x="2068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727450" y="6650655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803650" y="6580805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981450" y="6542705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476750" y="5514005"/>
              <a:ext cx="28851" cy="116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8514" y="0"/>
                  </a:moveTo>
                  <a:cubicBezTo>
                    <a:pt x="16971" y="1416"/>
                    <a:pt x="15429" y="2833"/>
                    <a:pt x="16200" y="4289"/>
                  </a:cubicBezTo>
                  <a:cubicBezTo>
                    <a:pt x="16971" y="5744"/>
                    <a:pt x="20057" y="7239"/>
                    <a:pt x="20829" y="8813"/>
                  </a:cubicBezTo>
                  <a:cubicBezTo>
                    <a:pt x="21600" y="10387"/>
                    <a:pt x="20057" y="12039"/>
                    <a:pt x="17743" y="13515"/>
                  </a:cubicBezTo>
                  <a:cubicBezTo>
                    <a:pt x="15429" y="14990"/>
                    <a:pt x="12343" y="16289"/>
                    <a:pt x="8486" y="17528"/>
                  </a:cubicBezTo>
                  <a:cubicBezTo>
                    <a:pt x="4629" y="18767"/>
                    <a:pt x="0" y="19948"/>
                    <a:pt x="0" y="20616"/>
                  </a:cubicBezTo>
                  <a:cubicBezTo>
                    <a:pt x="0" y="21285"/>
                    <a:pt x="4629" y="21443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648200" y="6539444"/>
              <a:ext cx="285750" cy="20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8191"/>
                  </a:moveTo>
                  <a:cubicBezTo>
                    <a:pt x="320" y="11900"/>
                    <a:pt x="640" y="15609"/>
                    <a:pt x="640" y="18009"/>
                  </a:cubicBezTo>
                  <a:cubicBezTo>
                    <a:pt x="640" y="20409"/>
                    <a:pt x="320" y="21500"/>
                    <a:pt x="240" y="21391"/>
                  </a:cubicBezTo>
                  <a:cubicBezTo>
                    <a:pt x="160" y="21282"/>
                    <a:pt x="320" y="19973"/>
                    <a:pt x="1360" y="16482"/>
                  </a:cubicBezTo>
                  <a:cubicBezTo>
                    <a:pt x="2400" y="12991"/>
                    <a:pt x="4320" y="7318"/>
                    <a:pt x="5600" y="4045"/>
                  </a:cubicBezTo>
                  <a:cubicBezTo>
                    <a:pt x="6880" y="773"/>
                    <a:pt x="7520" y="-100"/>
                    <a:pt x="7920" y="9"/>
                  </a:cubicBezTo>
                  <a:cubicBezTo>
                    <a:pt x="8320" y="118"/>
                    <a:pt x="8480" y="1209"/>
                    <a:pt x="8560" y="2955"/>
                  </a:cubicBezTo>
                  <a:cubicBezTo>
                    <a:pt x="8640" y="4700"/>
                    <a:pt x="8640" y="7100"/>
                    <a:pt x="8640" y="8845"/>
                  </a:cubicBezTo>
                  <a:cubicBezTo>
                    <a:pt x="8640" y="10591"/>
                    <a:pt x="8640" y="11682"/>
                    <a:pt x="8800" y="11682"/>
                  </a:cubicBezTo>
                  <a:cubicBezTo>
                    <a:pt x="8960" y="11682"/>
                    <a:pt x="9280" y="10591"/>
                    <a:pt x="10080" y="8736"/>
                  </a:cubicBezTo>
                  <a:cubicBezTo>
                    <a:pt x="10880" y="6882"/>
                    <a:pt x="12160" y="4264"/>
                    <a:pt x="13200" y="2736"/>
                  </a:cubicBezTo>
                  <a:cubicBezTo>
                    <a:pt x="14240" y="1209"/>
                    <a:pt x="15040" y="773"/>
                    <a:pt x="15920" y="445"/>
                  </a:cubicBezTo>
                  <a:cubicBezTo>
                    <a:pt x="16800" y="118"/>
                    <a:pt x="17760" y="-100"/>
                    <a:pt x="18480" y="227"/>
                  </a:cubicBezTo>
                  <a:cubicBezTo>
                    <a:pt x="19200" y="555"/>
                    <a:pt x="19680" y="1427"/>
                    <a:pt x="20160" y="3936"/>
                  </a:cubicBezTo>
                  <a:cubicBezTo>
                    <a:pt x="20640" y="6445"/>
                    <a:pt x="21120" y="10591"/>
                    <a:pt x="21600" y="14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714071" y="5370841"/>
              <a:ext cx="224113" cy="15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07" fill="norm" stroke="1" extrusionOk="0">
                  <a:moveTo>
                    <a:pt x="11281" y="9111"/>
                  </a:moveTo>
                  <a:cubicBezTo>
                    <a:pt x="11684" y="10551"/>
                    <a:pt x="12088" y="11991"/>
                    <a:pt x="11987" y="13431"/>
                  </a:cubicBezTo>
                  <a:cubicBezTo>
                    <a:pt x="11886" y="14871"/>
                    <a:pt x="11281" y="16311"/>
                    <a:pt x="9666" y="17319"/>
                  </a:cubicBezTo>
                  <a:cubicBezTo>
                    <a:pt x="8051" y="18327"/>
                    <a:pt x="5426" y="18903"/>
                    <a:pt x="3509" y="17175"/>
                  </a:cubicBezTo>
                  <a:cubicBezTo>
                    <a:pt x="1591" y="15447"/>
                    <a:pt x="380" y="11415"/>
                    <a:pt x="77" y="8823"/>
                  </a:cubicBezTo>
                  <a:cubicBezTo>
                    <a:pt x="-226" y="6231"/>
                    <a:pt x="380" y="5079"/>
                    <a:pt x="1692" y="4503"/>
                  </a:cubicBezTo>
                  <a:cubicBezTo>
                    <a:pt x="3004" y="3927"/>
                    <a:pt x="5023" y="3927"/>
                    <a:pt x="7445" y="6519"/>
                  </a:cubicBezTo>
                  <a:cubicBezTo>
                    <a:pt x="9867" y="9111"/>
                    <a:pt x="12694" y="14295"/>
                    <a:pt x="14510" y="17319"/>
                  </a:cubicBezTo>
                  <a:cubicBezTo>
                    <a:pt x="16327" y="20343"/>
                    <a:pt x="17135" y="21207"/>
                    <a:pt x="18043" y="21207"/>
                  </a:cubicBezTo>
                  <a:cubicBezTo>
                    <a:pt x="18952" y="21207"/>
                    <a:pt x="19961" y="20343"/>
                    <a:pt x="20567" y="17607"/>
                  </a:cubicBezTo>
                  <a:cubicBezTo>
                    <a:pt x="21172" y="14871"/>
                    <a:pt x="21374" y="10263"/>
                    <a:pt x="21374" y="7239"/>
                  </a:cubicBezTo>
                  <a:cubicBezTo>
                    <a:pt x="21374" y="4215"/>
                    <a:pt x="21172" y="2775"/>
                    <a:pt x="19557" y="1623"/>
                  </a:cubicBezTo>
                  <a:cubicBezTo>
                    <a:pt x="17942" y="471"/>
                    <a:pt x="14914" y="-393"/>
                    <a:pt x="12492" y="183"/>
                  </a:cubicBezTo>
                  <a:cubicBezTo>
                    <a:pt x="10069" y="759"/>
                    <a:pt x="8253" y="2775"/>
                    <a:pt x="6436" y="4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753100" y="6142655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765800" y="6333155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160441" y="6115243"/>
              <a:ext cx="206908" cy="27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32" fill="norm" stroke="1" extrusionOk="0">
                  <a:moveTo>
                    <a:pt x="1867" y="4022"/>
                  </a:moveTo>
                  <a:cubicBezTo>
                    <a:pt x="1648" y="6601"/>
                    <a:pt x="1430" y="9180"/>
                    <a:pt x="1430" y="11679"/>
                  </a:cubicBezTo>
                  <a:cubicBezTo>
                    <a:pt x="1430" y="14177"/>
                    <a:pt x="1648" y="16595"/>
                    <a:pt x="1648" y="18288"/>
                  </a:cubicBezTo>
                  <a:cubicBezTo>
                    <a:pt x="1648" y="19980"/>
                    <a:pt x="1430" y="20948"/>
                    <a:pt x="994" y="21109"/>
                  </a:cubicBezTo>
                  <a:cubicBezTo>
                    <a:pt x="558" y="21270"/>
                    <a:pt x="-97" y="20625"/>
                    <a:pt x="12" y="18127"/>
                  </a:cubicBezTo>
                  <a:cubicBezTo>
                    <a:pt x="121" y="15628"/>
                    <a:pt x="994" y="11276"/>
                    <a:pt x="2958" y="7891"/>
                  </a:cubicBezTo>
                  <a:cubicBezTo>
                    <a:pt x="4921" y="4506"/>
                    <a:pt x="7976" y="2088"/>
                    <a:pt x="10812" y="879"/>
                  </a:cubicBezTo>
                  <a:cubicBezTo>
                    <a:pt x="13648" y="-330"/>
                    <a:pt x="16267" y="-330"/>
                    <a:pt x="18121" y="1121"/>
                  </a:cubicBezTo>
                  <a:cubicBezTo>
                    <a:pt x="19976" y="2571"/>
                    <a:pt x="21067" y="5473"/>
                    <a:pt x="21285" y="8536"/>
                  </a:cubicBezTo>
                  <a:cubicBezTo>
                    <a:pt x="21503" y="11598"/>
                    <a:pt x="20848" y="14822"/>
                    <a:pt x="20194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527800" y="626330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683718" y="6119679"/>
              <a:ext cx="269533" cy="17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91" fill="norm" stroke="1" extrusionOk="0">
                  <a:moveTo>
                    <a:pt x="1238" y="5045"/>
                  </a:moveTo>
                  <a:cubicBezTo>
                    <a:pt x="1238" y="7587"/>
                    <a:pt x="1238" y="10128"/>
                    <a:pt x="1238" y="12415"/>
                  </a:cubicBezTo>
                  <a:cubicBezTo>
                    <a:pt x="1238" y="14702"/>
                    <a:pt x="1238" y="16735"/>
                    <a:pt x="985" y="18387"/>
                  </a:cubicBezTo>
                  <a:cubicBezTo>
                    <a:pt x="732" y="20038"/>
                    <a:pt x="225" y="21309"/>
                    <a:pt x="57" y="21182"/>
                  </a:cubicBezTo>
                  <a:cubicBezTo>
                    <a:pt x="-112" y="21055"/>
                    <a:pt x="57" y="19530"/>
                    <a:pt x="1069" y="15973"/>
                  </a:cubicBezTo>
                  <a:cubicBezTo>
                    <a:pt x="2082" y="12415"/>
                    <a:pt x="3938" y="6824"/>
                    <a:pt x="5204" y="3648"/>
                  </a:cubicBezTo>
                  <a:cubicBezTo>
                    <a:pt x="6469" y="471"/>
                    <a:pt x="7144" y="-291"/>
                    <a:pt x="7566" y="90"/>
                  </a:cubicBezTo>
                  <a:cubicBezTo>
                    <a:pt x="7988" y="471"/>
                    <a:pt x="8157" y="1996"/>
                    <a:pt x="8241" y="4029"/>
                  </a:cubicBezTo>
                  <a:cubicBezTo>
                    <a:pt x="8326" y="6062"/>
                    <a:pt x="8326" y="8603"/>
                    <a:pt x="8241" y="10636"/>
                  </a:cubicBezTo>
                  <a:cubicBezTo>
                    <a:pt x="8157" y="12669"/>
                    <a:pt x="7988" y="14194"/>
                    <a:pt x="8072" y="14321"/>
                  </a:cubicBezTo>
                  <a:cubicBezTo>
                    <a:pt x="8157" y="14448"/>
                    <a:pt x="8494" y="13177"/>
                    <a:pt x="9929" y="10763"/>
                  </a:cubicBezTo>
                  <a:cubicBezTo>
                    <a:pt x="11363" y="8349"/>
                    <a:pt x="13894" y="4791"/>
                    <a:pt x="15582" y="2885"/>
                  </a:cubicBezTo>
                  <a:cubicBezTo>
                    <a:pt x="17269" y="980"/>
                    <a:pt x="18113" y="725"/>
                    <a:pt x="18788" y="1107"/>
                  </a:cubicBezTo>
                  <a:cubicBezTo>
                    <a:pt x="19463" y="1488"/>
                    <a:pt x="19969" y="2504"/>
                    <a:pt x="20391" y="5808"/>
                  </a:cubicBezTo>
                  <a:cubicBezTo>
                    <a:pt x="20813" y="9111"/>
                    <a:pt x="21150" y="14702"/>
                    <a:pt x="21488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6979075" y="5858643"/>
              <a:ext cx="120789" cy="14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43" fill="norm" stroke="1" extrusionOk="0">
                  <a:moveTo>
                    <a:pt x="3277" y="7256"/>
                  </a:moveTo>
                  <a:cubicBezTo>
                    <a:pt x="2532" y="10700"/>
                    <a:pt x="1787" y="14143"/>
                    <a:pt x="1228" y="16647"/>
                  </a:cubicBezTo>
                  <a:cubicBezTo>
                    <a:pt x="670" y="19152"/>
                    <a:pt x="297" y="20717"/>
                    <a:pt x="111" y="20717"/>
                  </a:cubicBezTo>
                  <a:cubicBezTo>
                    <a:pt x="-75" y="20717"/>
                    <a:pt x="-75" y="19152"/>
                    <a:pt x="484" y="16021"/>
                  </a:cubicBezTo>
                  <a:cubicBezTo>
                    <a:pt x="1042" y="12891"/>
                    <a:pt x="2159" y="8195"/>
                    <a:pt x="5139" y="5065"/>
                  </a:cubicBezTo>
                  <a:cubicBezTo>
                    <a:pt x="8118" y="1934"/>
                    <a:pt x="12959" y="369"/>
                    <a:pt x="16125" y="56"/>
                  </a:cubicBezTo>
                  <a:cubicBezTo>
                    <a:pt x="19291" y="-257"/>
                    <a:pt x="20780" y="682"/>
                    <a:pt x="21153" y="4439"/>
                  </a:cubicBezTo>
                  <a:cubicBezTo>
                    <a:pt x="21525" y="8195"/>
                    <a:pt x="20780" y="14769"/>
                    <a:pt x="20035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108700" y="6447455"/>
              <a:ext cx="736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2" y="19800"/>
                    <a:pt x="3724" y="18000"/>
                    <a:pt x="5741" y="16200"/>
                  </a:cubicBezTo>
                  <a:cubicBezTo>
                    <a:pt x="7759" y="14400"/>
                    <a:pt x="9931" y="12600"/>
                    <a:pt x="12166" y="10500"/>
                  </a:cubicBezTo>
                  <a:cubicBezTo>
                    <a:pt x="14400" y="8400"/>
                    <a:pt x="16697" y="6000"/>
                    <a:pt x="18279" y="4200"/>
                  </a:cubicBezTo>
                  <a:cubicBezTo>
                    <a:pt x="19862" y="2400"/>
                    <a:pt x="2073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355649" y="5718942"/>
              <a:ext cx="277052" cy="100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42" fill="norm" stroke="1" extrusionOk="0">
                  <a:moveTo>
                    <a:pt x="16509" y="1193"/>
                  </a:moveTo>
                  <a:cubicBezTo>
                    <a:pt x="14873" y="783"/>
                    <a:pt x="13236" y="373"/>
                    <a:pt x="11845" y="168"/>
                  </a:cubicBezTo>
                  <a:cubicBezTo>
                    <a:pt x="10454" y="-37"/>
                    <a:pt x="9309" y="-37"/>
                    <a:pt x="8327" y="77"/>
                  </a:cubicBezTo>
                  <a:cubicBezTo>
                    <a:pt x="7345" y="191"/>
                    <a:pt x="6527" y="419"/>
                    <a:pt x="5873" y="760"/>
                  </a:cubicBezTo>
                  <a:cubicBezTo>
                    <a:pt x="5218" y="1102"/>
                    <a:pt x="4727" y="1558"/>
                    <a:pt x="4809" y="2333"/>
                  </a:cubicBezTo>
                  <a:cubicBezTo>
                    <a:pt x="4891" y="3107"/>
                    <a:pt x="5545" y="4201"/>
                    <a:pt x="6036" y="5204"/>
                  </a:cubicBezTo>
                  <a:cubicBezTo>
                    <a:pt x="6527" y="6206"/>
                    <a:pt x="6854" y="7117"/>
                    <a:pt x="6691" y="7915"/>
                  </a:cubicBezTo>
                  <a:cubicBezTo>
                    <a:pt x="6527" y="8712"/>
                    <a:pt x="5873" y="9396"/>
                    <a:pt x="5054" y="9829"/>
                  </a:cubicBezTo>
                  <a:cubicBezTo>
                    <a:pt x="4236" y="10262"/>
                    <a:pt x="3254" y="10444"/>
                    <a:pt x="2273" y="10558"/>
                  </a:cubicBezTo>
                  <a:cubicBezTo>
                    <a:pt x="1291" y="10672"/>
                    <a:pt x="309" y="10717"/>
                    <a:pt x="63" y="10626"/>
                  </a:cubicBezTo>
                  <a:cubicBezTo>
                    <a:pt x="-182" y="10535"/>
                    <a:pt x="309" y="10307"/>
                    <a:pt x="1045" y="10193"/>
                  </a:cubicBezTo>
                  <a:cubicBezTo>
                    <a:pt x="1782" y="10079"/>
                    <a:pt x="2763" y="10079"/>
                    <a:pt x="4400" y="10193"/>
                  </a:cubicBezTo>
                  <a:cubicBezTo>
                    <a:pt x="6036" y="10307"/>
                    <a:pt x="8327" y="10535"/>
                    <a:pt x="9718" y="10922"/>
                  </a:cubicBezTo>
                  <a:cubicBezTo>
                    <a:pt x="11109" y="11310"/>
                    <a:pt x="11600" y="11857"/>
                    <a:pt x="11273" y="12700"/>
                  </a:cubicBezTo>
                  <a:cubicBezTo>
                    <a:pt x="10945" y="13543"/>
                    <a:pt x="9800" y="14682"/>
                    <a:pt x="8491" y="15935"/>
                  </a:cubicBezTo>
                  <a:cubicBezTo>
                    <a:pt x="7182" y="17188"/>
                    <a:pt x="5709" y="18555"/>
                    <a:pt x="4891" y="19444"/>
                  </a:cubicBezTo>
                  <a:cubicBezTo>
                    <a:pt x="4073" y="20333"/>
                    <a:pt x="3909" y="20743"/>
                    <a:pt x="4154" y="21039"/>
                  </a:cubicBezTo>
                  <a:cubicBezTo>
                    <a:pt x="4400" y="21335"/>
                    <a:pt x="5054" y="21517"/>
                    <a:pt x="6773" y="21540"/>
                  </a:cubicBezTo>
                  <a:cubicBezTo>
                    <a:pt x="8491" y="21563"/>
                    <a:pt x="11273" y="21426"/>
                    <a:pt x="13891" y="21358"/>
                  </a:cubicBezTo>
                  <a:cubicBezTo>
                    <a:pt x="16509" y="21290"/>
                    <a:pt x="18963" y="21290"/>
                    <a:pt x="21418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817796" y="5950011"/>
              <a:ext cx="269988" cy="36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4" fill="norm" stroke="1" extrusionOk="0">
                  <a:moveTo>
                    <a:pt x="12581" y="1250"/>
                  </a:moveTo>
                  <a:cubicBezTo>
                    <a:pt x="12075" y="751"/>
                    <a:pt x="11569" y="252"/>
                    <a:pt x="10894" y="64"/>
                  </a:cubicBezTo>
                  <a:cubicBezTo>
                    <a:pt x="10219" y="-123"/>
                    <a:pt x="9375" y="2"/>
                    <a:pt x="7772" y="1812"/>
                  </a:cubicBezTo>
                  <a:cubicBezTo>
                    <a:pt x="6169" y="3623"/>
                    <a:pt x="3806" y="7119"/>
                    <a:pt x="2287" y="10427"/>
                  </a:cubicBezTo>
                  <a:cubicBezTo>
                    <a:pt x="769" y="13736"/>
                    <a:pt x="94" y="16857"/>
                    <a:pt x="9" y="18730"/>
                  </a:cubicBezTo>
                  <a:cubicBezTo>
                    <a:pt x="-75" y="20603"/>
                    <a:pt x="431" y="21227"/>
                    <a:pt x="1950" y="21352"/>
                  </a:cubicBezTo>
                  <a:cubicBezTo>
                    <a:pt x="3469" y="21477"/>
                    <a:pt x="6000" y="21102"/>
                    <a:pt x="9206" y="19604"/>
                  </a:cubicBezTo>
                  <a:cubicBezTo>
                    <a:pt x="12413" y="18106"/>
                    <a:pt x="16294" y="15484"/>
                    <a:pt x="18572" y="13486"/>
                  </a:cubicBezTo>
                  <a:cubicBezTo>
                    <a:pt x="20850" y="11489"/>
                    <a:pt x="21525" y="10115"/>
                    <a:pt x="21525" y="8554"/>
                  </a:cubicBezTo>
                  <a:cubicBezTo>
                    <a:pt x="21525" y="6994"/>
                    <a:pt x="20850" y="5246"/>
                    <a:pt x="19669" y="3872"/>
                  </a:cubicBezTo>
                  <a:cubicBezTo>
                    <a:pt x="18488" y="2499"/>
                    <a:pt x="16800" y="1500"/>
                    <a:pt x="14775" y="1500"/>
                  </a:cubicBezTo>
                  <a:cubicBezTo>
                    <a:pt x="12750" y="1500"/>
                    <a:pt x="10388" y="2499"/>
                    <a:pt x="8025" y="3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8388350" y="6170171"/>
              <a:ext cx="224367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0" y="10800"/>
                  </a:moveTo>
                  <a:cubicBezTo>
                    <a:pt x="3230" y="16200"/>
                    <a:pt x="6460" y="21600"/>
                    <a:pt x="9387" y="21600"/>
                  </a:cubicBezTo>
                  <a:cubicBezTo>
                    <a:pt x="12314" y="21600"/>
                    <a:pt x="14938" y="16200"/>
                    <a:pt x="16957" y="10800"/>
                  </a:cubicBezTo>
                  <a:cubicBezTo>
                    <a:pt x="18976" y="5400"/>
                    <a:pt x="20389" y="0"/>
                    <a:pt x="20994" y="0"/>
                  </a:cubicBezTo>
                  <a:cubicBezTo>
                    <a:pt x="21600" y="0"/>
                    <a:pt x="21398" y="5400"/>
                    <a:pt x="21196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150350" y="5953025"/>
              <a:ext cx="285750" cy="19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3" fill="norm" stroke="1" extrusionOk="0">
                  <a:moveTo>
                    <a:pt x="0" y="5363"/>
                  </a:moveTo>
                  <a:cubicBezTo>
                    <a:pt x="160" y="9911"/>
                    <a:pt x="320" y="14458"/>
                    <a:pt x="320" y="17300"/>
                  </a:cubicBezTo>
                  <a:cubicBezTo>
                    <a:pt x="320" y="20142"/>
                    <a:pt x="160" y="21279"/>
                    <a:pt x="80" y="20711"/>
                  </a:cubicBezTo>
                  <a:cubicBezTo>
                    <a:pt x="0" y="20142"/>
                    <a:pt x="0" y="17868"/>
                    <a:pt x="560" y="14685"/>
                  </a:cubicBezTo>
                  <a:cubicBezTo>
                    <a:pt x="1120" y="11502"/>
                    <a:pt x="2240" y="7410"/>
                    <a:pt x="3120" y="5022"/>
                  </a:cubicBezTo>
                  <a:cubicBezTo>
                    <a:pt x="4000" y="2635"/>
                    <a:pt x="4640" y="1953"/>
                    <a:pt x="5440" y="1612"/>
                  </a:cubicBezTo>
                  <a:cubicBezTo>
                    <a:pt x="6240" y="1271"/>
                    <a:pt x="7200" y="1271"/>
                    <a:pt x="7920" y="3090"/>
                  </a:cubicBezTo>
                  <a:cubicBezTo>
                    <a:pt x="8640" y="4908"/>
                    <a:pt x="9120" y="8546"/>
                    <a:pt x="9120" y="11161"/>
                  </a:cubicBezTo>
                  <a:cubicBezTo>
                    <a:pt x="9120" y="13776"/>
                    <a:pt x="8640" y="15367"/>
                    <a:pt x="8400" y="15481"/>
                  </a:cubicBezTo>
                  <a:cubicBezTo>
                    <a:pt x="8160" y="15595"/>
                    <a:pt x="8160" y="14231"/>
                    <a:pt x="8560" y="12298"/>
                  </a:cubicBezTo>
                  <a:cubicBezTo>
                    <a:pt x="8960" y="10365"/>
                    <a:pt x="9760" y="7864"/>
                    <a:pt x="10800" y="5818"/>
                  </a:cubicBezTo>
                  <a:cubicBezTo>
                    <a:pt x="11840" y="3772"/>
                    <a:pt x="13120" y="2180"/>
                    <a:pt x="14160" y="1157"/>
                  </a:cubicBezTo>
                  <a:cubicBezTo>
                    <a:pt x="15200" y="134"/>
                    <a:pt x="16000" y="-321"/>
                    <a:pt x="17040" y="247"/>
                  </a:cubicBezTo>
                  <a:cubicBezTo>
                    <a:pt x="18080" y="816"/>
                    <a:pt x="19360" y="2407"/>
                    <a:pt x="20080" y="5022"/>
                  </a:cubicBezTo>
                  <a:cubicBezTo>
                    <a:pt x="20800" y="7637"/>
                    <a:pt x="20960" y="11275"/>
                    <a:pt x="21040" y="13662"/>
                  </a:cubicBezTo>
                  <a:cubicBezTo>
                    <a:pt x="21120" y="16050"/>
                    <a:pt x="21120" y="17186"/>
                    <a:pt x="21200" y="17527"/>
                  </a:cubicBezTo>
                  <a:cubicBezTo>
                    <a:pt x="21280" y="17868"/>
                    <a:pt x="21440" y="17414"/>
                    <a:pt x="21600" y="16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9347200" y="5748955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9480550" y="5679105"/>
              <a:ext cx="9134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0" y="0"/>
                  </a:moveTo>
                  <a:cubicBezTo>
                    <a:pt x="491" y="5100"/>
                    <a:pt x="982" y="10200"/>
                    <a:pt x="1227" y="13500"/>
                  </a:cubicBezTo>
                  <a:cubicBezTo>
                    <a:pt x="1473" y="16800"/>
                    <a:pt x="1473" y="18300"/>
                    <a:pt x="1227" y="18150"/>
                  </a:cubicBezTo>
                  <a:cubicBezTo>
                    <a:pt x="982" y="18000"/>
                    <a:pt x="491" y="16200"/>
                    <a:pt x="736" y="13500"/>
                  </a:cubicBezTo>
                  <a:cubicBezTo>
                    <a:pt x="982" y="10800"/>
                    <a:pt x="1964" y="7200"/>
                    <a:pt x="3191" y="4800"/>
                  </a:cubicBezTo>
                  <a:cubicBezTo>
                    <a:pt x="4418" y="2400"/>
                    <a:pt x="5891" y="1200"/>
                    <a:pt x="7855" y="900"/>
                  </a:cubicBezTo>
                  <a:cubicBezTo>
                    <a:pt x="9818" y="600"/>
                    <a:pt x="12273" y="1200"/>
                    <a:pt x="14727" y="3000"/>
                  </a:cubicBezTo>
                  <a:cubicBezTo>
                    <a:pt x="17182" y="4800"/>
                    <a:pt x="19636" y="7800"/>
                    <a:pt x="20618" y="11100"/>
                  </a:cubicBezTo>
                  <a:cubicBezTo>
                    <a:pt x="21600" y="14400"/>
                    <a:pt x="21109" y="18000"/>
                    <a:pt x="206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9626600" y="5748955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9695227" y="5685455"/>
              <a:ext cx="1392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71"/>
                    <a:pt x="1783" y="7543"/>
                    <a:pt x="240" y="11143"/>
                  </a:cubicBezTo>
                  <a:cubicBezTo>
                    <a:pt x="-1303" y="14743"/>
                    <a:pt x="4868" y="1817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823450" y="5653705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010649" y="6314105"/>
              <a:ext cx="844551" cy="4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19440"/>
                  </a:moveTo>
                  <a:cubicBezTo>
                    <a:pt x="1137" y="20520"/>
                    <a:pt x="2274" y="21600"/>
                    <a:pt x="3844" y="19440"/>
                  </a:cubicBezTo>
                  <a:cubicBezTo>
                    <a:pt x="5414" y="17280"/>
                    <a:pt x="7417" y="11880"/>
                    <a:pt x="9338" y="8100"/>
                  </a:cubicBezTo>
                  <a:cubicBezTo>
                    <a:pt x="11260" y="4320"/>
                    <a:pt x="13101" y="2160"/>
                    <a:pt x="15131" y="1080"/>
                  </a:cubicBezTo>
                  <a:cubicBezTo>
                    <a:pt x="17161" y="0"/>
                    <a:pt x="193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991599" y="6612555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264650" y="6498411"/>
              <a:ext cx="146050" cy="18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3663"/>
                  </a:moveTo>
                  <a:cubicBezTo>
                    <a:pt x="313" y="8327"/>
                    <a:pt x="626" y="12991"/>
                    <a:pt x="783" y="16181"/>
                  </a:cubicBezTo>
                  <a:cubicBezTo>
                    <a:pt x="939" y="19372"/>
                    <a:pt x="939" y="21091"/>
                    <a:pt x="783" y="21213"/>
                  </a:cubicBezTo>
                  <a:cubicBezTo>
                    <a:pt x="626" y="21336"/>
                    <a:pt x="313" y="19863"/>
                    <a:pt x="1096" y="16550"/>
                  </a:cubicBezTo>
                  <a:cubicBezTo>
                    <a:pt x="1878" y="13236"/>
                    <a:pt x="3757" y="8081"/>
                    <a:pt x="5322" y="4891"/>
                  </a:cubicBezTo>
                  <a:cubicBezTo>
                    <a:pt x="6887" y="1700"/>
                    <a:pt x="8139" y="472"/>
                    <a:pt x="10174" y="104"/>
                  </a:cubicBezTo>
                  <a:cubicBezTo>
                    <a:pt x="12209" y="-264"/>
                    <a:pt x="15026" y="227"/>
                    <a:pt x="17061" y="3418"/>
                  </a:cubicBezTo>
                  <a:cubicBezTo>
                    <a:pt x="19096" y="6609"/>
                    <a:pt x="20348" y="12500"/>
                    <a:pt x="21600" y="18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537700" y="6568105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632950" y="6472855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39"/>
                    <a:pt x="16800" y="12077"/>
                    <a:pt x="13200" y="15677"/>
                  </a:cubicBezTo>
                  <a:cubicBezTo>
                    <a:pt x="9600" y="19277"/>
                    <a:pt x="480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779000" y="6460155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0052050" y="5653705"/>
              <a:ext cx="176621" cy="96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9286" y="0"/>
                  </a:moveTo>
                  <a:cubicBezTo>
                    <a:pt x="20314" y="142"/>
                    <a:pt x="21343" y="284"/>
                    <a:pt x="21343" y="663"/>
                  </a:cubicBezTo>
                  <a:cubicBezTo>
                    <a:pt x="21343" y="1042"/>
                    <a:pt x="20314" y="1658"/>
                    <a:pt x="18900" y="2463"/>
                  </a:cubicBezTo>
                  <a:cubicBezTo>
                    <a:pt x="17486" y="3268"/>
                    <a:pt x="15686" y="4263"/>
                    <a:pt x="15043" y="5305"/>
                  </a:cubicBezTo>
                  <a:cubicBezTo>
                    <a:pt x="14400" y="6347"/>
                    <a:pt x="14914" y="7437"/>
                    <a:pt x="15686" y="8124"/>
                  </a:cubicBezTo>
                  <a:cubicBezTo>
                    <a:pt x="16457" y="8811"/>
                    <a:pt x="17486" y="9095"/>
                    <a:pt x="18514" y="9355"/>
                  </a:cubicBezTo>
                  <a:cubicBezTo>
                    <a:pt x="19543" y="9616"/>
                    <a:pt x="20571" y="9853"/>
                    <a:pt x="21086" y="10089"/>
                  </a:cubicBezTo>
                  <a:cubicBezTo>
                    <a:pt x="21600" y="10326"/>
                    <a:pt x="21600" y="10563"/>
                    <a:pt x="20957" y="10682"/>
                  </a:cubicBezTo>
                  <a:cubicBezTo>
                    <a:pt x="20314" y="10800"/>
                    <a:pt x="19029" y="10800"/>
                    <a:pt x="17743" y="10918"/>
                  </a:cubicBezTo>
                  <a:cubicBezTo>
                    <a:pt x="16457" y="11037"/>
                    <a:pt x="15171" y="11274"/>
                    <a:pt x="14786" y="11700"/>
                  </a:cubicBezTo>
                  <a:cubicBezTo>
                    <a:pt x="14400" y="12126"/>
                    <a:pt x="14914" y="12742"/>
                    <a:pt x="15429" y="13547"/>
                  </a:cubicBezTo>
                  <a:cubicBezTo>
                    <a:pt x="15943" y="14353"/>
                    <a:pt x="16457" y="15347"/>
                    <a:pt x="17229" y="16389"/>
                  </a:cubicBezTo>
                  <a:cubicBezTo>
                    <a:pt x="18000" y="17432"/>
                    <a:pt x="19029" y="18521"/>
                    <a:pt x="17743" y="19326"/>
                  </a:cubicBezTo>
                  <a:cubicBezTo>
                    <a:pt x="16457" y="20132"/>
                    <a:pt x="12857" y="20653"/>
                    <a:pt x="9514" y="20984"/>
                  </a:cubicBezTo>
                  <a:cubicBezTo>
                    <a:pt x="6171" y="21316"/>
                    <a:pt x="3086" y="21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33449" y="7526392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39800" y="7761905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663700" y="7314555"/>
              <a:ext cx="207434" cy="21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556"/>
                  </a:moveTo>
                  <a:cubicBezTo>
                    <a:pt x="1102" y="8121"/>
                    <a:pt x="2204" y="14685"/>
                    <a:pt x="2645" y="16274"/>
                  </a:cubicBezTo>
                  <a:cubicBezTo>
                    <a:pt x="3086" y="17862"/>
                    <a:pt x="2865" y="14474"/>
                    <a:pt x="2755" y="11615"/>
                  </a:cubicBezTo>
                  <a:cubicBezTo>
                    <a:pt x="2645" y="8756"/>
                    <a:pt x="2645" y="6426"/>
                    <a:pt x="4298" y="4415"/>
                  </a:cubicBezTo>
                  <a:cubicBezTo>
                    <a:pt x="5951" y="2403"/>
                    <a:pt x="9257" y="709"/>
                    <a:pt x="12122" y="179"/>
                  </a:cubicBezTo>
                  <a:cubicBezTo>
                    <a:pt x="14988" y="-350"/>
                    <a:pt x="17412" y="285"/>
                    <a:pt x="19065" y="2191"/>
                  </a:cubicBezTo>
                  <a:cubicBezTo>
                    <a:pt x="20718" y="4097"/>
                    <a:pt x="21600" y="7274"/>
                    <a:pt x="21600" y="10662"/>
                  </a:cubicBezTo>
                  <a:cubicBezTo>
                    <a:pt x="21600" y="14050"/>
                    <a:pt x="20718" y="17650"/>
                    <a:pt x="19837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968500" y="7463455"/>
              <a:ext cx="44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152650" y="7293457"/>
              <a:ext cx="280619" cy="19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59" fill="norm" stroke="1" extrusionOk="0">
                  <a:moveTo>
                    <a:pt x="0" y="2546"/>
                  </a:moveTo>
                  <a:cubicBezTo>
                    <a:pt x="650" y="3221"/>
                    <a:pt x="1299" y="3896"/>
                    <a:pt x="1705" y="6596"/>
                  </a:cubicBezTo>
                  <a:cubicBezTo>
                    <a:pt x="2111" y="9296"/>
                    <a:pt x="2274" y="14021"/>
                    <a:pt x="2192" y="17059"/>
                  </a:cubicBezTo>
                  <a:cubicBezTo>
                    <a:pt x="2111" y="20096"/>
                    <a:pt x="1786" y="21446"/>
                    <a:pt x="1705" y="21109"/>
                  </a:cubicBezTo>
                  <a:cubicBezTo>
                    <a:pt x="1624" y="20771"/>
                    <a:pt x="1786" y="18746"/>
                    <a:pt x="2436" y="15934"/>
                  </a:cubicBezTo>
                  <a:cubicBezTo>
                    <a:pt x="3086" y="13121"/>
                    <a:pt x="4223" y="9521"/>
                    <a:pt x="5035" y="7271"/>
                  </a:cubicBezTo>
                  <a:cubicBezTo>
                    <a:pt x="5847" y="5021"/>
                    <a:pt x="6334" y="4121"/>
                    <a:pt x="6740" y="4233"/>
                  </a:cubicBezTo>
                  <a:cubicBezTo>
                    <a:pt x="7146" y="4346"/>
                    <a:pt x="7471" y="5471"/>
                    <a:pt x="7714" y="6708"/>
                  </a:cubicBezTo>
                  <a:cubicBezTo>
                    <a:pt x="7958" y="7946"/>
                    <a:pt x="8120" y="9296"/>
                    <a:pt x="8202" y="10533"/>
                  </a:cubicBezTo>
                  <a:cubicBezTo>
                    <a:pt x="8283" y="11771"/>
                    <a:pt x="8283" y="12896"/>
                    <a:pt x="8445" y="12896"/>
                  </a:cubicBezTo>
                  <a:cubicBezTo>
                    <a:pt x="8608" y="12896"/>
                    <a:pt x="8932" y="11771"/>
                    <a:pt x="9744" y="9858"/>
                  </a:cubicBezTo>
                  <a:cubicBezTo>
                    <a:pt x="10556" y="7946"/>
                    <a:pt x="11856" y="5246"/>
                    <a:pt x="12830" y="3446"/>
                  </a:cubicBezTo>
                  <a:cubicBezTo>
                    <a:pt x="13805" y="1646"/>
                    <a:pt x="14454" y="746"/>
                    <a:pt x="15266" y="296"/>
                  </a:cubicBezTo>
                  <a:cubicBezTo>
                    <a:pt x="16078" y="-154"/>
                    <a:pt x="17053" y="-154"/>
                    <a:pt x="18027" y="746"/>
                  </a:cubicBezTo>
                  <a:cubicBezTo>
                    <a:pt x="19002" y="1646"/>
                    <a:pt x="19976" y="3446"/>
                    <a:pt x="20626" y="6259"/>
                  </a:cubicBezTo>
                  <a:cubicBezTo>
                    <a:pt x="21275" y="9071"/>
                    <a:pt x="21600" y="12896"/>
                    <a:pt x="21519" y="15371"/>
                  </a:cubicBezTo>
                  <a:cubicBezTo>
                    <a:pt x="21438" y="17846"/>
                    <a:pt x="20950" y="18971"/>
                    <a:pt x="20463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438399" y="7022192"/>
              <a:ext cx="152038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067" fill="norm" stroke="1" extrusionOk="0">
                  <a:moveTo>
                    <a:pt x="0" y="8392"/>
                  </a:moveTo>
                  <a:cubicBezTo>
                    <a:pt x="888" y="11325"/>
                    <a:pt x="1775" y="14259"/>
                    <a:pt x="2071" y="16659"/>
                  </a:cubicBezTo>
                  <a:cubicBezTo>
                    <a:pt x="2367" y="19059"/>
                    <a:pt x="2071" y="20925"/>
                    <a:pt x="1775" y="21059"/>
                  </a:cubicBezTo>
                  <a:cubicBezTo>
                    <a:pt x="1479" y="21192"/>
                    <a:pt x="1184" y="19592"/>
                    <a:pt x="1627" y="16792"/>
                  </a:cubicBezTo>
                  <a:cubicBezTo>
                    <a:pt x="2071" y="13992"/>
                    <a:pt x="3255" y="9992"/>
                    <a:pt x="5030" y="6925"/>
                  </a:cubicBezTo>
                  <a:cubicBezTo>
                    <a:pt x="6805" y="3859"/>
                    <a:pt x="9173" y="1725"/>
                    <a:pt x="11244" y="659"/>
                  </a:cubicBezTo>
                  <a:cubicBezTo>
                    <a:pt x="13315" y="-408"/>
                    <a:pt x="15090" y="-408"/>
                    <a:pt x="16866" y="2392"/>
                  </a:cubicBezTo>
                  <a:cubicBezTo>
                    <a:pt x="18641" y="5192"/>
                    <a:pt x="20416" y="10792"/>
                    <a:pt x="21008" y="14259"/>
                  </a:cubicBezTo>
                  <a:cubicBezTo>
                    <a:pt x="21600" y="17725"/>
                    <a:pt x="21008" y="19059"/>
                    <a:pt x="20416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717800" y="747615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028950" y="7289162"/>
              <a:ext cx="285750" cy="21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4596"/>
                  </a:moveTo>
                  <a:cubicBezTo>
                    <a:pt x="480" y="8505"/>
                    <a:pt x="960" y="12414"/>
                    <a:pt x="1200" y="14882"/>
                  </a:cubicBezTo>
                  <a:cubicBezTo>
                    <a:pt x="1440" y="17351"/>
                    <a:pt x="1440" y="18379"/>
                    <a:pt x="1360" y="19408"/>
                  </a:cubicBezTo>
                  <a:cubicBezTo>
                    <a:pt x="1280" y="20436"/>
                    <a:pt x="1120" y="21465"/>
                    <a:pt x="1040" y="21362"/>
                  </a:cubicBezTo>
                  <a:cubicBezTo>
                    <a:pt x="960" y="21259"/>
                    <a:pt x="960" y="20025"/>
                    <a:pt x="1440" y="17145"/>
                  </a:cubicBezTo>
                  <a:cubicBezTo>
                    <a:pt x="1920" y="14265"/>
                    <a:pt x="2880" y="9739"/>
                    <a:pt x="3680" y="7168"/>
                  </a:cubicBezTo>
                  <a:cubicBezTo>
                    <a:pt x="4480" y="4596"/>
                    <a:pt x="5120" y="3979"/>
                    <a:pt x="5840" y="3671"/>
                  </a:cubicBezTo>
                  <a:cubicBezTo>
                    <a:pt x="6560" y="3362"/>
                    <a:pt x="7360" y="3362"/>
                    <a:pt x="7920" y="5111"/>
                  </a:cubicBezTo>
                  <a:cubicBezTo>
                    <a:pt x="8480" y="6859"/>
                    <a:pt x="8800" y="10356"/>
                    <a:pt x="9200" y="10871"/>
                  </a:cubicBezTo>
                  <a:cubicBezTo>
                    <a:pt x="9600" y="11385"/>
                    <a:pt x="10080" y="8916"/>
                    <a:pt x="10880" y="6654"/>
                  </a:cubicBezTo>
                  <a:cubicBezTo>
                    <a:pt x="11680" y="4391"/>
                    <a:pt x="12800" y="2334"/>
                    <a:pt x="13840" y="1202"/>
                  </a:cubicBezTo>
                  <a:cubicBezTo>
                    <a:pt x="14880" y="71"/>
                    <a:pt x="15840" y="-135"/>
                    <a:pt x="16720" y="71"/>
                  </a:cubicBezTo>
                  <a:cubicBezTo>
                    <a:pt x="17600" y="276"/>
                    <a:pt x="18400" y="894"/>
                    <a:pt x="19200" y="3671"/>
                  </a:cubicBezTo>
                  <a:cubicBezTo>
                    <a:pt x="20000" y="6448"/>
                    <a:pt x="20800" y="11385"/>
                    <a:pt x="21600" y="16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289299" y="7035888"/>
              <a:ext cx="1270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42"/>
                  </a:moveTo>
                  <a:cubicBezTo>
                    <a:pt x="3600" y="1421"/>
                    <a:pt x="7200" y="0"/>
                    <a:pt x="10800" y="0"/>
                  </a:cubicBezTo>
                  <a:cubicBezTo>
                    <a:pt x="14400" y="0"/>
                    <a:pt x="18000" y="1421"/>
                    <a:pt x="19800" y="4405"/>
                  </a:cubicBezTo>
                  <a:cubicBezTo>
                    <a:pt x="21600" y="7389"/>
                    <a:pt x="21600" y="11937"/>
                    <a:pt x="21600" y="14921"/>
                  </a:cubicBezTo>
                  <a:cubicBezTo>
                    <a:pt x="21600" y="17905"/>
                    <a:pt x="21600" y="19326"/>
                    <a:pt x="19800" y="20179"/>
                  </a:cubicBezTo>
                  <a:cubicBezTo>
                    <a:pt x="18000" y="21032"/>
                    <a:pt x="14400" y="21316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384550" y="7114205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543300" y="7031655"/>
              <a:ext cx="133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6" y="3000"/>
                    <a:pt x="1371" y="6000"/>
                    <a:pt x="1886" y="8850"/>
                  </a:cubicBezTo>
                  <a:cubicBezTo>
                    <a:pt x="2400" y="11700"/>
                    <a:pt x="2743" y="14400"/>
                    <a:pt x="2914" y="15000"/>
                  </a:cubicBezTo>
                  <a:cubicBezTo>
                    <a:pt x="3086" y="15600"/>
                    <a:pt x="3086" y="14100"/>
                    <a:pt x="3429" y="11850"/>
                  </a:cubicBezTo>
                  <a:cubicBezTo>
                    <a:pt x="3771" y="9600"/>
                    <a:pt x="4457" y="6600"/>
                    <a:pt x="5314" y="4500"/>
                  </a:cubicBezTo>
                  <a:cubicBezTo>
                    <a:pt x="6171" y="2400"/>
                    <a:pt x="7200" y="1200"/>
                    <a:pt x="9429" y="900"/>
                  </a:cubicBezTo>
                  <a:cubicBezTo>
                    <a:pt x="11657" y="600"/>
                    <a:pt x="15086" y="1200"/>
                    <a:pt x="17314" y="4800"/>
                  </a:cubicBezTo>
                  <a:cubicBezTo>
                    <a:pt x="19543" y="8400"/>
                    <a:pt x="20571" y="15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530350" y="7653955"/>
              <a:ext cx="1498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7" y="21120"/>
                    <a:pt x="2014" y="20640"/>
                    <a:pt x="3066" y="19680"/>
                  </a:cubicBezTo>
                  <a:cubicBezTo>
                    <a:pt x="4119" y="18720"/>
                    <a:pt x="5217" y="17280"/>
                    <a:pt x="6269" y="15840"/>
                  </a:cubicBezTo>
                  <a:cubicBezTo>
                    <a:pt x="7322" y="14400"/>
                    <a:pt x="8329" y="12960"/>
                    <a:pt x="9442" y="11520"/>
                  </a:cubicBezTo>
                  <a:cubicBezTo>
                    <a:pt x="10556" y="10080"/>
                    <a:pt x="11776" y="8640"/>
                    <a:pt x="12966" y="7440"/>
                  </a:cubicBezTo>
                  <a:cubicBezTo>
                    <a:pt x="14156" y="6240"/>
                    <a:pt x="15315" y="5280"/>
                    <a:pt x="16536" y="4320"/>
                  </a:cubicBezTo>
                  <a:cubicBezTo>
                    <a:pt x="17756" y="3360"/>
                    <a:pt x="19037" y="2400"/>
                    <a:pt x="19892" y="1680"/>
                  </a:cubicBezTo>
                  <a:cubicBezTo>
                    <a:pt x="20746" y="960"/>
                    <a:pt x="21173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962150" y="7907694"/>
              <a:ext cx="222250" cy="22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4264"/>
                  </a:moveTo>
                  <a:cubicBezTo>
                    <a:pt x="823" y="6283"/>
                    <a:pt x="1646" y="8302"/>
                    <a:pt x="2160" y="10724"/>
                  </a:cubicBezTo>
                  <a:cubicBezTo>
                    <a:pt x="2674" y="13146"/>
                    <a:pt x="2880" y="15973"/>
                    <a:pt x="2983" y="17991"/>
                  </a:cubicBezTo>
                  <a:cubicBezTo>
                    <a:pt x="3086" y="20010"/>
                    <a:pt x="3086" y="21221"/>
                    <a:pt x="3189" y="21322"/>
                  </a:cubicBezTo>
                  <a:cubicBezTo>
                    <a:pt x="3291" y="21423"/>
                    <a:pt x="3497" y="20414"/>
                    <a:pt x="4114" y="17184"/>
                  </a:cubicBezTo>
                  <a:cubicBezTo>
                    <a:pt x="4731" y="13954"/>
                    <a:pt x="5760" y="8503"/>
                    <a:pt x="7200" y="5072"/>
                  </a:cubicBezTo>
                  <a:cubicBezTo>
                    <a:pt x="8640" y="1640"/>
                    <a:pt x="10491" y="227"/>
                    <a:pt x="12240" y="25"/>
                  </a:cubicBezTo>
                  <a:cubicBezTo>
                    <a:pt x="13989" y="-177"/>
                    <a:pt x="15634" y="832"/>
                    <a:pt x="17177" y="3759"/>
                  </a:cubicBezTo>
                  <a:cubicBezTo>
                    <a:pt x="18720" y="6687"/>
                    <a:pt x="20160" y="11531"/>
                    <a:pt x="21600" y="16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311400" y="7977805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603500" y="7869855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603750" y="7634905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610100" y="7780955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493839" y="7415718"/>
              <a:ext cx="221161" cy="28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87" fill="norm" stroke="1" extrusionOk="0">
                  <a:moveTo>
                    <a:pt x="2363" y="5331"/>
                  </a:moveTo>
                  <a:cubicBezTo>
                    <a:pt x="2363" y="4251"/>
                    <a:pt x="2363" y="3171"/>
                    <a:pt x="2568" y="3248"/>
                  </a:cubicBezTo>
                  <a:cubicBezTo>
                    <a:pt x="2774" y="3325"/>
                    <a:pt x="3185" y="4559"/>
                    <a:pt x="3083" y="7336"/>
                  </a:cubicBezTo>
                  <a:cubicBezTo>
                    <a:pt x="2980" y="10113"/>
                    <a:pt x="2363" y="14433"/>
                    <a:pt x="1745" y="17133"/>
                  </a:cubicBezTo>
                  <a:cubicBezTo>
                    <a:pt x="1128" y="19833"/>
                    <a:pt x="511" y="20913"/>
                    <a:pt x="203" y="21068"/>
                  </a:cubicBezTo>
                  <a:cubicBezTo>
                    <a:pt x="-106" y="21222"/>
                    <a:pt x="-106" y="20451"/>
                    <a:pt x="511" y="17751"/>
                  </a:cubicBezTo>
                  <a:cubicBezTo>
                    <a:pt x="1128" y="15051"/>
                    <a:pt x="2363" y="10422"/>
                    <a:pt x="4111" y="7182"/>
                  </a:cubicBezTo>
                  <a:cubicBezTo>
                    <a:pt x="5860" y="3942"/>
                    <a:pt x="8123" y="2091"/>
                    <a:pt x="10283" y="1011"/>
                  </a:cubicBezTo>
                  <a:cubicBezTo>
                    <a:pt x="12443" y="-69"/>
                    <a:pt x="14500" y="-378"/>
                    <a:pt x="16145" y="548"/>
                  </a:cubicBezTo>
                  <a:cubicBezTo>
                    <a:pt x="17791" y="1473"/>
                    <a:pt x="19025" y="3633"/>
                    <a:pt x="19848" y="6642"/>
                  </a:cubicBezTo>
                  <a:cubicBezTo>
                    <a:pt x="20671" y="9651"/>
                    <a:pt x="21083" y="13508"/>
                    <a:pt x="21494" y="17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346700" y="7800005"/>
              <a:ext cx="419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6" y="16800"/>
                    <a:pt x="3273" y="12000"/>
                    <a:pt x="6382" y="9000"/>
                  </a:cubicBezTo>
                  <a:cubicBezTo>
                    <a:pt x="9491" y="6000"/>
                    <a:pt x="14073" y="4800"/>
                    <a:pt x="16855" y="3600"/>
                  </a:cubicBezTo>
                  <a:cubicBezTo>
                    <a:pt x="19636" y="2400"/>
                    <a:pt x="2061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274769" y="7923063"/>
              <a:ext cx="168395" cy="18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19" fill="norm" stroke="1" extrusionOk="0">
                  <a:moveTo>
                    <a:pt x="3462" y="4715"/>
                  </a:moveTo>
                  <a:cubicBezTo>
                    <a:pt x="3196" y="9225"/>
                    <a:pt x="2929" y="13734"/>
                    <a:pt x="2396" y="16701"/>
                  </a:cubicBezTo>
                  <a:cubicBezTo>
                    <a:pt x="1862" y="19668"/>
                    <a:pt x="1062" y="21093"/>
                    <a:pt x="529" y="21211"/>
                  </a:cubicBezTo>
                  <a:cubicBezTo>
                    <a:pt x="-4" y="21330"/>
                    <a:pt x="-271" y="20143"/>
                    <a:pt x="396" y="16939"/>
                  </a:cubicBezTo>
                  <a:cubicBezTo>
                    <a:pt x="1062" y="13734"/>
                    <a:pt x="2662" y="8512"/>
                    <a:pt x="4662" y="5189"/>
                  </a:cubicBezTo>
                  <a:cubicBezTo>
                    <a:pt x="6662" y="1866"/>
                    <a:pt x="9062" y="442"/>
                    <a:pt x="11729" y="86"/>
                  </a:cubicBezTo>
                  <a:cubicBezTo>
                    <a:pt x="14396" y="-270"/>
                    <a:pt x="17329" y="442"/>
                    <a:pt x="19062" y="2934"/>
                  </a:cubicBezTo>
                  <a:cubicBezTo>
                    <a:pt x="20796" y="5427"/>
                    <a:pt x="21329" y="9699"/>
                    <a:pt x="21196" y="12548"/>
                  </a:cubicBezTo>
                  <a:cubicBezTo>
                    <a:pt x="21062" y="15396"/>
                    <a:pt x="20262" y="16820"/>
                    <a:pt x="19462" y="18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524500" y="8022255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720127" y="7939705"/>
              <a:ext cx="139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320"/>
                    <a:pt x="1783" y="8640"/>
                    <a:pt x="240" y="12240"/>
                  </a:cubicBezTo>
                  <a:cubicBezTo>
                    <a:pt x="-1303" y="15840"/>
                    <a:pt x="4868" y="187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981700" y="779365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203950" y="7578700"/>
              <a:ext cx="304800" cy="17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4461"/>
                  </a:moveTo>
                  <a:cubicBezTo>
                    <a:pt x="150" y="3191"/>
                    <a:pt x="300" y="1920"/>
                    <a:pt x="750" y="1920"/>
                  </a:cubicBezTo>
                  <a:cubicBezTo>
                    <a:pt x="1200" y="1920"/>
                    <a:pt x="1950" y="3191"/>
                    <a:pt x="2325" y="5351"/>
                  </a:cubicBezTo>
                  <a:cubicBezTo>
                    <a:pt x="2700" y="7511"/>
                    <a:pt x="2700" y="10560"/>
                    <a:pt x="2550" y="12974"/>
                  </a:cubicBezTo>
                  <a:cubicBezTo>
                    <a:pt x="2400" y="15388"/>
                    <a:pt x="2100" y="17167"/>
                    <a:pt x="1725" y="18692"/>
                  </a:cubicBezTo>
                  <a:cubicBezTo>
                    <a:pt x="1350" y="20216"/>
                    <a:pt x="900" y="21487"/>
                    <a:pt x="675" y="21487"/>
                  </a:cubicBezTo>
                  <a:cubicBezTo>
                    <a:pt x="450" y="21487"/>
                    <a:pt x="450" y="20216"/>
                    <a:pt x="1050" y="16786"/>
                  </a:cubicBezTo>
                  <a:cubicBezTo>
                    <a:pt x="1650" y="13355"/>
                    <a:pt x="2850" y="7765"/>
                    <a:pt x="3750" y="4461"/>
                  </a:cubicBezTo>
                  <a:cubicBezTo>
                    <a:pt x="4650" y="1158"/>
                    <a:pt x="5250" y="141"/>
                    <a:pt x="5850" y="14"/>
                  </a:cubicBezTo>
                  <a:cubicBezTo>
                    <a:pt x="6450" y="-113"/>
                    <a:pt x="7050" y="649"/>
                    <a:pt x="7650" y="2301"/>
                  </a:cubicBezTo>
                  <a:cubicBezTo>
                    <a:pt x="8250" y="3953"/>
                    <a:pt x="8850" y="6494"/>
                    <a:pt x="9150" y="8527"/>
                  </a:cubicBezTo>
                  <a:cubicBezTo>
                    <a:pt x="9450" y="10560"/>
                    <a:pt x="9450" y="12085"/>
                    <a:pt x="9225" y="13482"/>
                  </a:cubicBezTo>
                  <a:cubicBezTo>
                    <a:pt x="9000" y="14880"/>
                    <a:pt x="8550" y="16151"/>
                    <a:pt x="8475" y="15896"/>
                  </a:cubicBezTo>
                  <a:cubicBezTo>
                    <a:pt x="8400" y="15642"/>
                    <a:pt x="8700" y="13863"/>
                    <a:pt x="9450" y="11449"/>
                  </a:cubicBezTo>
                  <a:cubicBezTo>
                    <a:pt x="10200" y="9035"/>
                    <a:pt x="11400" y="5986"/>
                    <a:pt x="12300" y="3953"/>
                  </a:cubicBezTo>
                  <a:cubicBezTo>
                    <a:pt x="13200" y="1920"/>
                    <a:pt x="13800" y="903"/>
                    <a:pt x="14925" y="395"/>
                  </a:cubicBezTo>
                  <a:cubicBezTo>
                    <a:pt x="16050" y="-113"/>
                    <a:pt x="17700" y="-113"/>
                    <a:pt x="18825" y="522"/>
                  </a:cubicBezTo>
                  <a:cubicBezTo>
                    <a:pt x="19950" y="1158"/>
                    <a:pt x="20550" y="2428"/>
                    <a:pt x="20850" y="5096"/>
                  </a:cubicBezTo>
                  <a:cubicBezTo>
                    <a:pt x="21150" y="7765"/>
                    <a:pt x="21150" y="11831"/>
                    <a:pt x="21225" y="14626"/>
                  </a:cubicBezTo>
                  <a:cubicBezTo>
                    <a:pt x="21300" y="17421"/>
                    <a:pt x="21450" y="18946"/>
                    <a:pt x="21600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211483" y="7641255"/>
              <a:ext cx="110066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" y="21600"/>
                  </a:moveTo>
                  <a:cubicBezTo>
                    <a:pt x="208" y="21600"/>
                    <a:pt x="0" y="21600"/>
                    <a:pt x="0" y="21411"/>
                  </a:cubicBezTo>
                  <a:cubicBezTo>
                    <a:pt x="0" y="21221"/>
                    <a:pt x="208" y="20842"/>
                    <a:pt x="893" y="20463"/>
                  </a:cubicBezTo>
                  <a:cubicBezTo>
                    <a:pt x="1578" y="20084"/>
                    <a:pt x="2742" y="19705"/>
                    <a:pt x="4050" y="18947"/>
                  </a:cubicBezTo>
                  <a:cubicBezTo>
                    <a:pt x="5358" y="18189"/>
                    <a:pt x="6812" y="17053"/>
                    <a:pt x="8162" y="16105"/>
                  </a:cubicBezTo>
                  <a:cubicBezTo>
                    <a:pt x="9512" y="15158"/>
                    <a:pt x="10758" y="14400"/>
                    <a:pt x="12025" y="13453"/>
                  </a:cubicBezTo>
                  <a:cubicBezTo>
                    <a:pt x="13292" y="12505"/>
                    <a:pt x="14580" y="11368"/>
                    <a:pt x="16179" y="9095"/>
                  </a:cubicBezTo>
                  <a:cubicBezTo>
                    <a:pt x="17778" y="6821"/>
                    <a:pt x="19689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8166099" y="7539655"/>
              <a:ext cx="12358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600" fill="norm" stroke="1" extrusionOk="0">
                  <a:moveTo>
                    <a:pt x="0" y="0"/>
                  </a:moveTo>
                  <a:cubicBezTo>
                    <a:pt x="697" y="973"/>
                    <a:pt x="1394" y="1946"/>
                    <a:pt x="4529" y="2919"/>
                  </a:cubicBezTo>
                  <a:cubicBezTo>
                    <a:pt x="7665" y="3892"/>
                    <a:pt x="13239" y="4865"/>
                    <a:pt x="16723" y="6130"/>
                  </a:cubicBezTo>
                  <a:cubicBezTo>
                    <a:pt x="20206" y="7395"/>
                    <a:pt x="21600" y="8951"/>
                    <a:pt x="18987" y="11578"/>
                  </a:cubicBezTo>
                  <a:cubicBezTo>
                    <a:pt x="16374" y="14205"/>
                    <a:pt x="9755" y="17903"/>
                    <a:pt x="3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289800" y="7386794"/>
              <a:ext cx="159964" cy="17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738" fill="norm" stroke="1" extrusionOk="0">
                  <a:moveTo>
                    <a:pt x="0" y="6999"/>
                  </a:moveTo>
                  <a:cubicBezTo>
                    <a:pt x="568" y="9828"/>
                    <a:pt x="1137" y="12656"/>
                    <a:pt x="1563" y="15228"/>
                  </a:cubicBezTo>
                  <a:cubicBezTo>
                    <a:pt x="1989" y="17799"/>
                    <a:pt x="2274" y="20113"/>
                    <a:pt x="2416" y="20628"/>
                  </a:cubicBezTo>
                  <a:cubicBezTo>
                    <a:pt x="2558" y="21142"/>
                    <a:pt x="2558" y="19856"/>
                    <a:pt x="2842" y="17028"/>
                  </a:cubicBezTo>
                  <a:cubicBezTo>
                    <a:pt x="3126" y="14199"/>
                    <a:pt x="3695" y="9828"/>
                    <a:pt x="5116" y="6485"/>
                  </a:cubicBezTo>
                  <a:cubicBezTo>
                    <a:pt x="6537" y="3142"/>
                    <a:pt x="8811" y="828"/>
                    <a:pt x="11511" y="185"/>
                  </a:cubicBezTo>
                  <a:cubicBezTo>
                    <a:pt x="14211" y="-458"/>
                    <a:pt x="17337" y="571"/>
                    <a:pt x="19184" y="3399"/>
                  </a:cubicBezTo>
                  <a:cubicBezTo>
                    <a:pt x="21032" y="6228"/>
                    <a:pt x="21600" y="10856"/>
                    <a:pt x="21458" y="13942"/>
                  </a:cubicBezTo>
                  <a:cubicBezTo>
                    <a:pt x="21316" y="17028"/>
                    <a:pt x="20463" y="18571"/>
                    <a:pt x="19611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569200" y="7463455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200"/>
                    <a:pt x="1800" y="10800"/>
                    <a:pt x="5400" y="7200"/>
                  </a:cubicBezTo>
                  <a:cubicBezTo>
                    <a:pt x="9000" y="3600"/>
                    <a:pt x="153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804150" y="7399955"/>
              <a:ext cx="73829" cy="12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96" fill="norm" stroke="1" extrusionOk="0">
                  <a:moveTo>
                    <a:pt x="0" y="0"/>
                  </a:moveTo>
                  <a:cubicBezTo>
                    <a:pt x="6000" y="1394"/>
                    <a:pt x="12000" y="2787"/>
                    <a:pt x="15900" y="4181"/>
                  </a:cubicBezTo>
                  <a:cubicBezTo>
                    <a:pt x="19800" y="5574"/>
                    <a:pt x="21600" y="6968"/>
                    <a:pt x="20700" y="9406"/>
                  </a:cubicBezTo>
                  <a:cubicBezTo>
                    <a:pt x="19800" y="11845"/>
                    <a:pt x="16200" y="15329"/>
                    <a:pt x="12600" y="17594"/>
                  </a:cubicBezTo>
                  <a:cubicBezTo>
                    <a:pt x="9000" y="19858"/>
                    <a:pt x="5400" y="20903"/>
                    <a:pt x="3600" y="21252"/>
                  </a:cubicBezTo>
                  <a:cubicBezTo>
                    <a:pt x="1800" y="21600"/>
                    <a:pt x="1800" y="21252"/>
                    <a:pt x="180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971065" y="7355505"/>
              <a:ext cx="177926" cy="8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47" fill="norm" stroke="1" extrusionOk="0">
                  <a:moveTo>
                    <a:pt x="14855" y="0"/>
                  </a:moveTo>
                  <a:cubicBezTo>
                    <a:pt x="13599" y="1543"/>
                    <a:pt x="12343" y="3086"/>
                    <a:pt x="11087" y="6171"/>
                  </a:cubicBezTo>
                  <a:cubicBezTo>
                    <a:pt x="9832" y="9257"/>
                    <a:pt x="8576" y="13886"/>
                    <a:pt x="7320" y="16714"/>
                  </a:cubicBezTo>
                  <a:cubicBezTo>
                    <a:pt x="6064" y="19543"/>
                    <a:pt x="4808" y="20571"/>
                    <a:pt x="3552" y="21086"/>
                  </a:cubicBezTo>
                  <a:cubicBezTo>
                    <a:pt x="2297" y="21600"/>
                    <a:pt x="1041" y="21600"/>
                    <a:pt x="413" y="18771"/>
                  </a:cubicBezTo>
                  <a:cubicBezTo>
                    <a:pt x="-215" y="15943"/>
                    <a:pt x="-215" y="10286"/>
                    <a:pt x="1041" y="6943"/>
                  </a:cubicBezTo>
                  <a:cubicBezTo>
                    <a:pt x="2297" y="3600"/>
                    <a:pt x="4808" y="2571"/>
                    <a:pt x="7194" y="3600"/>
                  </a:cubicBezTo>
                  <a:cubicBezTo>
                    <a:pt x="9580" y="4629"/>
                    <a:pt x="11841" y="7714"/>
                    <a:pt x="13473" y="10029"/>
                  </a:cubicBezTo>
                  <a:cubicBezTo>
                    <a:pt x="15106" y="12343"/>
                    <a:pt x="16111" y="13886"/>
                    <a:pt x="17241" y="14400"/>
                  </a:cubicBezTo>
                  <a:cubicBezTo>
                    <a:pt x="18371" y="14914"/>
                    <a:pt x="19627" y="14400"/>
                    <a:pt x="20380" y="11829"/>
                  </a:cubicBezTo>
                  <a:cubicBezTo>
                    <a:pt x="21134" y="9257"/>
                    <a:pt x="21385" y="4629"/>
                    <a:pt x="20757" y="2314"/>
                  </a:cubicBezTo>
                  <a:cubicBezTo>
                    <a:pt x="20129" y="0"/>
                    <a:pt x="18622" y="0"/>
                    <a:pt x="16738" y="257"/>
                  </a:cubicBezTo>
                  <a:cubicBezTo>
                    <a:pt x="14855" y="514"/>
                    <a:pt x="12594" y="1029"/>
                    <a:pt x="10334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616949" y="7542565"/>
              <a:ext cx="354982" cy="24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30" fill="norm" stroke="1" extrusionOk="0">
                  <a:moveTo>
                    <a:pt x="0" y="5889"/>
                  </a:moveTo>
                  <a:cubicBezTo>
                    <a:pt x="0" y="4399"/>
                    <a:pt x="0" y="2909"/>
                    <a:pt x="192" y="2537"/>
                  </a:cubicBezTo>
                  <a:cubicBezTo>
                    <a:pt x="383" y="2164"/>
                    <a:pt x="767" y="2909"/>
                    <a:pt x="1022" y="5423"/>
                  </a:cubicBezTo>
                  <a:cubicBezTo>
                    <a:pt x="1278" y="7937"/>
                    <a:pt x="1406" y="12220"/>
                    <a:pt x="1406" y="14827"/>
                  </a:cubicBezTo>
                  <a:cubicBezTo>
                    <a:pt x="1406" y="17433"/>
                    <a:pt x="1278" y="18364"/>
                    <a:pt x="1086" y="19389"/>
                  </a:cubicBezTo>
                  <a:cubicBezTo>
                    <a:pt x="895" y="20413"/>
                    <a:pt x="639" y="21530"/>
                    <a:pt x="447" y="21530"/>
                  </a:cubicBezTo>
                  <a:cubicBezTo>
                    <a:pt x="256" y="21530"/>
                    <a:pt x="128" y="20413"/>
                    <a:pt x="511" y="17527"/>
                  </a:cubicBezTo>
                  <a:cubicBezTo>
                    <a:pt x="895" y="14640"/>
                    <a:pt x="1789" y="9985"/>
                    <a:pt x="2684" y="7006"/>
                  </a:cubicBezTo>
                  <a:cubicBezTo>
                    <a:pt x="3579" y="4027"/>
                    <a:pt x="4473" y="2723"/>
                    <a:pt x="5240" y="2164"/>
                  </a:cubicBezTo>
                  <a:cubicBezTo>
                    <a:pt x="6007" y="1606"/>
                    <a:pt x="6646" y="1792"/>
                    <a:pt x="7157" y="3002"/>
                  </a:cubicBezTo>
                  <a:cubicBezTo>
                    <a:pt x="7669" y="4213"/>
                    <a:pt x="8052" y="6447"/>
                    <a:pt x="8244" y="8496"/>
                  </a:cubicBezTo>
                  <a:cubicBezTo>
                    <a:pt x="8436" y="10544"/>
                    <a:pt x="8436" y="12406"/>
                    <a:pt x="8372" y="13802"/>
                  </a:cubicBezTo>
                  <a:cubicBezTo>
                    <a:pt x="8308" y="15199"/>
                    <a:pt x="8180" y="16130"/>
                    <a:pt x="8052" y="16130"/>
                  </a:cubicBezTo>
                  <a:cubicBezTo>
                    <a:pt x="7924" y="16130"/>
                    <a:pt x="7796" y="15199"/>
                    <a:pt x="8436" y="12778"/>
                  </a:cubicBezTo>
                  <a:cubicBezTo>
                    <a:pt x="9075" y="10358"/>
                    <a:pt x="10480" y="6447"/>
                    <a:pt x="11375" y="4120"/>
                  </a:cubicBezTo>
                  <a:cubicBezTo>
                    <a:pt x="12270" y="1792"/>
                    <a:pt x="12653" y="1047"/>
                    <a:pt x="13164" y="582"/>
                  </a:cubicBezTo>
                  <a:cubicBezTo>
                    <a:pt x="13676" y="116"/>
                    <a:pt x="14315" y="-70"/>
                    <a:pt x="15337" y="23"/>
                  </a:cubicBezTo>
                  <a:cubicBezTo>
                    <a:pt x="16360" y="116"/>
                    <a:pt x="17766" y="489"/>
                    <a:pt x="18916" y="1792"/>
                  </a:cubicBezTo>
                  <a:cubicBezTo>
                    <a:pt x="20066" y="3096"/>
                    <a:pt x="20961" y="5330"/>
                    <a:pt x="21280" y="7751"/>
                  </a:cubicBezTo>
                  <a:cubicBezTo>
                    <a:pt x="21600" y="10171"/>
                    <a:pt x="21344" y="12778"/>
                    <a:pt x="21217" y="14733"/>
                  </a:cubicBezTo>
                  <a:cubicBezTo>
                    <a:pt x="21089" y="16689"/>
                    <a:pt x="21089" y="17992"/>
                    <a:pt x="21089" y="1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9239250" y="7588338"/>
              <a:ext cx="1778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0800"/>
                    <a:pt x="10286" y="0"/>
                    <a:pt x="13886" y="0"/>
                  </a:cubicBezTo>
                  <a:cubicBezTo>
                    <a:pt x="17486" y="0"/>
                    <a:pt x="195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226550" y="7742855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790053" y="7414401"/>
              <a:ext cx="369947" cy="34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05" fill="norm" stroke="1" extrusionOk="0">
                  <a:moveTo>
                    <a:pt x="9300" y="3427"/>
                  </a:moveTo>
                  <a:cubicBezTo>
                    <a:pt x="9300" y="2772"/>
                    <a:pt x="9300" y="2117"/>
                    <a:pt x="9239" y="1463"/>
                  </a:cubicBezTo>
                  <a:cubicBezTo>
                    <a:pt x="9177" y="808"/>
                    <a:pt x="9055" y="154"/>
                    <a:pt x="8195" y="23"/>
                  </a:cubicBezTo>
                  <a:cubicBezTo>
                    <a:pt x="7336" y="-108"/>
                    <a:pt x="5741" y="285"/>
                    <a:pt x="4268" y="2183"/>
                  </a:cubicBezTo>
                  <a:cubicBezTo>
                    <a:pt x="2795" y="4081"/>
                    <a:pt x="1445" y="7485"/>
                    <a:pt x="709" y="10365"/>
                  </a:cubicBezTo>
                  <a:cubicBezTo>
                    <a:pt x="-27" y="13245"/>
                    <a:pt x="-150" y="15601"/>
                    <a:pt x="157" y="17368"/>
                  </a:cubicBezTo>
                  <a:cubicBezTo>
                    <a:pt x="464" y="19136"/>
                    <a:pt x="1200" y="20314"/>
                    <a:pt x="2305" y="20903"/>
                  </a:cubicBezTo>
                  <a:cubicBezTo>
                    <a:pt x="3409" y="21492"/>
                    <a:pt x="4882" y="21492"/>
                    <a:pt x="6968" y="20510"/>
                  </a:cubicBezTo>
                  <a:cubicBezTo>
                    <a:pt x="9055" y="19528"/>
                    <a:pt x="11755" y="17565"/>
                    <a:pt x="13289" y="15143"/>
                  </a:cubicBezTo>
                  <a:cubicBezTo>
                    <a:pt x="14823" y="12721"/>
                    <a:pt x="15191" y="9841"/>
                    <a:pt x="14945" y="7485"/>
                  </a:cubicBezTo>
                  <a:cubicBezTo>
                    <a:pt x="14700" y="5128"/>
                    <a:pt x="13841" y="3296"/>
                    <a:pt x="12859" y="2117"/>
                  </a:cubicBezTo>
                  <a:cubicBezTo>
                    <a:pt x="11877" y="939"/>
                    <a:pt x="10773" y="416"/>
                    <a:pt x="9484" y="350"/>
                  </a:cubicBezTo>
                  <a:cubicBezTo>
                    <a:pt x="8195" y="285"/>
                    <a:pt x="6723" y="677"/>
                    <a:pt x="5557" y="1528"/>
                  </a:cubicBezTo>
                  <a:cubicBezTo>
                    <a:pt x="4391" y="2379"/>
                    <a:pt x="3532" y="3688"/>
                    <a:pt x="3102" y="4670"/>
                  </a:cubicBezTo>
                  <a:cubicBezTo>
                    <a:pt x="2673" y="5652"/>
                    <a:pt x="2673" y="6307"/>
                    <a:pt x="2918" y="6896"/>
                  </a:cubicBezTo>
                  <a:cubicBezTo>
                    <a:pt x="3164" y="7485"/>
                    <a:pt x="3655" y="8008"/>
                    <a:pt x="4943" y="8336"/>
                  </a:cubicBezTo>
                  <a:cubicBezTo>
                    <a:pt x="6232" y="8663"/>
                    <a:pt x="8318" y="8794"/>
                    <a:pt x="11018" y="8401"/>
                  </a:cubicBezTo>
                  <a:cubicBezTo>
                    <a:pt x="13718" y="8008"/>
                    <a:pt x="17032" y="7092"/>
                    <a:pt x="18873" y="6503"/>
                  </a:cubicBezTo>
                  <a:cubicBezTo>
                    <a:pt x="20714" y="5914"/>
                    <a:pt x="21082" y="5652"/>
                    <a:pt x="21450" y="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880093" y="7192754"/>
              <a:ext cx="184657" cy="18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26" fill="norm" stroke="1" extrusionOk="0">
                  <a:moveTo>
                    <a:pt x="8158" y="3297"/>
                  </a:moveTo>
                  <a:cubicBezTo>
                    <a:pt x="6195" y="8519"/>
                    <a:pt x="4231" y="13741"/>
                    <a:pt x="2758" y="16946"/>
                  </a:cubicBezTo>
                  <a:cubicBezTo>
                    <a:pt x="1286" y="20150"/>
                    <a:pt x="304" y="21337"/>
                    <a:pt x="58" y="21218"/>
                  </a:cubicBezTo>
                  <a:cubicBezTo>
                    <a:pt x="-187" y="21100"/>
                    <a:pt x="304" y="19675"/>
                    <a:pt x="2145" y="16827"/>
                  </a:cubicBezTo>
                  <a:cubicBezTo>
                    <a:pt x="3986" y="13979"/>
                    <a:pt x="7177" y="9706"/>
                    <a:pt x="9508" y="6858"/>
                  </a:cubicBezTo>
                  <a:cubicBezTo>
                    <a:pt x="11840" y="4010"/>
                    <a:pt x="13313" y="2585"/>
                    <a:pt x="14663" y="1517"/>
                  </a:cubicBezTo>
                  <a:cubicBezTo>
                    <a:pt x="16013" y="449"/>
                    <a:pt x="17240" y="-263"/>
                    <a:pt x="17977" y="93"/>
                  </a:cubicBezTo>
                  <a:cubicBezTo>
                    <a:pt x="18713" y="449"/>
                    <a:pt x="18958" y="1873"/>
                    <a:pt x="19449" y="5078"/>
                  </a:cubicBezTo>
                  <a:cubicBezTo>
                    <a:pt x="19940" y="8282"/>
                    <a:pt x="20677" y="13267"/>
                    <a:pt x="21413" y="18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0104126" y="7640998"/>
              <a:ext cx="200745" cy="2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43" fill="norm" stroke="1" extrusionOk="0">
                  <a:moveTo>
                    <a:pt x="4589" y="8055"/>
                  </a:moveTo>
                  <a:cubicBezTo>
                    <a:pt x="3689" y="11089"/>
                    <a:pt x="2789" y="14124"/>
                    <a:pt x="2001" y="16266"/>
                  </a:cubicBezTo>
                  <a:cubicBezTo>
                    <a:pt x="1214" y="18408"/>
                    <a:pt x="539" y="19658"/>
                    <a:pt x="202" y="19747"/>
                  </a:cubicBezTo>
                  <a:cubicBezTo>
                    <a:pt x="-136" y="19836"/>
                    <a:pt x="-136" y="18765"/>
                    <a:pt x="877" y="15552"/>
                  </a:cubicBezTo>
                  <a:cubicBezTo>
                    <a:pt x="1889" y="12339"/>
                    <a:pt x="3914" y="6983"/>
                    <a:pt x="5377" y="3860"/>
                  </a:cubicBezTo>
                  <a:cubicBezTo>
                    <a:pt x="6839" y="736"/>
                    <a:pt x="7739" y="-157"/>
                    <a:pt x="8414" y="22"/>
                  </a:cubicBezTo>
                  <a:cubicBezTo>
                    <a:pt x="9089" y="200"/>
                    <a:pt x="9539" y="1450"/>
                    <a:pt x="9764" y="2610"/>
                  </a:cubicBezTo>
                  <a:cubicBezTo>
                    <a:pt x="9989" y="3770"/>
                    <a:pt x="9989" y="4841"/>
                    <a:pt x="10326" y="5734"/>
                  </a:cubicBezTo>
                  <a:cubicBezTo>
                    <a:pt x="10664" y="6626"/>
                    <a:pt x="11339" y="7341"/>
                    <a:pt x="12126" y="7430"/>
                  </a:cubicBezTo>
                  <a:cubicBezTo>
                    <a:pt x="12914" y="7519"/>
                    <a:pt x="13814" y="6983"/>
                    <a:pt x="14939" y="5912"/>
                  </a:cubicBezTo>
                  <a:cubicBezTo>
                    <a:pt x="16064" y="4841"/>
                    <a:pt x="17414" y="3235"/>
                    <a:pt x="18539" y="2164"/>
                  </a:cubicBezTo>
                  <a:cubicBezTo>
                    <a:pt x="19664" y="1093"/>
                    <a:pt x="20564" y="557"/>
                    <a:pt x="21014" y="1003"/>
                  </a:cubicBezTo>
                  <a:cubicBezTo>
                    <a:pt x="21464" y="1450"/>
                    <a:pt x="21464" y="2878"/>
                    <a:pt x="20901" y="6002"/>
                  </a:cubicBezTo>
                  <a:cubicBezTo>
                    <a:pt x="20339" y="9126"/>
                    <a:pt x="19214" y="13945"/>
                    <a:pt x="18764" y="16802"/>
                  </a:cubicBezTo>
                  <a:cubicBezTo>
                    <a:pt x="18314" y="19658"/>
                    <a:pt x="18539" y="20550"/>
                    <a:pt x="18764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0373735" y="7641255"/>
              <a:ext cx="179966" cy="24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31" fill="norm" stroke="1" extrusionOk="0">
                  <a:moveTo>
                    <a:pt x="13067" y="0"/>
                  </a:moveTo>
                  <a:cubicBezTo>
                    <a:pt x="9299" y="5400"/>
                    <a:pt x="5532" y="10800"/>
                    <a:pt x="3397" y="13966"/>
                  </a:cubicBezTo>
                  <a:cubicBezTo>
                    <a:pt x="1262" y="17131"/>
                    <a:pt x="760" y="18062"/>
                    <a:pt x="383" y="18993"/>
                  </a:cubicBezTo>
                  <a:cubicBezTo>
                    <a:pt x="6" y="19924"/>
                    <a:pt x="-245" y="20855"/>
                    <a:pt x="383" y="21228"/>
                  </a:cubicBezTo>
                  <a:cubicBezTo>
                    <a:pt x="1011" y="21600"/>
                    <a:pt x="2518" y="21414"/>
                    <a:pt x="6160" y="21041"/>
                  </a:cubicBezTo>
                  <a:cubicBezTo>
                    <a:pt x="9802" y="20669"/>
                    <a:pt x="15578" y="20110"/>
                    <a:pt x="21355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598149" y="7637006"/>
              <a:ext cx="164482" cy="23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12" fill="norm" stroke="1" extrusionOk="0">
                  <a:moveTo>
                    <a:pt x="20506" y="6065"/>
                  </a:moveTo>
                  <a:cubicBezTo>
                    <a:pt x="20506" y="5117"/>
                    <a:pt x="20506" y="4170"/>
                    <a:pt x="20780" y="3128"/>
                  </a:cubicBezTo>
                  <a:cubicBezTo>
                    <a:pt x="21053" y="2086"/>
                    <a:pt x="21600" y="949"/>
                    <a:pt x="20916" y="380"/>
                  </a:cubicBezTo>
                  <a:cubicBezTo>
                    <a:pt x="20233" y="-188"/>
                    <a:pt x="18319" y="-188"/>
                    <a:pt x="15585" y="854"/>
                  </a:cubicBezTo>
                  <a:cubicBezTo>
                    <a:pt x="12851" y="1896"/>
                    <a:pt x="9296" y="3980"/>
                    <a:pt x="6562" y="6349"/>
                  </a:cubicBezTo>
                  <a:cubicBezTo>
                    <a:pt x="3828" y="8717"/>
                    <a:pt x="1914" y="11370"/>
                    <a:pt x="957" y="13359"/>
                  </a:cubicBezTo>
                  <a:cubicBezTo>
                    <a:pt x="0" y="15349"/>
                    <a:pt x="0" y="16675"/>
                    <a:pt x="0" y="17907"/>
                  </a:cubicBezTo>
                  <a:cubicBezTo>
                    <a:pt x="0" y="19138"/>
                    <a:pt x="0" y="20275"/>
                    <a:pt x="2734" y="20844"/>
                  </a:cubicBezTo>
                  <a:cubicBezTo>
                    <a:pt x="5468" y="21412"/>
                    <a:pt x="10937" y="21412"/>
                    <a:pt x="16405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617200" y="7800005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6" name="Drawing"/>
          <p:cNvGrpSpPr/>
          <p:nvPr/>
        </p:nvGrpSpPr>
        <p:grpSpPr>
          <a:xfrm>
            <a:off x="1701800" y="1555530"/>
            <a:ext cx="10394951" cy="5364592"/>
            <a:chOff x="0" y="0"/>
            <a:chExt cx="10394950" cy="5364591"/>
          </a:xfrm>
        </p:grpSpPr>
        <p:sp>
          <p:nvSpPr>
            <p:cNvPr id="1922" name="Line"/>
            <p:cNvSpPr/>
            <p:nvPr/>
          </p:nvSpPr>
          <p:spPr>
            <a:xfrm>
              <a:off x="66584" y="109693"/>
              <a:ext cx="149316" cy="54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7" fill="norm" stroke="1" extrusionOk="0">
                  <a:moveTo>
                    <a:pt x="21461" y="3943"/>
                  </a:moveTo>
                  <a:cubicBezTo>
                    <a:pt x="20244" y="2942"/>
                    <a:pt x="19027" y="1942"/>
                    <a:pt x="17658" y="1274"/>
                  </a:cubicBezTo>
                  <a:cubicBezTo>
                    <a:pt x="16289" y="607"/>
                    <a:pt x="14768" y="274"/>
                    <a:pt x="13095" y="107"/>
                  </a:cubicBezTo>
                  <a:cubicBezTo>
                    <a:pt x="11422" y="-60"/>
                    <a:pt x="9596" y="-60"/>
                    <a:pt x="7923" y="315"/>
                  </a:cubicBezTo>
                  <a:cubicBezTo>
                    <a:pt x="6250" y="691"/>
                    <a:pt x="4729" y="1441"/>
                    <a:pt x="3207" y="3151"/>
                  </a:cubicBezTo>
                  <a:cubicBezTo>
                    <a:pt x="1686" y="4860"/>
                    <a:pt x="165" y="7529"/>
                    <a:pt x="13" y="10323"/>
                  </a:cubicBezTo>
                  <a:cubicBezTo>
                    <a:pt x="-139" y="13117"/>
                    <a:pt x="1078" y="16036"/>
                    <a:pt x="1838" y="17787"/>
                  </a:cubicBezTo>
                  <a:cubicBezTo>
                    <a:pt x="2599" y="19538"/>
                    <a:pt x="2903" y="20122"/>
                    <a:pt x="3055" y="20623"/>
                  </a:cubicBezTo>
                  <a:cubicBezTo>
                    <a:pt x="3207" y="21123"/>
                    <a:pt x="3207" y="21540"/>
                    <a:pt x="2903" y="21457"/>
                  </a:cubicBezTo>
                  <a:cubicBezTo>
                    <a:pt x="2599" y="21373"/>
                    <a:pt x="1991" y="20789"/>
                    <a:pt x="1382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0" y="425669"/>
              <a:ext cx="228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840"/>
                    <a:pt x="11600" y="10080"/>
                    <a:pt x="15200" y="6480"/>
                  </a:cubicBezTo>
                  <a:cubicBezTo>
                    <a:pt x="18800" y="2880"/>
                    <a:pt x="20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77179" y="93751"/>
              <a:ext cx="175272" cy="51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59" fill="norm" stroke="1" extrusionOk="0">
                  <a:moveTo>
                    <a:pt x="21042" y="1372"/>
                  </a:moveTo>
                  <a:cubicBezTo>
                    <a:pt x="20026" y="938"/>
                    <a:pt x="19009" y="504"/>
                    <a:pt x="17866" y="244"/>
                  </a:cubicBezTo>
                  <a:cubicBezTo>
                    <a:pt x="16722" y="-16"/>
                    <a:pt x="15451" y="-103"/>
                    <a:pt x="13927" y="157"/>
                  </a:cubicBezTo>
                  <a:cubicBezTo>
                    <a:pt x="12402" y="417"/>
                    <a:pt x="10623" y="1025"/>
                    <a:pt x="8336" y="2716"/>
                  </a:cubicBezTo>
                  <a:cubicBezTo>
                    <a:pt x="6049" y="4408"/>
                    <a:pt x="3254" y="7184"/>
                    <a:pt x="1602" y="9960"/>
                  </a:cubicBezTo>
                  <a:cubicBezTo>
                    <a:pt x="-50" y="12736"/>
                    <a:pt x="-558" y="15511"/>
                    <a:pt x="713" y="17507"/>
                  </a:cubicBezTo>
                  <a:cubicBezTo>
                    <a:pt x="1983" y="19502"/>
                    <a:pt x="5033" y="20716"/>
                    <a:pt x="8336" y="21107"/>
                  </a:cubicBezTo>
                  <a:cubicBezTo>
                    <a:pt x="11640" y="21497"/>
                    <a:pt x="15197" y="21063"/>
                    <a:pt x="18755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82083" y="225742"/>
              <a:ext cx="262467" cy="34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12194" y="3273"/>
                  </a:moveTo>
                  <a:cubicBezTo>
                    <a:pt x="11671" y="2759"/>
                    <a:pt x="11148" y="2244"/>
                    <a:pt x="10365" y="1987"/>
                  </a:cubicBezTo>
                  <a:cubicBezTo>
                    <a:pt x="9581" y="1730"/>
                    <a:pt x="8535" y="1730"/>
                    <a:pt x="7403" y="2309"/>
                  </a:cubicBezTo>
                  <a:cubicBezTo>
                    <a:pt x="6271" y="2887"/>
                    <a:pt x="5052" y="4044"/>
                    <a:pt x="4006" y="6423"/>
                  </a:cubicBezTo>
                  <a:cubicBezTo>
                    <a:pt x="2961" y="8802"/>
                    <a:pt x="2090" y="12402"/>
                    <a:pt x="2003" y="15037"/>
                  </a:cubicBezTo>
                  <a:cubicBezTo>
                    <a:pt x="1916" y="17673"/>
                    <a:pt x="2613" y="19344"/>
                    <a:pt x="3832" y="20244"/>
                  </a:cubicBezTo>
                  <a:cubicBezTo>
                    <a:pt x="5052" y="21144"/>
                    <a:pt x="6794" y="21273"/>
                    <a:pt x="9145" y="20180"/>
                  </a:cubicBezTo>
                  <a:cubicBezTo>
                    <a:pt x="11497" y="19087"/>
                    <a:pt x="14458" y="16773"/>
                    <a:pt x="15852" y="13880"/>
                  </a:cubicBezTo>
                  <a:cubicBezTo>
                    <a:pt x="17245" y="10987"/>
                    <a:pt x="17071" y="7516"/>
                    <a:pt x="15765" y="4944"/>
                  </a:cubicBezTo>
                  <a:cubicBezTo>
                    <a:pt x="14458" y="2373"/>
                    <a:pt x="12019" y="702"/>
                    <a:pt x="9319" y="187"/>
                  </a:cubicBezTo>
                  <a:cubicBezTo>
                    <a:pt x="6619" y="-327"/>
                    <a:pt x="3658" y="316"/>
                    <a:pt x="2003" y="959"/>
                  </a:cubicBezTo>
                  <a:cubicBezTo>
                    <a:pt x="348" y="1602"/>
                    <a:pt x="0" y="2244"/>
                    <a:pt x="0" y="2952"/>
                  </a:cubicBezTo>
                  <a:cubicBezTo>
                    <a:pt x="0" y="3659"/>
                    <a:pt x="348" y="4430"/>
                    <a:pt x="3135" y="4880"/>
                  </a:cubicBezTo>
                  <a:cubicBezTo>
                    <a:pt x="5923" y="5330"/>
                    <a:pt x="11148" y="5459"/>
                    <a:pt x="14632" y="5330"/>
                  </a:cubicBezTo>
                  <a:cubicBezTo>
                    <a:pt x="18116" y="5202"/>
                    <a:pt x="19858" y="4816"/>
                    <a:pt x="21600" y="4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971549" y="76419"/>
              <a:ext cx="57151" cy="66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7200" y="0"/>
                  </a:moveTo>
                  <a:cubicBezTo>
                    <a:pt x="4800" y="1166"/>
                    <a:pt x="2400" y="2331"/>
                    <a:pt x="1200" y="4320"/>
                  </a:cubicBezTo>
                  <a:cubicBezTo>
                    <a:pt x="0" y="6309"/>
                    <a:pt x="0" y="9120"/>
                    <a:pt x="0" y="11760"/>
                  </a:cubicBezTo>
                  <a:cubicBezTo>
                    <a:pt x="0" y="14400"/>
                    <a:pt x="0" y="16869"/>
                    <a:pt x="0" y="18309"/>
                  </a:cubicBezTo>
                  <a:cubicBezTo>
                    <a:pt x="0" y="19749"/>
                    <a:pt x="0" y="20160"/>
                    <a:pt x="1200" y="20606"/>
                  </a:cubicBezTo>
                  <a:cubicBezTo>
                    <a:pt x="2400" y="21051"/>
                    <a:pt x="4800" y="21531"/>
                    <a:pt x="8400" y="21566"/>
                  </a:cubicBezTo>
                  <a:cubicBezTo>
                    <a:pt x="12000" y="21600"/>
                    <a:pt x="16800" y="21189"/>
                    <a:pt x="2160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84121" y="254219"/>
              <a:ext cx="4617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20489" y="0"/>
                  </a:moveTo>
                  <a:cubicBezTo>
                    <a:pt x="12976" y="3214"/>
                    <a:pt x="5463" y="6429"/>
                    <a:pt x="2176" y="9771"/>
                  </a:cubicBezTo>
                  <a:cubicBezTo>
                    <a:pt x="-1111" y="13114"/>
                    <a:pt x="-172" y="16586"/>
                    <a:pt x="1706" y="18579"/>
                  </a:cubicBezTo>
                  <a:cubicBezTo>
                    <a:pt x="3585" y="20571"/>
                    <a:pt x="6402" y="21086"/>
                    <a:pt x="92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79499" y="214431"/>
              <a:ext cx="152641" cy="39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29" fill="norm" stroke="1" extrusionOk="0">
                  <a:moveTo>
                    <a:pt x="6130" y="3465"/>
                  </a:moveTo>
                  <a:cubicBezTo>
                    <a:pt x="6130" y="2790"/>
                    <a:pt x="6130" y="2115"/>
                    <a:pt x="6276" y="1496"/>
                  </a:cubicBezTo>
                  <a:cubicBezTo>
                    <a:pt x="6422" y="878"/>
                    <a:pt x="6714" y="315"/>
                    <a:pt x="7589" y="90"/>
                  </a:cubicBezTo>
                  <a:cubicBezTo>
                    <a:pt x="8465" y="-135"/>
                    <a:pt x="9924" y="-22"/>
                    <a:pt x="12405" y="1440"/>
                  </a:cubicBezTo>
                  <a:cubicBezTo>
                    <a:pt x="14886" y="2903"/>
                    <a:pt x="18389" y="5715"/>
                    <a:pt x="19995" y="8753"/>
                  </a:cubicBezTo>
                  <a:cubicBezTo>
                    <a:pt x="21600" y="11790"/>
                    <a:pt x="21308" y="15052"/>
                    <a:pt x="19557" y="17303"/>
                  </a:cubicBezTo>
                  <a:cubicBezTo>
                    <a:pt x="17805" y="19553"/>
                    <a:pt x="14595" y="20790"/>
                    <a:pt x="11092" y="21127"/>
                  </a:cubicBezTo>
                  <a:cubicBezTo>
                    <a:pt x="7589" y="21465"/>
                    <a:pt x="3795" y="20903"/>
                    <a:pt x="0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352549" y="108169"/>
              <a:ext cx="1079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71" y="0"/>
                  </a:moveTo>
                  <a:cubicBezTo>
                    <a:pt x="6353" y="1946"/>
                    <a:pt x="11435" y="3892"/>
                    <a:pt x="15247" y="6324"/>
                  </a:cubicBezTo>
                  <a:cubicBezTo>
                    <a:pt x="19059" y="8757"/>
                    <a:pt x="21600" y="11676"/>
                    <a:pt x="21600" y="14011"/>
                  </a:cubicBezTo>
                  <a:cubicBezTo>
                    <a:pt x="21600" y="16346"/>
                    <a:pt x="19059" y="18097"/>
                    <a:pt x="15035" y="19265"/>
                  </a:cubicBezTo>
                  <a:cubicBezTo>
                    <a:pt x="11012" y="20432"/>
                    <a:pt x="5506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828799" y="343119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808621" y="444719"/>
              <a:ext cx="229729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157" fill="norm" stroke="1" extrusionOk="0">
                  <a:moveTo>
                    <a:pt x="2484" y="11782"/>
                  </a:moveTo>
                  <a:cubicBezTo>
                    <a:pt x="1295" y="13745"/>
                    <a:pt x="106" y="15709"/>
                    <a:pt x="7" y="17673"/>
                  </a:cubicBezTo>
                  <a:cubicBezTo>
                    <a:pt x="-92" y="19636"/>
                    <a:pt x="899" y="21600"/>
                    <a:pt x="4664" y="18655"/>
                  </a:cubicBezTo>
                  <a:cubicBezTo>
                    <a:pt x="8429" y="15709"/>
                    <a:pt x="14969" y="7855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426611" y="260281"/>
              <a:ext cx="190101" cy="26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868" fill="norm" stroke="1" extrusionOk="0">
                  <a:moveTo>
                    <a:pt x="4883" y="5086"/>
                  </a:moveTo>
                  <a:cubicBezTo>
                    <a:pt x="4408" y="9136"/>
                    <a:pt x="3933" y="13186"/>
                    <a:pt x="3577" y="15633"/>
                  </a:cubicBezTo>
                  <a:cubicBezTo>
                    <a:pt x="3221" y="18080"/>
                    <a:pt x="2984" y="18923"/>
                    <a:pt x="2390" y="19683"/>
                  </a:cubicBezTo>
                  <a:cubicBezTo>
                    <a:pt x="1797" y="20442"/>
                    <a:pt x="847" y="21117"/>
                    <a:pt x="373" y="20779"/>
                  </a:cubicBezTo>
                  <a:cubicBezTo>
                    <a:pt x="-102" y="20442"/>
                    <a:pt x="-102" y="19092"/>
                    <a:pt x="254" y="16476"/>
                  </a:cubicBezTo>
                  <a:cubicBezTo>
                    <a:pt x="610" y="13861"/>
                    <a:pt x="1322" y="9979"/>
                    <a:pt x="3340" y="6858"/>
                  </a:cubicBezTo>
                  <a:cubicBezTo>
                    <a:pt x="5357" y="3736"/>
                    <a:pt x="8680" y="1373"/>
                    <a:pt x="11766" y="445"/>
                  </a:cubicBezTo>
                  <a:cubicBezTo>
                    <a:pt x="14852" y="-483"/>
                    <a:pt x="17700" y="23"/>
                    <a:pt x="19362" y="2133"/>
                  </a:cubicBezTo>
                  <a:cubicBezTo>
                    <a:pt x="21023" y="4242"/>
                    <a:pt x="21498" y="7954"/>
                    <a:pt x="21261" y="11329"/>
                  </a:cubicBezTo>
                  <a:cubicBezTo>
                    <a:pt x="21023" y="14704"/>
                    <a:pt x="20074" y="17742"/>
                    <a:pt x="19124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768600" y="425669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899869" y="234697"/>
              <a:ext cx="256082" cy="28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00" fill="norm" stroke="1" extrusionOk="0">
                  <a:moveTo>
                    <a:pt x="1236" y="5356"/>
                  </a:moveTo>
                  <a:cubicBezTo>
                    <a:pt x="1768" y="7935"/>
                    <a:pt x="2299" y="10514"/>
                    <a:pt x="2387" y="12932"/>
                  </a:cubicBezTo>
                  <a:cubicBezTo>
                    <a:pt x="2476" y="15350"/>
                    <a:pt x="2122" y="17606"/>
                    <a:pt x="1679" y="19138"/>
                  </a:cubicBezTo>
                  <a:cubicBezTo>
                    <a:pt x="1236" y="20669"/>
                    <a:pt x="705" y="21475"/>
                    <a:pt x="351" y="21394"/>
                  </a:cubicBezTo>
                  <a:cubicBezTo>
                    <a:pt x="-3" y="21314"/>
                    <a:pt x="-180" y="20347"/>
                    <a:pt x="263" y="17848"/>
                  </a:cubicBezTo>
                  <a:cubicBezTo>
                    <a:pt x="705" y="15350"/>
                    <a:pt x="1768" y="11320"/>
                    <a:pt x="2918" y="8418"/>
                  </a:cubicBezTo>
                  <a:cubicBezTo>
                    <a:pt x="4069" y="5517"/>
                    <a:pt x="5309" y="3744"/>
                    <a:pt x="6371" y="2938"/>
                  </a:cubicBezTo>
                  <a:cubicBezTo>
                    <a:pt x="7433" y="2132"/>
                    <a:pt x="8318" y="2293"/>
                    <a:pt x="8938" y="3582"/>
                  </a:cubicBezTo>
                  <a:cubicBezTo>
                    <a:pt x="9558" y="4872"/>
                    <a:pt x="9912" y="7290"/>
                    <a:pt x="10089" y="8982"/>
                  </a:cubicBezTo>
                  <a:cubicBezTo>
                    <a:pt x="10266" y="10675"/>
                    <a:pt x="10266" y="11642"/>
                    <a:pt x="10000" y="12448"/>
                  </a:cubicBezTo>
                  <a:cubicBezTo>
                    <a:pt x="9735" y="13254"/>
                    <a:pt x="9204" y="13899"/>
                    <a:pt x="9027" y="13738"/>
                  </a:cubicBezTo>
                  <a:cubicBezTo>
                    <a:pt x="8850" y="13576"/>
                    <a:pt x="9027" y="12609"/>
                    <a:pt x="10266" y="10272"/>
                  </a:cubicBezTo>
                  <a:cubicBezTo>
                    <a:pt x="11505" y="7935"/>
                    <a:pt x="13807" y="4227"/>
                    <a:pt x="15400" y="2212"/>
                  </a:cubicBezTo>
                  <a:cubicBezTo>
                    <a:pt x="16994" y="197"/>
                    <a:pt x="17879" y="-125"/>
                    <a:pt x="18587" y="36"/>
                  </a:cubicBezTo>
                  <a:cubicBezTo>
                    <a:pt x="19295" y="197"/>
                    <a:pt x="19827" y="842"/>
                    <a:pt x="20358" y="2776"/>
                  </a:cubicBezTo>
                  <a:cubicBezTo>
                    <a:pt x="20889" y="4711"/>
                    <a:pt x="21420" y="7935"/>
                    <a:pt x="21420" y="10514"/>
                  </a:cubicBezTo>
                  <a:cubicBezTo>
                    <a:pt x="21420" y="13093"/>
                    <a:pt x="20889" y="15027"/>
                    <a:pt x="20358" y="16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162770" y="0"/>
              <a:ext cx="101131" cy="14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23" fill="norm" stroke="1" extrusionOk="0">
                  <a:moveTo>
                    <a:pt x="3950" y="3682"/>
                  </a:moveTo>
                  <a:cubicBezTo>
                    <a:pt x="3050" y="6724"/>
                    <a:pt x="2150" y="9767"/>
                    <a:pt x="1475" y="12353"/>
                  </a:cubicBezTo>
                  <a:cubicBezTo>
                    <a:pt x="800" y="14938"/>
                    <a:pt x="350" y="17068"/>
                    <a:pt x="125" y="17220"/>
                  </a:cubicBezTo>
                  <a:cubicBezTo>
                    <a:pt x="-100" y="17372"/>
                    <a:pt x="-100" y="15547"/>
                    <a:pt x="800" y="12961"/>
                  </a:cubicBezTo>
                  <a:cubicBezTo>
                    <a:pt x="1700" y="10375"/>
                    <a:pt x="3500" y="7029"/>
                    <a:pt x="5075" y="4747"/>
                  </a:cubicBezTo>
                  <a:cubicBezTo>
                    <a:pt x="6650" y="2465"/>
                    <a:pt x="8000" y="1248"/>
                    <a:pt x="10025" y="488"/>
                  </a:cubicBezTo>
                  <a:cubicBezTo>
                    <a:pt x="12050" y="-273"/>
                    <a:pt x="14750" y="-577"/>
                    <a:pt x="16775" y="2922"/>
                  </a:cubicBezTo>
                  <a:cubicBezTo>
                    <a:pt x="18800" y="6420"/>
                    <a:pt x="20150" y="13722"/>
                    <a:pt x="21500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241550" y="721208"/>
              <a:ext cx="844550" cy="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1178"/>
                  </a:moveTo>
                  <a:cubicBezTo>
                    <a:pt x="2111" y="17803"/>
                    <a:pt x="4223" y="14428"/>
                    <a:pt x="6388" y="11053"/>
                  </a:cubicBezTo>
                  <a:cubicBezTo>
                    <a:pt x="8553" y="7678"/>
                    <a:pt x="10773" y="4303"/>
                    <a:pt x="12803" y="2278"/>
                  </a:cubicBezTo>
                  <a:cubicBezTo>
                    <a:pt x="14833" y="253"/>
                    <a:pt x="16674" y="-422"/>
                    <a:pt x="18108" y="253"/>
                  </a:cubicBezTo>
                  <a:cubicBezTo>
                    <a:pt x="19543" y="928"/>
                    <a:pt x="20571" y="2953"/>
                    <a:pt x="21600" y="4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503079" y="1113225"/>
              <a:ext cx="265521" cy="35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22" fill="norm" stroke="1" extrusionOk="0">
                  <a:moveTo>
                    <a:pt x="13275" y="1032"/>
                  </a:moveTo>
                  <a:cubicBezTo>
                    <a:pt x="12590" y="653"/>
                    <a:pt x="11904" y="274"/>
                    <a:pt x="11133" y="274"/>
                  </a:cubicBezTo>
                  <a:cubicBezTo>
                    <a:pt x="10361" y="274"/>
                    <a:pt x="9504" y="653"/>
                    <a:pt x="8047" y="2106"/>
                  </a:cubicBezTo>
                  <a:cubicBezTo>
                    <a:pt x="6590" y="3558"/>
                    <a:pt x="4533" y="6085"/>
                    <a:pt x="3075" y="8864"/>
                  </a:cubicBezTo>
                  <a:cubicBezTo>
                    <a:pt x="1618" y="11643"/>
                    <a:pt x="761" y="14674"/>
                    <a:pt x="333" y="16506"/>
                  </a:cubicBezTo>
                  <a:cubicBezTo>
                    <a:pt x="-96" y="18337"/>
                    <a:pt x="-96" y="18969"/>
                    <a:pt x="247" y="19601"/>
                  </a:cubicBezTo>
                  <a:cubicBezTo>
                    <a:pt x="590" y="20232"/>
                    <a:pt x="1275" y="20864"/>
                    <a:pt x="2733" y="21116"/>
                  </a:cubicBezTo>
                  <a:cubicBezTo>
                    <a:pt x="4190" y="21369"/>
                    <a:pt x="6418" y="21243"/>
                    <a:pt x="9590" y="19916"/>
                  </a:cubicBezTo>
                  <a:cubicBezTo>
                    <a:pt x="12761" y="18590"/>
                    <a:pt x="16875" y="16064"/>
                    <a:pt x="18933" y="13411"/>
                  </a:cubicBezTo>
                  <a:cubicBezTo>
                    <a:pt x="20990" y="10758"/>
                    <a:pt x="20990" y="7980"/>
                    <a:pt x="20218" y="5769"/>
                  </a:cubicBezTo>
                  <a:cubicBezTo>
                    <a:pt x="19447" y="3558"/>
                    <a:pt x="17904" y="1916"/>
                    <a:pt x="16104" y="969"/>
                  </a:cubicBezTo>
                  <a:cubicBezTo>
                    <a:pt x="14304" y="22"/>
                    <a:pt x="12247" y="-231"/>
                    <a:pt x="10018" y="211"/>
                  </a:cubicBezTo>
                  <a:cubicBezTo>
                    <a:pt x="7790" y="653"/>
                    <a:pt x="5390" y="1790"/>
                    <a:pt x="4018" y="2674"/>
                  </a:cubicBezTo>
                  <a:cubicBezTo>
                    <a:pt x="2647" y="3558"/>
                    <a:pt x="2304" y="4190"/>
                    <a:pt x="2047" y="4948"/>
                  </a:cubicBezTo>
                  <a:cubicBezTo>
                    <a:pt x="1790" y="5706"/>
                    <a:pt x="1618" y="6590"/>
                    <a:pt x="1875" y="7222"/>
                  </a:cubicBezTo>
                  <a:cubicBezTo>
                    <a:pt x="2133" y="7853"/>
                    <a:pt x="2818" y="8232"/>
                    <a:pt x="4875" y="8295"/>
                  </a:cubicBezTo>
                  <a:cubicBezTo>
                    <a:pt x="6933" y="8358"/>
                    <a:pt x="10361" y="8106"/>
                    <a:pt x="13361" y="7601"/>
                  </a:cubicBezTo>
                  <a:cubicBezTo>
                    <a:pt x="16361" y="7095"/>
                    <a:pt x="18933" y="6337"/>
                    <a:pt x="21504" y="5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852000" y="971769"/>
              <a:ext cx="94400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6" fill="norm" stroke="1" extrusionOk="0">
                  <a:moveTo>
                    <a:pt x="8447" y="0"/>
                  </a:moveTo>
                  <a:cubicBezTo>
                    <a:pt x="6527" y="5863"/>
                    <a:pt x="4607" y="11726"/>
                    <a:pt x="3167" y="15583"/>
                  </a:cubicBezTo>
                  <a:cubicBezTo>
                    <a:pt x="1727" y="19440"/>
                    <a:pt x="767" y="21291"/>
                    <a:pt x="287" y="21446"/>
                  </a:cubicBezTo>
                  <a:cubicBezTo>
                    <a:pt x="-193" y="21600"/>
                    <a:pt x="-193" y="20057"/>
                    <a:pt x="1247" y="16971"/>
                  </a:cubicBezTo>
                  <a:cubicBezTo>
                    <a:pt x="2687" y="13886"/>
                    <a:pt x="5567" y="9257"/>
                    <a:pt x="7727" y="6326"/>
                  </a:cubicBezTo>
                  <a:cubicBezTo>
                    <a:pt x="9887" y="3394"/>
                    <a:pt x="11327" y="2160"/>
                    <a:pt x="13247" y="1389"/>
                  </a:cubicBezTo>
                  <a:cubicBezTo>
                    <a:pt x="15167" y="617"/>
                    <a:pt x="17567" y="309"/>
                    <a:pt x="19007" y="926"/>
                  </a:cubicBezTo>
                  <a:cubicBezTo>
                    <a:pt x="20447" y="1543"/>
                    <a:pt x="20927" y="3086"/>
                    <a:pt x="21167" y="6634"/>
                  </a:cubicBezTo>
                  <a:cubicBezTo>
                    <a:pt x="21407" y="10183"/>
                    <a:pt x="21407" y="15737"/>
                    <a:pt x="21407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035300" y="1028919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3079186" y="959069"/>
              <a:ext cx="1961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83"/>
                    <a:pt x="-1585" y="8765"/>
                    <a:pt x="575" y="12365"/>
                  </a:cubicBezTo>
                  <a:cubicBezTo>
                    <a:pt x="2735" y="15965"/>
                    <a:pt x="11375" y="1878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3194050" y="946369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63249" y="2420579"/>
              <a:ext cx="161029" cy="56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57" fill="norm" stroke="1" extrusionOk="0">
                  <a:moveTo>
                    <a:pt x="1479" y="7189"/>
                  </a:moveTo>
                  <a:cubicBezTo>
                    <a:pt x="2026" y="9437"/>
                    <a:pt x="2573" y="11685"/>
                    <a:pt x="3256" y="13773"/>
                  </a:cubicBezTo>
                  <a:cubicBezTo>
                    <a:pt x="3940" y="15861"/>
                    <a:pt x="4760" y="17788"/>
                    <a:pt x="5443" y="19153"/>
                  </a:cubicBezTo>
                  <a:cubicBezTo>
                    <a:pt x="6127" y="20518"/>
                    <a:pt x="6674" y="21321"/>
                    <a:pt x="6674" y="21442"/>
                  </a:cubicBezTo>
                  <a:cubicBezTo>
                    <a:pt x="6674" y="21562"/>
                    <a:pt x="6127" y="21000"/>
                    <a:pt x="4760" y="19193"/>
                  </a:cubicBezTo>
                  <a:cubicBezTo>
                    <a:pt x="3393" y="17387"/>
                    <a:pt x="1206" y="14335"/>
                    <a:pt x="385" y="11485"/>
                  </a:cubicBezTo>
                  <a:cubicBezTo>
                    <a:pt x="-435" y="8634"/>
                    <a:pt x="112" y="5984"/>
                    <a:pt x="1479" y="4178"/>
                  </a:cubicBezTo>
                  <a:cubicBezTo>
                    <a:pt x="2846" y="2371"/>
                    <a:pt x="5033" y="1407"/>
                    <a:pt x="6947" y="845"/>
                  </a:cubicBezTo>
                  <a:cubicBezTo>
                    <a:pt x="8861" y="283"/>
                    <a:pt x="10502" y="123"/>
                    <a:pt x="12006" y="42"/>
                  </a:cubicBezTo>
                  <a:cubicBezTo>
                    <a:pt x="13509" y="-38"/>
                    <a:pt x="14876" y="-38"/>
                    <a:pt x="16380" y="363"/>
                  </a:cubicBezTo>
                  <a:cubicBezTo>
                    <a:pt x="17884" y="765"/>
                    <a:pt x="19524" y="1568"/>
                    <a:pt x="20345" y="2612"/>
                  </a:cubicBezTo>
                  <a:cubicBezTo>
                    <a:pt x="21165" y="3656"/>
                    <a:pt x="21165" y="4940"/>
                    <a:pt x="17884" y="6305"/>
                  </a:cubicBezTo>
                  <a:cubicBezTo>
                    <a:pt x="14603" y="7671"/>
                    <a:pt x="8041" y="9116"/>
                    <a:pt x="1479" y="1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916730" y="2591019"/>
              <a:ext cx="219920" cy="34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42" fill="norm" stroke="1" extrusionOk="0">
                  <a:moveTo>
                    <a:pt x="1008" y="10540"/>
                  </a:moveTo>
                  <a:cubicBezTo>
                    <a:pt x="391" y="9499"/>
                    <a:pt x="-226" y="8458"/>
                    <a:pt x="83" y="7742"/>
                  </a:cubicBezTo>
                  <a:cubicBezTo>
                    <a:pt x="391" y="7027"/>
                    <a:pt x="1625" y="6636"/>
                    <a:pt x="3888" y="6896"/>
                  </a:cubicBezTo>
                  <a:cubicBezTo>
                    <a:pt x="6151" y="7157"/>
                    <a:pt x="9443" y="8067"/>
                    <a:pt x="11603" y="10149"/>
                  </a:cubicBezTo>
                  <a:cubicBezTo>
                    <a:pt x="13763" y="12231"/>
                    <a:pt x="14791" y="15484"/>
                    <a:pt x="14997" y="17501"/>
                  </a:cubicBezTo>
                  <a:cubicBezTo>
                    <a:pt x="15203" y="19518"/>
                    <a:pt x="14585" y="20299"/>
                    <a:pt x="13763" y="20819"/>
                  </a:cubicBezTo>
                  <a:cubicBezTo>
                    <a:pt x="12940" y="21340"/>
                    <a:pt x="11911" y="21600"/>
                    <a:pt x="11294" y="21340"/>
                  </a:cubicBezTo>
                  <a:cubicBezTo>
                    <a:pt x="10677" y="21080"/>
                    <a:pt x="10471" y="20299"/>
                    <a:pt x="10471" y="17827"/>
                  </a:cubicBezTo>
                  <a:cubicBezTo>
                    <a:pt x="10471" y="15354"/>
                    <a:pt x="10677" y="11190"/>
                    <a:pt x="12528" y="7937"/>
                  </a:cubicBezTo>
                  <a:cubicBezTo>
                    <a:pt x="14380" y="4684"/>
                    <a:pt x="17877" y="2342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314214" y="2390977"/>
              <a:ext cx="222486" cy="5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16" fill="norm" stroke="1" extrusionOk="0">
                  <a:moveTo>
                    <a:pt x="20613" y="3023"/>
                  </a:moveTo>
                  <a:cubicBezTo>
                    <a:pt x="19806" y="2137"/>
                    <a:pt x="18998" y="1250"/>
                    <a:pt x="17686" y="646"/>
                  </a:cubicBezTo>
                  <a:cubicBezTo>
                    <a:pt x="16374" y="41"/>
                    <a:pt x="14557" y="-281"/>
                    <a:pt x="12337" y="323"/>
                  </a:cubicBezTo>
                  <a:cubicBezTo>
                    <a:pt x="10116" y="928"/>
                    <a:pt x="7492" y="2459"/>
                    <a:pt x="5271" y="4555"/>
                  </a:cubicBezTo>
                  <a:cubicBezTo>
                    <a:pt x="3051" y="6650"/>
                    <a:pt x="1234" y="9310"/>
                    <a:pt x="426" y="11728"/>
                  </a:cubicBezTo>
                  <a:cubicBezTo>
                    <a:pt x="-381" y="14146"/>
                    <a:pt x="-179" y="16322"/>
                    <a:pt x="2243" y="17934"/>
                  </a:cubicBezTo>
                  <a:cubicBezTo>
                    <a:pt x="4666" y="19546"/>
                    <a:pt x="9309" y="20594"/>
                    <a:pt x="12841" y="20956"/>
                  </a:cubicBezTo>
                  <a:cubicBezTo>
                    <a:pt x="16374" y="21319"/>
                    <a:pt x="18797" y="20997"/>
                    <a:pt x="21219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790700" y="2484867"/>
              <a:ext cx="292100" cy="37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8452" y="2794"/>
                  </a:moveTo>
                  <a:cubicBezTo>
                    <a:pt x="7826" y="2311"/>
                    <a:pt x="7200" y="1829"/>
                    <a:pt x="6496" y="1587"/>
                  </a:cubicBezTo>
                  <a:cubicBezTo>
                    <a:pt x="5791" y="1346"/>
                    <a:pt x="5009" y="1346"/>
                    <a:pt x="4226" y="1889"/>
                  </a:cubicBezTo>
                  <a:cubicBezTo>
                    <a:pt x="3443" y="2432"/>
                    <a:pt x="2661" y="3518"/>
                    <a:pt x="1800" y="5871"/>
                  </a:cubicBezTo>
                  <a:cubicBezTo>
                    <a:pt x="939" y="8224"/>
                    <a:pt x="0" y="11844"/>
                    <a:pt x="0" y="14620"/>
                  </a:cubicBezTo>
                  <a:cubicBezTo>
                    <a:pt x="0" y="17395"/>
                    <a:pt x="939" y="19326"/>
                    <a:pt x="2270" y="20352"/>
                  </a:cubicBezTo>
                  <a:cubicBezTo>
                    <a:pt x="3600" y="21377"/>
                    <a:pt x="5322" y="21498"/>
                    <a:pt x="7670" y="20291"/>
                  </a:cubicBezTo>
                  <a:cubicBezTo>
                    <a:pt x="10017" y="19085"/>
                    <a:pt x="12991" y="16551"/>
                    <a:pt x="14635" y="13775"/>
                  </a:cubicBezTo>
                  <a:cubicBezTo>
                    <a:pt x="16278" y="11000"/>
                    <a:pt x="16591" y="7983"/>
                    <a:pt x="15887" y="5630"/>
                  </a:cubicBezTo>
                  <a:cubicBezTo>
                    <a:pt x="15183" y="3277"/>
                    <a:pt x="13461" y="1587"/>
                    <a:pt x="11817" y="743"/>
                  </a:cubicBezTo>
                  <a:cubicBezTo>
                    <a:pt x="10174" y="-102"/>
                    <a:pt x="8609" y="-102"/>
                    <a:pt x="7200" y="139"/>
                  </a:cubicBezTo>
                  <a:cubicBezTo>
                    <a:pt x="5791" y="381"/>
                    <a:pt x="4539" y="863"/>
                    <a:pt x="3835" y="1406"/>
                  </a:cubicBezTo>
                  <a:cubicBezTo>
                    <a:pt x="3130" y="1949"/>
                    <a:pt x="2974" y="2553"/>
                    <a:pt x="2817" y="3337"/>
                  </a:cubicBezTo>
                  <a:cubicBezTo>
                    <a:pt x="2661" y="4121"/>
                    <a:pt x="2504" y="5087"/>
                    <a:pt x="2739" y="5811"/>
                  </a:cubicBezTo>
                  <a:cubicBezTo>
                    <a:pt x="2974" y="6535"/>
                    <a:pt x="3600" y="7018"/>
                    <a:pt x="6339" y="7199"/>
                  </a:cubicBezTo>
                  <a:cubicBezTo>
                    <a:pt x="9078" y="7380"/>
                    <a:pt x="13930" y="7259"/>
                    <a:pt x="16826" y="7078"/>
                  </a:cubicBezTo>
                  <a:cubicBezTo>
                    <a:pt x="19722" y="6897"/>
                    <a:pt x="20661" y="6656"/>
                    <a:pt x="21600" y="6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317631" y="2510828"/>
              <a:ext cx="190619" cy="32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37" fill="norm" stroke="1" extrusionOk="0">
                  <a:moveTo>
                    <a:pt x="21144" y="3190"/>
                  </a:moveTo>
                  <a:cubicBezTo>
                    <a:pt x="19735" y="2075"/>
                    <a:pt x="18327" y="960"/>
                    <a:pt x="16918" y="402"/>
                  </a:cubicBezTo>
                  <a:cubicBezTo>
                    <a:pt x="15509" y="-155"/>
                    <a:pt x="14101" y="-155"/>
                    <a:pt x="12457" y="542"/>
                  </a:cubicBezTo>
                  <a:cubicBezTo>
                    <a:pt x="10814" y="1239"/>
                    <a:pt x="8935" y="2632"/>
                    <a:pt x="6705" y="5210"/>
                  </a:cubicBezTo>
                  <a:cubicBezTo>
                    <a:pt x="4474" y="7788"/>
                    <a:pt x="1892" y="11551"/>
                    <a:pt x="718" y="14268"/>
                  </a:cubicBezTo>
                  <a:cubicBezTo>
                    <a:pt x="-456" y="16986"/>
                    <a:pt x="-221" y="18658"/>
                    <a:pt x="1657" y="19773"/>
                  </a:cubicBezTo>
                  <a:cubicBezTo>
                    <a:pt x="3535" y="20888"/>
                    <a:pt x="7057" y="21445"/>
                    <a:pt x="10579" y="21166"/>
                  </a:cubicBezTo>
                  <a:cubicBezTo>
                    <a:pt x="14101" y="20888"/>
                    <a:pt x="17622" y="19773"/>
                    <a:pt x="21144" y="1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374900" y="267991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799630" y="2440356"/>
              <a:ext cx="178521" cy="37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02" fill="norm" stroke="1" extrusionOk="0">
                  <a:moveTo>
                    <a:pt x="21183" y="1702"/>
                  </a:moveTo>
                  <a:cubicBezTo>
                    <a:pt x="20178" y="1102"/>
                    <a:pt x="19174" y="502"/>
                    <a:pt x="17667" y="202"/>
                  </a:cubicBezTo>
                  <a:cubicBezTo>
                    <a:pt x="16160" y="-98"/>
                    <a:pt x="14150" y="-98"/>
                    <a:pt x="12141" y="442"/>
                  </a:cubicBezTo>
                  <a:cubicBezTo>
                    <a:pt x="10132" y="982"/>
                    <a:pt x="8123" y="2062"/>
                    <a:pt x="5736" y="4522"/>
                  </a:cubicBezTo>
                  <a:cubicBezTo>
                    <a:pt x="3350" y="6982"/>
                    <a:pt x="588" y="10822"/>
                    <a:pt x="85" y="13702"/>
                  </a:cubicBezTo>
                  <a:cubicBezTo>
                    <a:pt x="-417" y="16582"/>
                    <a:pt x="1341" y="18502"/>
                    <a:pt x="4230" y="19642"/>
                  </a:cubicBezTo>
                  <a:cubicBezTo>
                    <a:pt x="7118" y="20782"/>
                    <a:pt x="11136" y="21142"/>
                    <a:pt x="15155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997051" y="2580200"/>
              <a:ext cx="190650" cy="16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255" fill="norm" stroke="1" extrusionOk="0">
                  <a:moveTo>
                    <a:pt x="16921" y="7668"/>
                  </a:moveTo>
                  <a:cubicBezTo>
                    <a:pt x="16921" y="5561"/>
                    <a:pt x="16921" y="3454"/>
                    <a:pt x="15512" y="1873"/>
                  </a:cubicBezTo>
                  <a:cubicBezTo>
                    <a:pt x="14104" y="293"/>
                    <a:pt x="11286" y="-761"/>
                    <a:pt x="8469" y="688"/>
                  </a:cubicBezTo>
                  <a:cubicBezTo>
                    <a:pt x="5651" y="2137"/>
                    <a:pt x="2834" y="6088"/>
                    <a:pt x="1308" y="9512"/>
                  </a:cubicBezTo>
                  <a:cubicBezTo>
                    <a:pt x="-218" y="12937"/>
                    <a:pt x="-453" y="15834"/>
                    <a:pt x="838" y="17810"/>
                  </a:cubicBezTo>
                  <a:cubicBezTo>
                    <a:pt x="2130" y="19785"/>
                    <a:pt x="4947" y="20839"/>
                    <a:pt x="7764" y="19917"/>
                  </a:cubicBezTo>
                  <a:cubicBezTo>
                    <a:pt x="10582" y="18995"/>
                    <a:pt x="13399" y="16098"/>
                    <a:pt x="15160" y="13990"/>
                  </a:cubicBezTo>
                  <a:cubicBezTo>
                    <a:pt x="16921" y="11883"/>
                    <a:pt x="17625" y="10566"/>
                    <a:pt x="18212" y="10698"/>
                  </a:cubicBezTo>
                  <a:cubicBezTo>
                    <a:pt x="18799" y="10829"/>
                    <a:pt x="19269" y="12410"/>
                    <a:pt x="19738" y="13859"/>
                  </a:cubicBezTo>
                  <a:cubicBezTo>
                    <a:pt x="20208" y="15307"/>
                    <a:pt x="20677" y="16624"/>
                    <a:pt x="21147" y="17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206749" y="2794219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143"/>
                    <a:pt x="15200" y="10286"/>
                    <a:pt x="11600" y="13886"/>
                  </a:cubicBezTo>
                  <a:cubicBezTo>
                    <a:pt x="8000" y="17486"/>
                    <a:pt x="40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409950" y="2476719"/>
              <a:ext cx="150877" cy="30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23" fill="norm" stroke="1" extrusionOk="0">
                  <a:moveTo>
                    <a:pt x="11700" y="0"/>
                  </a:moveTo>
                  <a:cubicBezTo>
                    <a:pt x="9600" y="2811"/>
                    <a:pt x="7500" y="5622"/>
                    <a:pt x="6000" y="8285"/>
                  </a:cubicBezTo>
                  <a:cubicBezTo>
                    <a:pt x="4500" y="10948"/>
                    <a:pt x="3600" y="13463"/>
                    <a:pt x="3000" y="15090"/>
                  </a:cubicBezTo>
                  <a:cubicBezTo>
                    <a:pt x="2400" y="16718"/>
                    <a:pt x="2100" y="17458"/>
                    <a:pt x="2850" y="17605"/>
                  </a:cubicBezTo>
                  <a:cubicBezTo>
                    <a:pt x="3600" y="17753"/>
                    <a:pt x="5400" y="17310"/>
                    <a:pt x="7500" y="16052"/>
                  </a:cubicBezTo>
                  <a:cubicBezTo>
                    <a:pt x="9600" y="14795"/>
                    <a:pt x="12000" y="12723"/>
                    <a:pt x="13800" y="11466"/>
                  </a:cubicBezTo>
                  <a:cubicBezTo>
                    <a:pt x="15600" y="10208"/>
                    <a:pt x="16800" y="9764"/>
                    <a:pt x="18000" y="9764"/>
                  </a:cubicBezTo>
                  <a:cubicBezTo>
                    <a:pt x="19200" y="9764"/>
                    <a:pt x="20400" y="10208"/>
                    <a:pt x="21000" y="11466"/>
                  </a:cubicBezTo>
                  <a:cubicBezTo>
                    <a:pt x="21600" y="12723"/>
                    <a:pt x="21600" y="14795"/>
                    <a:pt x="20250" y="16644"/>
                  </a:cubicBezTo>
                  <a:cubicBezTo>
                    <a:pt x="18900" y="18493"/>
                    <a:pt x="16200" y="20121"/>
                    <a:pt x="13200" y="20860"/>
                  </a:cubicBezTo>
                  <a:cubicBezTo>
                    <a:pt x="10200" y="21600"/>
                    <a:pt x="6900" y="21452"/>
                    <a:pt x="4650" y="20416"/>
                  </a:cubicBezTo>
                  <a:cubicBezTo>
                    <a:pt x="2400" y="19381"/>
                    <a:pt x="1200" y="17458"/>
                    <a:pt x="0" y="15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594100" y="2400519"/>
              <a:ext cx="11026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3449" y="0"/>
                  </a:moveTo>
                  <a:cubicBezTo>
                    <a:pt x="17117" y="2509"/>
                    <a:pt x="20785" y="5018"/>
                    <a:pt x="21192" y="7855"/>
                  </a:cubicBezTo>
                  <a:cubicBezTo>
                    <a:pt x="21600" y="10691"/>
                    <a:pt x="18747" y="13855"/>
                    <a:pt x="14672" y="16200"/>
                  </a:cubicBezTo>
                  <a:cubicBezTo>
                    <a:pt x="10596" y="18545"/>
                    <a:pt x="5298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733800" y="2349719"/>
              <a:ext cx="143375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214" y="0"/>
                  </a:moveTo>
                  <a:cubicBezTo>
                    <a:pt x="9735" y="89"/>
                    <a:pt x="11256" y="178"/>
                    <a:pt x="13082" y="1022"/>
                  </a:cubicBezTo>
                  <a:cubicBezTo>
                    <a:pt x="14907" y="1867"/>
                    <a:pt x="17037" y="3467"/>
                    <a:pt x="18710" y="5689"/>
                  </a:cubicBezTo>
                  <a:cubicBezTo>
                    <a:pt x="20383" y="7911"/>
                    <a:pt x="21600" y="10756"/>
                    <a:pt x="19470" y="13378"/>
                  </a:cubicBezTo>
                  <a:cubicBezTo>
                    <a:pt x="17341" y="16000"/>
                    <a:pt x="11865" y="18400"/>
                    <a:pt x="8062" y="19733"/>
                  </a:cubicBezTo>
                  <a:cubicBezTo>
                    <a:pt x="4259" y="21067"/>
                    <a:pt x="2130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222750" y="2546569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260850" y="2686269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902200" y="2457669"/>
              <a:ext cx="190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140"/>
                    <a:pt x="4800" y="8280"/>
                    <a:pt x="8400" y="11880"/>
                  </a:cubicBezTo>
                  <a:cubicBezTo>
                    <a:pt x="12000" y="15480"/>
                    <a:pt x="16800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054600" y="2540219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408978" y="2394169"/>
              <a:ext cx="26792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9487" y="0"/>
                  </a:moveTo>
                  <a:cubicBezTo>
                    <a:pt x="17616" y="3600"/>
                    <a:pt x="15745" y="7200"/>
                    <a:pt x="13449" y="10145"/>
                  </a:cubicBezTo>
                  <a:cubicBezTo>
                    <a:pt x="11153" y="13091"/>
                    <a:pt x="8432" y="15382"/>
                    <a:pt x="6476" y="16527"/>
                  </a:cubicBezTo>
                  <a:cubicBezTo>
                    <a:pt x="4520" y="17673"/>
                    <a:pt x="3330" y="17673"/>
                    <a:pt x="2479" y="17345"/>
                  </a:cubicBezTo>
                  <a:cubicBezTo>
                    <a:pt x="1629" y="17018"/>
                    <a:pt x="1119" y="16364"/>
                    <a:pt x="693" y="15300"/>
                  </a:cubicBezTo>
                  <a:cubicBezTo>
                    <a:pt x="268" y="14236"/>
                    <a:pt x="-72" y="12764"/>
                    <a:pt x="13" y="11700"/>
                  </a:cubicBezTo>
                  <a:cubicBezTo>
                    <a:pt x="98" y="10636"/>
                    <a:pt x="608" y="9982"/>
                    <a:pt x="1884" y="9736"/>
                  </a:cubicBezTo>
                  <a:cubicBezTo>
                    <a:pt x="3159" y="9491"/>
                    <a:pt x="5200" y="9655"/>
                    <a:pt x="8092" y="11127"/>
                  </a:cubicBezTo>
                  <a:cubicBezTo>
                    <a:pt x="10983" y="12600"/>
                    <a:pt x="14725" y="15382"/>
                    <a:pt x="17106" y="17345"/>
                  </a:cubicBezTo>
                  <a:cubicBezTo>
                    <a:pt x="19487" y="19309"/>
                    <a:pt x="20508" y="20455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09751" y="4140419"/>
              <a:ext cx="182449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1785"/>
                  </a:moveTo>
                  <a:cubicBezTo>
                    <a:pt x="20903" y="1309"/>
                    <a:pt x="20407" y="833"/>
                    <a:pt x="19041" y="506"/>
                  </a:cubicBezTo>
                  <a:cubicBezTo>
                    <a:pt x="17676" y="179"/>
                    <a:pt x="15441" y="0"/>
                    <a:pt x="13083" y="0"/>
                  </a:cubicBezTo>
                  <a:cubicBezTo>
                    <a:pt x="10724" y="0"/>
                    <a:pt x="8241" y="179"/>
                    <a:pt x="6131" y="833"/>
                  </a:cubicBezTo>
                  <a:cubicBezTo>
                    <a:pt x="4021" y="1488"/>
                    <a:pt x="2283" y="2618"/>
                    <a:pt x="2283" y="3957"/>
                  </a:cubicBezTo>
                  <a:cubicBezTo>
                    <a:pt x="2283" y="5296"/>
                    <a:pt x="4021" y="6843"/>
                    <a:pt x="6255" y="8390"/>
                  </a:cubicBezTo>
                  <a:cubicBezTo>
                    <a:pt x="8490" y="9937"/>
                    <a:pt x="11221" y="11484"/>
                    <a:pt x="12834" y="13240"/>
                  </a:cubicBezTo>
                  <a:cubicBezTo>
                    <a:pt x="14448" y="14995"/>
                    <a:pt x="14945" y="16959"/>
                    <a:pt x="14821" y="18238"/>
                  </a:cubicBezTo>
                  <a:cubicBezTo>
                    <a:pt x="14697" y="19517"/>
                    <a:pt x="13952" y="20112"/>
                    <a:pt x="11841" y="20529"/>
                  </a:cubicBezTo>
                  <a:cubicBezTo>
                    <a:pt x="9731" y="20945"/>
                    <a:pt x="6255" y="21183"/>
                    <a:pt x="3897" y="21213"/>
                  </a:cubicBezTo>
                  <a:cubicBezTo>
                    <a:pt x="1538" y="21243"/>
                    <a:pt x="297" y="21064"/>
                    <a:pt x="48" y="21094"/>
                  </a:cubicBezTo>
                  <a:cubicBezTo>
                    <a:pt x="-200" y="21124"/>
                    <a:pt x="545" y="21362"/>
                    <a:pt x="1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00629" y="4980639"/>
              <a:ext cx="230926" cy="23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26" fill="norm" stroke="1" extrusionOk="0">
                  <a:moveTo>
                    <a:pt x="540" y="8419"/>
                  </a:moveTo>
                  <a:cubicBezTo>
                    <a:pt x="540" y="7463"/>
                    <a:pt x="540" y="6507"/>
                    <a:pt x="736" y="6603"/>
                  </a:cubicBezTo>
                  <a:cubicBezTo>
                    <a:pt x="933" y="6699"/>
                    <a:pt x="1326" y="7845"/>
                    <a:pt x="1424" y="10139"/>
                  </a:cubicBezTo>
                  <a:cubicBezTo>
                    <a:pt x="1522" y="12433"/>
                    <a:pt x="1326" y="15874"/>
                    <a:pt x="1031" y="18072"/>
                  </a:cubicBezTo>
                  <a:cubicBezTo>
                    <a:pt x="736" y="20270"/>
                    <a:pt x="344" y="21226"/>
                    <a:pt x="147" y="21226"/>
                  </a:cubicBezTo>
                  <a:cubicBezTo>
                    <a:pt x="-49" y="21226"/>
                    <a:pt x="-49" y="20270"/>
                    <a:pt x="147" y="17594"/>
                  </a:cubicBezTo>
                  <a:cubicBezTo>
                    <a:pt x="344" y="14918"/>
                    <a:pt x="736" y="10522"/>
                    <a:pt x="1326" y="7845"/>
                  </a:cubicBezTo>
                  <a:cubicBezTo>
                    <a:pt x="1915" y="5169"/>
                    <a:pt x="2700" y="4214"/>
                    <a:pt x="3486" y="3449"/>
                  </a:cubicBezTo>
                  <a:cubicBezTo>
                    <a:pt x="4271" y="2684"/>
                    <a:pt x="5056" y="2111"/>
                    <a:pt x="5842" y="2111"/>
                  </a:cubicBezTo>
                  <a:cubicBezTo>
                    <a:pt x="6627" y="2111"/>
                    <a:pt x="7413" y="2684"/>
                    <a:pt x="7904" y="4691"/>
                  </a:cubicBezTo>
                  <a:cubicBezTo>
                    <a:pt x="8395" y="6699"/>
                    <a:pt x="8591" y="10139"/>
                    <a:pt x="8591" y="12338"/>
                  </a:cubicBezTo>
                  <a:cubicBezTo>
                    <a:pt x="8591" y="14536"/>
                    <a:pt x="8395" y="15491"/>
                    <a:pt x="8296" y="15205"/>
                  </a:cubicBezTo>
                  <a:cubicBezTo>
                    <a:pt x="8198" y="14918"/>
                    <a:pt x="8198" y="13389"/>
                    <a:pt x="9082" y="11095"/>
                  </a:cubicBezTo>
                  <a:cubicBezTo>
                    <a:pt x="9966" y="8801"/>
                    <a:pt x="11733" y="5743"/>
                    <a:pt x="13009" y="3831"/>
                  </a:cubicBezTo>
                  <a:cubicBezTo>
                    <a:pt x="14286" y="1920"/>
                    <a:pt x="15071" y="1155"/>
                    <a:pt x="16347" y="582"/>
                  </a:cubicBezTo>
                  <a:cubicBezTo>
                    <a:pt x="17624" y="8"/>
                    <a:pt x="19391" y="-374"/>
                    <a:pt x="20373" y="582"/>
                  </a:cubicBezTo>
                  <a:cubicBezTo>
                    <a:pt x="21355" y="1538"/>
                    <a:pt x="21551" y="3831"/>
                    <a:pt x="21355" y="6699"/>
                  </a:cubicBezTo>
                  <a:cubicBezTo>
                    <a:pt x="21158" y="9566"/>
                    <a:pt x="20569" y="13007"/>
                    <a:pt x="19980" y="16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91015" y="3742835"/>
              <a:ext cx="271036" cy="18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11" fill="norm" stroke="1" extrusionOk="0">
                  <a:moveTo>
                    <a:pt x="10892" y="5670"/>
                  </a:moveTo>
                  <a:cubicBezTo>
                    <a:pt x="10390" y="3683"/>
                    <a:pt x="9888" y="1697"/>
                    <a:pt x="9134" y="704"/>
                  </a:cubicBezTo>
                  <a:cubicBezTo>
                    <a:pt x="8381" y="-289"/>
                    <a:pt x="7376" y="-289"/>
                    <a:pt x="5785" y="1077"/>
                  </a:cubicBezTo>
                  <a:cubicBezTo>
                    <a:pt x="4194" y="2442"/>
                    <a:pt x="2018" y="5173"/>
                    <a:pt x="929" y="8525"/>
                  </a:cubicBezTo>
                  <a:cubicBezTo>
                    <a:pt x="-159" y="11877"/>
                    <a:pt x="-159" y="15849"/>
                    <a:pt x="260" y="18208"/>
                  </a:cubicBezTo>
                  <a:cubicBezTo>
                    <a:pt x="678" y="20566"/>
                    <a:pt x="1515" y="21311"/>
                    <a:pt x="3274" y="20194"/>
                  </a:cubicBezTo>
                  <a:cubicBezTo>
                    <a:pt x="5032" y="19077"/>
                    <a:pt x="7711" y="16097"/>
                    <a:pt x="9134" y="13987"/>
                  </a:cubicBezTo>
                  <a:cubicBezTo>
                    <a:pt x="10557" y="11877"/>
                    <a:pt x="10725" y="10635"/>
                    <a:pt x="10808" y="9394"/>
                  </a:cubicBezTo>
                  <a:cubicBezTo>
                    <a:pt x="10892" y="8152"/>
                    <a:pt x="10892" y="6911"/>
                    <a:pt x="10725" y="6911"/>
                  </a:cubicBezTo>
                  <a:cubicBezTo>
                    <a:pt x="10557" y="6911"/>
                    <a:pt x="10222" y="8152"/>
                    <a:pt x="10641" y="10139"/>
                  </a:cubicBezTo>
                  <a:cubicBezTo>
                    <a:pt x="11060" y="12125"/>
                    <a:pt x="12232" y="14856"/>
                    <a:pt x="14157" y="16842"/>
                  </a:cubicBezTo>
                  <a:cubicBezTo>
                    <a:pt x="16083" y="18828"/>
                    <a:pt x="18762" y="20070"/>
                    <a:pt x="21441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319589" y="4200318"/>
              <a:ext cx="153611" cy="54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93" fill="norm" stroke="1" extrusionOk="0">
                  <a:moveTo>
                    <a:pt x="21183" y="4362"/>
                  </a:moveTo>
                  <a:cubicBezTo>
                    <a:pt x="21183" y="3452"/>
                    <a:pt x="21183" y="2541"/>
                    <a:pt x="20015" y="1796"/>
                  </a:cubicBezTo>
                  <a:cubicBezTo>
                    <a:pt x="18848" y="1052"/>
                    <a:pt x="16513" y="472"/>
                    <a:pt x="14324" y="183"/>
                  </a:cubicBezTo>
                  <a:cubicBezTo>
                    <a:pt x="12134" y="-107"/>
                    <a:pt x="10091" y="-107"/>
                    <a:pt x="7756" y="596"/>
                  </a:cubicBezTo>
                  <a:cubicBezTo>
                    <a:pt x="5421" y="1300"/>
                    <a:pt x="2794" y="2707"/>
                    <a:pt x="1334" y="4445"/>
                  </a:cubicBezTo>
                  <a:cubicBezTo>
                    <a:pt x="-125" y="6183"/>
                    <a:pt x="-417" y="8252"/>
                    <a:pt x="605" y="10610"/>
                  </a:cubicBezTo>
                  <a:cubicBezTo>
                    <a:pt x="1626" y="12969"/>
                    <a:pt x="3961" y="15617"/>
                    <a:pt x="5275" y="17479"/>
                  </a:cubicBezTo>
                  <a:cubicBezTo>
                    <a:pt x="6588" y="19341"/>
                    <a:pt x="6880" y="20417"/>
                    <a:pt x="717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282700" y="4521419"/>
              <a:ext cx="215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7673"/>
                    <a:pt x="4659" y="13745"/>
                    <a:pt x="8259" y="10145"/>
                  </a:cubicBezTo>
                  <a:cubicBezTo>
                    <a:pt x="11859" y="6545"/>
                    <a:pt x="16729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624668" y="4256735"/>
              <a:ext cx="153333" cy="4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07" fill="norm" stroke="1" extrusionOk="0">
                  <a:moveTo>
                    <a:pt x="21145" y="1779"/>
                  </a:moveTo>
                  <a:cubicBezTo>
                    <a:pt x="19394" y="1153"/>
                    <a:pt x="17642" y="527"/>
                    <a:pt x="15745" y="214"/>
                  </a:cubicBezTo>
                  <a:cubicBezTo>
                    <a:pt x="13848" y="-99"/>
                    <a:pt x="11804" y="-99"/>
                    <a:pt x="10053" y="423"/>
                  </a:cubicBezTo>
                  <a:cubicBezTo>
                    <a:pt x="8302" y="944"/>
                    <a:pt x="6842" y="1988"/>
                    <a:pt x="5237" y="4388"/>
                  </a:cubicBezTo>
                  <a:cubicBezTo>
                    <a:pt x="3631" y="6788"/>
                    <a:pt x="1880" y="10544"/>
                    <a:pt x="859" y="13414"/>
                  </a:cubicBezTo>
                  <a:cubicBezTo>
                    <a:pt x="-163" y="16284"/>
                    <a:pt x="-455" y="18266"/>
                    <a:pt x="1004" y="19571"/>
                  </a:cubicBezTo>
                  <a:cubicBezTo>
                    <a:pt x="2464" y="20875"/>
                    <a:pt x="5675" y="21501"/>
                    <a:pt x="8886" y="21397"/>
                  </a:cubicBezTo>
                  <a:cubicBezTo>
                    <a:pt x="12096" y="21292"/>
                    <a:pt x="15307" y="20458"/>
                    <a:pt x="18518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772260" y="4331864"/>
              <a:ext cx="227990" cy="30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82" fill="norm" stroke="1" extrusionOk="0">
                  <a:moveTo>
                    <a:pt x="11942" y="5333"/>
                  </a:moveTo>
                  <a:cubicBezTo>
                    <a:pt x="11342" y="3833"/>
                    <a:pt x="10742" y="2333"/>
                    <a:pt x="10042" y="1358"/>
                  </a:cubicBezTo>
                  <a:cubicBezTo>
                    <a:pt x="9342" y="383"/>
                    <a:pt x="8542" y="-67"/>
                    <a:pt x="7842" y="8"/>
                  </a:cubicBezTo>
                  <a:cubicBezTo>
                    <a:pt x="7142" y="83"/>
                    <a:pt x="6542" y="683"/>
                    <a:pt x="5242" y="3158"/>
                  </a:cubicBezTo>
                  <a:cubicBezTo>
                    <a:pt x="3942" y="5633"/>
                    <a:pt x="1942" y="9983"/>
                    <a:pt x="942" y="12983"/>
                  </a:cubicBezTo>
                  <a:cubicBezTo>
                    <a:pt x="-58" y="15983"/>
                    <a:pt x="-58" y="17633"/>
                    <a:pt x="42" y="18833"/>
                  </a:cubicBezTo>
                  <a:cubicBezTo>
                    <a:pt x="142" y="20033"/>
                    <a:pt x="342" y="20783"/>
                    <a:pt x="1242" y="21158"/>
                  </a:cubicBezTo>
                  <a:cubicBezTo>
                    <a:pt x="2142" y="21533"/>
                    <a:pt x="3742" y="21533"/>
                    <a:pt x="5942" y="20408"/>
                  </a:cubicBezTo>
                  <a:cubicBezTo>
                    <a:pt x="8142" y="19283"/>
                    <a:pt x="10942" y="17033"/>
                    <a:pt x="12842" y="14858"/>
                  </a:cubicBezTo>
                  <a:cubicBezTo>
                    <a:pt x="14742" y="12683"/>
                    <a:pt x="15742" y="10583"/>
                    <a:pt x="15942" y="8558"/>
                  </a:cubicBezTo>
                  <a:cubicBezTo>
                    <a:pt x="16142" y="6533"/>
                    <a:pt x="15542" y="4583"/>
                    <a:pt x="14042" y="3383"/>
                  </a:cubicBezTo>
                  <a:cubicBezTo>
                    <a:pt x="12542" y="2183"/>
                    <a:pt x="10142" y="1733"/>
                    <a:pt x="8342" y="1508"/>
                  </a:cubicBezTo>
                  <a:cubicBezTo>
                    <a:pt x="6542" y="1283"/>
                    <a:pt x="5342" y="1283"/>
                    <a:pt x="4442" y="1583"/>
                  </a:cubicBezTo>
                  <a:cubicBezTo>
                    <a:pt x="3542" y="1883"/>
                    <a:pt x="2942" y="2483"/>
                    <a:pt x="2642" y="3308"/>
                  </a:cubicBezTo>
                  <a:cubicBezTo>
                    <a:pt x="2342" y="4133"/>
                    <a:pt x="2342" y="5183"/>
                    <a:pt x="3242" y="6158"/>
                  </a:cubicBezTo>
                  <a:cubicBezTo>
                    <a:pt x="4142" y="7133"/>
                    <a:pt x="5942" y="8033"/>
                    <a:pt x="9142" y="8108"/>
                  </a:cubicBezTo>
                  <a:cubicBezTo>
                    <a:pt x="12342" y="8183"/>
                    <a:pt x="16942" y="7433"/>
                    <a:pt x="21542" y="6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064929" y="4095969"/>
              <a:ext cx="62321" cy="68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69" fill="norm" stroke="1" extrusionOk="0">
                  <a:moveTo>
                    <a:pt x="21199" y="0"/>
                  </a:moveTo>
                  <a:cubicBezTo>
                    <a:pt x="19039" y="1867"/>
                    <a:pt x="16879" y="3733"/>
                    <a:pt x="15079" y="5833"/>
                  </a:cubicBezTo>
                  <a:cubicBezTo>
                    <a:pt x="13279" y="7933"/>
                    <a:pt x="11839" y="10267"/>
                    <a:pt x="9319" y="12767"/>
                  </a:cubicBezTo>
                  <a:cubicBezTo>
                    <a:pt x="6799" y="15267"/>
                    <a:pt x="3199" y="17933"/>
                    <a:pt x="1399" y="19500"/>
                  </a:cubicBezTo>
                  <a:cubicBezTo>
                    <a:pt x="-401" y="21067"/>
                    <a:pt x="-401" y="21533"/>
                    <a:pt x="1039" y="21567"/>
                  </a:cubicBezTo>
                  <a:cubicBezTo>
                    <a:pt x="2479" y="21600"/>
                    <a:pt x="5359" y="21200"/>
                    <a:pt x="8239" y="20700"/>
                  </a:cubicBezTo>
                  <a:cubicBezTo>
                    <a:pt x="11119" y="20200"/>
                    <a:pt x="13999" y="19600"/>
                    <a:pt x="16879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216150" y="4305519"/>
              <a:ext cx="127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51"/>
                    <a:pt x="7200" y="4702"/>
                    <a:pt x="5400" y="7935"/>
                  </a:cubicBezTo>
                  <a:cubicBezTo>
                    <a:pt x="3600" y="11167"/>
                    <a:pt x="7200" y="15282"/>
                    <a:pt x="7200" y="17706"/>
                  </a:cubicBezTo>
                  <a:cubicBezTo>
                    <a:pt x="7200" y="20131"/>
                    <a:pt x="3600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209800" y="4273329"/>
              <a:ext cx="173882" cy="36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020" fill="norm" stroke="1" extrusionOk="0">
                  <a:moveTo>
                    <a:pt x="0" y="2248"/>
                  </a:moveTo>
                  <a:cubicBezTo>
                    <a:pt x="254" y="1507"/>
                    <a:pt x="508" y="766"/>
                    <a:pt x="1525" y="334"/>
                  </a:cubicBezTo>
                  <a:cubicBezTo>
                    <a:pt x="2541" y="-98"/>
                    <a:pt x="4320" y="-221"/>
                    <a:pt x="7369" y="643"/>
                  </a:cubicBezTo>
                  <a:cubicBezTo>
                    <a:pt x="10419" y="1507"/>
                    <a:pt x="14739" y="3358"/>
                    <a:pt x="17534" y="5765"/>
                  </a:cubicBezTo>
                  <a:cubicBezTo>
                    <a:pt x="20329" y="8172"/>
                    <a:pt x="21600" y="11134"/>
                    <a:pt x="20456" y="13788"/>
                  </a:cubicBezTo>
                  <a:cubicBezTo>
                    <a:pt x="19313" y="16442"/>
                    <a:pt x="15755" y="18787"/>
                    <a:pt x="13341" y="20021"/>
                  </a:cubicBezTo>
                  <a:cubicBezTo>
                    <a:pt x="10927" y="21256"/>
                    <a:pt x="9656" y="21379"/>
                    <a:pt x="8259" y="20206"/>
                  </a:cubicBezTo>
                  <a:cubicBezTo>
                    <a:pt x="6861" y="19034"/>
                    <a:pt x="5336" y="16565"/>
                    <a:pt x="3812" y="1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406650" y="4115019"/>
              <a:ext cx="11034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2400" y="0"/>
                  </a:moveTo>
                  <a:cubicBezTo>
                    <a:pt x="8000" y="2400"/>
                    <a:pt x="13600" y="4800"/>
                    <a:pt x="17000" y="7200"/>
                  </a:cubicBezTo>
                  <a:cubicBezTo>
                    <a:pt x="20400" y="9600"/>
                    <a:pt x="21600" y="12000"/>
                    <a:pt x="20400" y="14089"/>
                  </a:cubicBezTo>
                  <a:cubicBezTo>
                    <a:pt x="19200" y="16178"/>
                    <a:pt x="15600" y="17956"/>
                    <a:pt x="11800" y="19156"/>
                  </a:cubicBezTo>
                  <a:cubicBezTo>
                    <a:pt x="8000" y="20356"/>
                    <a:pt x="4000" y="209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673350" y="456586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893201" y="4162554"/>
              <a:ext cx="250050" cy="48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28" fill="norm" stroke="1" extrusionOk="0">
                  <a:moveTo>
                    <a:pt x="14244" y="14731"/>
                  </a:moveTo>
                  <a:cubicBezTo>
                    <a:pt x="13164" y="13702"/>
                    <a:pt x="12084" y="12674"/>
                    <a:pt x="10374" y="12347"/>
                  </a:cubicBezTo>
                  <a:cubicBezTo>
                    <a:pt x="8664" y="12019"/>
                    <a:pt x="6324" y="12393"/>
                    <a:pt x="4344" y="13562"/>
                  </a:cubicBezTo>
                  <a:cubicBezTo>
                    <a:pt x="2364" y="14731"/>
                    <a:pt x="744" y="16695"/>
                    <a:pt x="204" y="18238"/>
                  </a:cubicBezTo>
                  <a:cubicBezTo>
                    <a:pt x="-336" y="19780"/>
                    <a:pt x="204" y="20902"/>
                    <a:pt x="1734" y="21230"/>
                  </a:cubicBezTo>
                  <a:cubicBezTo>
                    <a:pt x="3264" y="21557"/>
                    <a:pt x="5784" y="21089"/>
                    <a:pt x="8304" y="19406"/>
                  </a:cubicBezTo>
                  <a:cubicBezTo>
                    <a:pt x="10824" y="17723"/>
                    <a:pt x="13344" y="14825"/>
                    <a:pt x="14874" y="11832"/>
                  </a:cubicBezTo>
                  <a:cubicBezTo>
                    <a:pt x="16404" y="8840"/>
                    <a:pt x="16944" y="5754"/>
                    <a:pt x="17214" y="3884"/>
                  </a:cubicBezTo>
                  <a:cubicBezTo>
                    <a:pt x="17484" y="2014"/>
                    <a:pt x="17484" y="1360"/>
                    <a:pt x="17214" y="845"/>
                  </a:cubicBezTo>
                  <a:cubicBezTo>
                    <a:pt x="16944" y="331"/>
                    <a:pt x="16404" y="-43"/>
                    <a:pt x="15864" y="4"/>
                  </a:cubicBezTo>
                  <a:cubicBezTo>
                    <a:pt x="15324" y="51"/>
                    <a:pt x="14784" y="518"/>
                    <a:pt x="14244" y="2388"/>
                  </a:cubicBezTo>
                  <a:cubicBezTo>
                    <a:pt x="13704" y="4258"/>
                    <a:pt x="13164" y="7531"/>
                    <a:pt x="13524" y="10476"/>
                  </a:cubicBezTo>
                  <a:cubicBezTo>
                    <a:pt x="13884" y="13422"/>
                    <a:pt x="15144" y="16040"/>
                    <a:pt x="16584" y="17536"/>
                  </a:cubicBezTo>
                  <a:cubicBezTo>
                    <a:pt x="18024" y="19032"/>
                    <a:pt x="19644" y="19406"/>
                    <a:pt x="21264" y="19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179631" y="4257090"/>
              <a:ext cx="249369" cy="35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60" fill="norm" stroke="1" extrusionOk="0">
                  <a:moveTo>
                    <a:pt x="14850" y="3269"/>
                  </a:moveTo>
                  <a:cubicBezTo>
                    <a:pt x="14123" y="2763"/>
                    <a:pt x="13397" y="2258"/>
                    <a:pt x="12581" y="1942"/>
                  </a:cubicBezTo>
                  <a:cubicBezTo>
                    <a:pt x="11764" y="1626"/>
                    <a:pt x="10856" y="1500"/>
                    <a:pt x="9223" y="2132"/>
                  </a:cubicBezTo>
                  <a:cubicBezTo>
                    <a:pt x="7589" y="2763"/>
                    <a:pt x="5229" y="4153"/>
                    <a:pt x="3414" y="6616"/>
                  </a:cubicBezTo>
                  <a:cubicBezTo>
                    <a:pt x="1599" y="9079"/>
                    <a:pt x="329" y="12616"/>
                    <a:pt x="56" y="15142"/>
                  </a:cubicBezTo>
                  <a:cubicBezTo>
                    <a:pt x="-216" y="17669"/>
                    <a:pt x="510" y="19184"/>
                    <a:pt x="1871" y="20132"/>
                  </a:cubicBezTo>
                  <a:cubicBezTo>
                    <a:pt x="3233" y="21079"/>
                    <a:pt x="5229" y="21458"/>
                    <a:pt x="7861" y="20511"/>
                  </a:cubicBezTo>
                  <a:cubicBezTo>
                    <a:pt x="10493" y="19563"/>
                    <a:pt x="13760" y="17290"/>
                    <a:pt x="15757" y="14384"/>
                  </a:cubicBezTo>
                  <a:cubicBezTo>
                    <a:pt x="17754" y="11479"/>
                    <a:pt x="18480" y="7942"/>
                    <a:pt x="18571" y="5542"/>
                  </a:cubicBezTo>
                  <a:cubicBezTo>
                    <a:pt x="18661" y="3142"/>
                    <a:pt x="18117" y="1879"/>
                    <a:pt x="16755" y="1058"/>
                  </a:cubicBezTo>
                  <a:cubicBezTo>
                    <a:pt x="15394" y="237"/>
                    <a:pt x="13216" y="-142"/>
                    <a:pt x="11129" y="47"/>
                  </a:cubicBezTo>
                  <a:cubicBezTo>
                    <a:pt x="9041" y="237"/>
                    <a:pt x="7045" y="995"/>
                    <a:pt x="5683" y="2321"/>
                  </a:cubicBezTo>
                  <a:cubicBezTo>
                    <a:pt x="4322" y="3647"/>
                    <a:pt x="3596" y="5542"/>
                    <a:pt x="3687" y="7121"/>
                  </a:cubicBezTo>
                  <a:cubicBezTo>
                    <a:pt x="3777" y="8700"/>
                    <a:pt x="4685" y="9963"/>
                    <a:pt x="7771" y="10658"/>
                  </a:cubicBezTo>
                  <a:cubicBezTo>
                    <a:pt x="10856" y="11353"/>
                    <a:pt x="16120" y="11479"/>
                    <a:pt x="21384" y="11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670300" y="4448891"/>
              <a:ext cx="1460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39" y="12302"/>
                    <a:pt x="1878" y="4448"/>
                    <a:pt x="5478" y="1502"/>
                  </a:cubicBezTo>
                  <a:cubicBezTo>
                    <a:pt x="9078" y="-1443"/>
                    <a:pt x="153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622315" y="4553169"/>
              <a:ext cx="19403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1763" y="21600"/>
                  </a:moveTo>
                  <a:cubicBezTo>
                    <a:pt x="614" y="21600"/>
                    <a:pt x="-535" y="21600"/>
                    <a:pt x="269" y="19543"/>
                  </a:cubicBezTo>
                  <a:cubicBezTo>
                    <a:pt x="1074" y="17486"/>
                    <a:pt x="3831" y="13371"/>
                    <a:pt x="7622" y="9771"/>
                  </a:cubicBezTo>
                  <a:cubicBezTo>
                    <a:pt x="11414" y="6171"/>
                    <a:pt x="16239" y="3086"/>
                    <a:pt x="210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290305" y="4286469"/>
              <a:ext cx="25629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9157" y="3600"/>
                    <a:pt x="17049" y="7200"/>
                    <a:pt x="14240" y="9900"/>
                  </a:cubicBezTo>
                  <a:cubicBezTo>
                    <a:pt x="11430" y="12600"/>
                    <a:pt x="7918" y="14400"/>
                    <a:pt x="5723" y="15390"/>
                  </a:cubicBezTo>
                  <a:cubicBezTo>
                    <a:pt x="3527" y="16380"/>
                    <a:pt x="2649" y="16560"/>
                    <a:pt x="1684" y="15390"/>
                  </a:cubicBezTo>
                  <a:cubicBezTo>
                    <a:pt x="718" y="14220"/>
                    <a:pt x="-336" y="11700"/>
                    <a:pt x="103" y="9810"/>
                  </a:cubicBezTo>
                  <a:cubicBezTo>
                    <a:pt x="542" y="7920"/>
                    <a:pt x="2474" y="6660"/>
                    <a:pt x="5108" y="6930"/>
                  </a:cubicBezTo>
                  <a:cubicBezTo>
                    <a:pt x="7742" y="7200"/>
                    <a:pt x="11079" y="9000"/>
                    <a:pt x="13713" y="11700"/>
                  </a:cubicBezTo>
                  <a:cubicBezTo>
                    <a:pt x="16347" y="14400"/>
                    <a:pt x="18279" y="18000"/>
                    <a:pt x="202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470400" y="4318219"/>
              <a:ext cx="2540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0" y="2100"/>
                    <a:pt x="16560" y="4200"/>
                    <a:pt x="13770" y="6900"/>
                  </a:cubicBezTo>
                  <a:cubicBezTo>
                    <a:pt x="10980" y="9600"/>
                    <a:pt x="7920" y="12900"/>
                    <a:pt x="5580" y="15450"/>
                  </a:cubicBezTo>
                  <a:cubicBezTo>
                    <a:pt x="3240" y="18000"/>
                    <a:pt x="162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4578350" y="4630645"/>
              <a:ext cx="247650" cy="26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4431" y="4011"/>
                  </a:moveTo>
                  <a:cubicBezTo>
                    <a:pt x="4431" y="3154"/>
                    <a:pt x="4431" y="2297"/>
                    <a:pt x="4800" y="1611"/>
                  </a:cubicBezTo>
                  <a:cubicBezTo>
                    <a:pt x="5169" y="926"/>
                    <a:pt x="5908" y="411"/>
                    <a:pt x="7292" y="154"/>
                  </a:cubicBezTo>
                  <a:cubicBezTo>
                    <a:pt x="8677" y="-103"/>
                    <a:pt x="10708" y="-103"/>
                    <a:pt x="12092" y="668"/>
                  </a:cubicBezTo>
                  <a:cubicBezTo>
                    <a:pt x="13477" y="1440"/>
                    <a:pt x="14215" y="2983"/>
                    <a:pt x="12831" y="5897"/>
                  </a:cubicBezTo>
                  <a:cubicBezTo>
                    <a:pt x="11446" y="8811"/>
                    <a:pt x="7938" y="13097"/>
                    <a:pt x="5815" y="15497"/>
                  </a:cubicBezTo>
                  <a:cubicBezTo>
                    <a:pt x="3692" y="17897"/>
                    <a:pt x="2954" y="18411"/>
                    <a:pt x="2031" y="19097"/>
                  </a:cubicBezTo>
                  <a:cubicBezTo>
                    <a:pt x="1108" y="19783"/>
                    <a:pt x="0" y="20640"/>
                    <a:pt x="0" y="21068"/>
                  </a:cubicBezTo>
                  <a:cubicBezTo>
                    <a:pt x="0" y="21497"/>
                    <a:pt x="1108" y="21497"/>
                    <a:pt x="4892" y="21326"/>
                  </a:cubicBezTo>
                  <a:cubicBezTo>
                    <a:pt x="8677" y="21154"/>
                    <a:pt x="15138" y="20811"/>
                    <a:pt x="21600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015618" y="4145673"/>
              <a:ext cx="178932" cy="74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09" fill="norm" stroke="1" extrusionOk="0">
                  <a:moveTo>
                    <a:pt x="21482" y="2051"/>
                  </a:moveTo>
                  <a:cubicBezTo>
                    <a:pt x="20466" y="1500"/>
                    <a:pt x="19449" y="949"/>
                    <a:pt x="17543" y="551"/>
                  </a:cubicBezTo>
                  <a:cubicBezTo>
                    <a:pt x="15637" y="154"/>
                    <a:pt x="12842" y="-91"/>
                    <a:pt x="10174" y="31"/>
                  </a:cubicBezTo>
                  <a:cubicBezTo>
                    <a:pt x="7506" y="154"/>
                    <a:pt x="4964" y="643"/>
                    <a:pt x="3058" y="1714"/>
                  </a:cubicBezTo>
                  <a:cubicBezTo>
                    <a:pt x="1153" y="2785"/>
                    <a:pt x="-118" y="4437"/>
                    <a:pt x="9" y="6089"/>
                  </a:cubicBezTo>
                  <a:cubicBezTo>
                    <a:pt x="136" y="7741"/>
                    <a:pt x="1661" y="9393"/>
                    <a:pt x="3694" y="11260"/>
                  </a:cubicBezTo>
                  <a:cubicBezTo>
                    <a:pt x="5727" y="13126"/>
                    <a:pt x="8268" y="15206"/>
                    <a:pt x="8776" y="16767"/>
                  </a:cubicBezTo>
                  <a:cubicBezTo>
                    <a:pt x="9284" y="18327"/>
                    <a:pt x="7760" y="19367"/>
                    <a:pt x="5981" y="20071"/>
                  </a:cubicBezTo>
                  <a:cubicBezTo>
                    <a:pt x="4202" y="20775"/>
                    <a:pt x="2169" y="21142"/>
                    <a:pt x="136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922077" y="5103502"/>
              <a:ext cx="129770" cy="26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15" fill="norm" stroke="1" extrusionOk="0">
                  <a:moveTo>
                    <a:pt x="5049" y="1728"/>
                  </a:moveTo>
                  <a:cubicBezTo>
                    <a:pt x="5049" y="864"/>
                    <a:pt x="5049" y="0"/>
                    <a:pt x="5049" y="0"/>
                  </a:cubicBezTo>
                  <a:cubicBezTo>
                    <a:pt x="5049" y="0"/>
                    <a:pt x="5049" y="864"/>
                    <a:pt x="5049" y="3715"/>
                  </a:cubicBezTo>
                  <a:cubicBezTo>
                    <a:pt x="5049" y="6566"/>
                    <a:pt x="5049" y="11405"/>
                    <a:pt x="4877" y="14256"/>
                  </a:cubicBezTo>
                  <a:cubicBezTo>
                    <a:pt x="4706" y="17107"/>
                    <a:pt x="4363" y="17971"/>
                    <a:pt x="3677" y="18749"/>
                  </a:cubicBezTo>
                  <a:cubicBezTo>
                    <a:pt x="2992" y="19526"/>
                    <a:pt x="1963" y="20218"/>
                    <a:pt x="1277" y="19958"/>
                  </a:cubicBezTo>
                  <a:cubicBezTo>
                    <a:pt x="592" y="19699"/>
                    <a:pt x="249" y="18490"/>
                    <a:pt x="77" y="17453"/>
                  </a:cubicBezTo>
                  <a:cubicBezTo>
                    <a:pt x="-94" y="16416"/>
                    <a:pt x="-94" y="15552"/>
                    <a:pt x="1277" y="14602"/>
                  </a:cubicBezTo>
                  <a:cubicBezTo>
                    <a:pt x="2649" y="13651"/>
                    <a:pt x="5392" y="12614"/>
                    <a:pt x="8992" y="12528"/>
                  </a:cubicBezTo>
                  <a:cubicBezTo>
                    <a:pt x="12592" y="12442"/>
                    <a:pt x="17049" y="13306"/>
                    <a:pt x="19277" y="14170"/>
                  </a:cubicBezTo>
                  <a:cubicBezTo>
                    <a:pt x="21506" y="15034"/>
                    <a:pt x="21506" y="15898"/>
                    <a:pt x="19792" y="16934"/>
                  </a:cubicBezTo>
                  <a:cubicBezTo>
                    <a:pt x="18077" y="17971"/>
                    <a:pt x="14649" y="19181"/>
                    <a:pt x="12077" y="19872"/>
                  </a:cubicBezTo>
                  <a:cubicBezTo>
                    <a:pt x="9506" y="20563"/>
                    <a:pt x="7792" y="20736"/>
                    <a:pt x="6077" y="20995"/>
                  </a:cubicBezTo>
                  <a:cubicBezTo>
                    <a:pt x="4363" y="21254"/>
                    <a:pt x="2649" y="21600"/>
                    <a:pt x="2306" y="20909"/>
                  </a:cubicBezTo>
                  <a:cubicBezTo>
                    <a:pt x="1963" y="20218"/>
                    <a:pt x="2992" y="18490"/>
                    <a:pt x="4020" y="16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964730" y="3867369"/>
              <a:ext cx="225587" cy="14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62" fill="norm" stroke="1" extrusionOk="0">
                  <a:moveTo>
                    <a:pt x="16467" y="0"/>
                  </a:moveTo>
                  <a:cubicBezTo>
                    <a:pt x="15256" y="3224"/>
                    <a:pt x="14045" y="6448"/>
                    <a:pt x="11925" y="8866"/>
                  </a:cubicBezTo>
                  <a:cubicBezTo>
                    <a:pt x="9806" y="11284"/>
                    <a:pt x="6778" y="12896"/>
                    <a:pt x="4759" y="13701"/>
                  </a:cubicBezTo>
                  <a:cubicBezTo>
                    <a:pt x="2740" y="14507"/>
                    <a:pt x="1731" y="14507"/>
                    <a:pt x="1024" y="13540"/>
                  </a:cubicBezTo>
                  <a:cubicBezTo>
                    <a:pt x="318" y="12573"/>
                    <a:pt x="-86" y="10639"/>
                    <a:pt x="15" y="9027"/>
                  </a:cubicBezTo>
                  <a:cubicBezTo>
                    <a:pt x="116" y="7415"/>
                    <a:pt x="721" y="6125"/>
                    <a:pt x="2135" y="5319"/>
                  </a:cubicBezTo>
                  <a:cubicBezTo>
                    <a:pt x="3548" y="4513"/>
                    <a:pt x="5768" y="4191"/>
                    <a:pt x="8090" y="6770"/>
                  </a:cubicBezTo>
                  <a:cubicBezTo>
                    <a:pt x="10411" y="9349"/>
                    <a:pt x="12834" y="14830"/>
                    <a:pt x="14550" y="17893"/>
                  </a:cubicBezTo>
                  <a:cubicBezTo>
                    <a:pt x="16265" y="20955"/>
                    <a:pt x="17275" y="21600"/>
                    <a:pt x="18183" y="21439"/>
                  </a:cubicBezTo>
                  <a:cubicBezTo>
                    <a:pt x="19092" y="21278"/>
                    <a:pt x="19899" y="20310"/>
                    <a:pt x="20505" y="17570"/>
                  </a:cubicBezTo>
                  <a:cubicBezTo>
                    <a:pt x="21110" y="14830"/>
                    <a:pt x="21514" y="10316"/>
                    <a:pt x="21514" y="7254"/>
                  </a:cubicBezTo>
                  <a:cubicBezTo>
                    <a:pt x="21514" y="4191"/>
                    <a:pt x="21110" y="2579"/>
                    <a:pt x="19697" y="1934"/>
                  </a:cubicBezTo>
                  <a:cubicBezTo>
                    <a:pt x="18284" y="1290"/>
                    <a:pt x="15862" y="1612"/>
                    <a:pt x="13641" y="3063"/>
                  </a:cubicBezTo>
                  <a:cubicBezTo>
                    <a:pt x="11421" y="4513"/>
                    <a:pt x="9402" y="7093"/>
                    <a:pt x="7383" y="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346950" y="4226127"/>
              <a:ext cx="184150" cy="49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2908"/>
                  </a:moveTo>
                  <a:cubicBezTo>
                    <a:pt x="19614" y="1893"/>
                    <a:pt x="17628" y="877"/>
                    <a:pt x="15641" y="370"/>
                  </a:cubicBezTo>
                  <a:cubicBezTo>
                    <a:pt x="13655" y="-138"/>
                    <a:pt x="11669" y="-138"/>
                    <a:pt x="9807" y="462"/>
                  </a:cubicBezTo>
                  <a:cubicBezTo>
                    <a:pt x="7945" y="1062"/>
                    <a:pt x="6207" y="2262"/>
                    <a:pt x="4717" y="4154"/>
                  </a:cubicBezTo>
                  <a:cubicBezTo>
                    <a:pt x="3228" y="6047"/>
                    <a:pt x="1986" y="8631"/>
                    <a:pt x="1490" y="11308"/>
                  </a:cubicBezTo>
                  <a:cubicBezTo>
                    <a:pt x="993" y="13985"/>
                    <a:pt x="1241" y="16754"/>
                    <a:pt x="1490" y="18370"/>
                  </a:cubicBezTo>
                  <a:cubicBezTo>
                    <a:pt x="1738" y="19985"/>
                    <a:pt x="1986" y="20447"/>
                    <a:pt x="1738" y="20770"/>
                  </a:cubicBezTo>
                  <a:cubicBezTo>
                    <a:pt x="1490" y="21093"/>
                    <a:pt x="745" y="21277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7251700" y="4534119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6000"/>
                    <a:pt x="9434" y="10400"/>
                    <a:pt x="13034" y="6800"/>
                  </a:cubicBezTo>
                  <a:cubicBezTo>
                    <a:pt x="16634" y="3200"/>
                    <a:pt x="1911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7555470" y="4333046"/>
              <a:ext cx="178831" cy="37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79" fill="norm" stroke="1" extrusionOk="0">
                  <a:moveTo>
                    <a:pt x="21220" y="1679"/>
                  </a:moveTo>
                  <a:cubicBezTo>
                    <a:pt x="20467" y="1079"/>
                    <a:pt x="19713" y="479"/>
                    <a:pt x="18708" y="179"/>
                  </a:cubicBezTo>
                  <a:cubicBezTo>
                    <a:pt x="17704" y="-121"/>
                    <a:pt x="16448" y="-121"/>
                    <a:pt x="14187" y="779"/>
                  </a:cubicBezTo>
                  <a:cubicBezTo>
                    <a:pt x="11927" y="1679"/>
                    <a:pt x="8662" y="3479"/>
                    <a:pt x="6025" y="6359"/>
                  </a:cubicBezTo>
                  <a:cubicBezTo>
                    <a:pt x="3387" y="9239"/>
                    <a:pt x="1378" y="13199"/>
                    <a:pt x="499" y="15839"/>
                  </a:cubicBezTo>
                  <a:cubicBezTo>
                    <a:pt x="-380" y="18479"/>
                    <a:pt x="-129" y="19799"/>
                    <a:pt x="1504" y="20519"/>
                  </a:cubicBezTo>
                  <a:cubicBezTo>
                    <a:pt x="3136" y="21239"/>
                    <a:pt x="6150" y="21359"/>
                    <a:pt x="916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7719883" y="4405818"/>
              <a:ext cx="217618" cy="23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844" fill="norm" stroke="1" extrusionOk="0">
                  <a:moveTo>
                    <a:pt x="11276" y="5652"/>
                  </a:moveTo>
                  <a:cubicBezTo>
                    <a:pt x="10453" y="4729"/>
                    <a:pt x="9630" y="3806"/>
                    <a:pt x="7984" y="3991"/>
                  </a:cubicBezTo>
                  <a:cubicBezTo>
                    <a:pt x="6339" y="4175"/>
                    <a:pt x="3870" y="5468"/>
                    <a:pt x="2224" y="7868"/>
                  </a:cubicBezTo>
                  <a:cubicBezTo>
                    <a:pt x="579" y="10268"/>
                    <a:pt x="-244" y="13775"/>
                    <a:pt x="64" y="16268"/>
                  </a:cubicBezTo>
                  <a:cubicBezTo>
                    <a:pt x="373" y="18760"/>
                    <a:pt x="1813" y="20237"/>
                    <a:pt x="4076" y="20698"/>
                  </a:cubicBezTo>
                  <a:cubicBezTo>
                    <a:pt x="6339" y="21160"/>
                    <a:pt x="9424" y="20606"/>
                    <a:pt x="11893" y="17929"/>
                  </a:cubicBezTo>
                  <a:cubicBezTo>
                    <a:pt x="14361" y="15252"/>
                    <a:pt x="16213" y="10452"/>
                    <a:pt x="15801" y="6945"/>
                  </a:cubicBezTo>
                  <a:cubicBezTo>
                    <a:pt x="15390" y="3437"/>
                    <a:pt x="12716" y="1222"/>
                    <a:pt x="9836" y="391"/>
                  </a:cubicBezTo>
                  <a:cubicBezTo>
                    <a:pt x="6956" y="-440"/>
                    <a:pt x="3870" y="114"/>
                    <a:pt x="2019" y="1498"/>
                  </a:cubicBezTo>
                  <a:cubicBezTo>
                    <a:pt x="167" y="2883"/>
                    <a:pt x="-450" y="5098"/>
                    <a:pt x="373" y="7037"/>
                  </a:cubicBezTo>
                  <a:cubicBezTo>
                    <a:pt x="1196" y="8975"/>
                    <a:pt x="3459" y="10637"/>
                    <a:pt x="7161" y="10729"/>
                  </a:cubicBezTo>
                  <a:cubicBezTo>
                    <a:pt x="10864" y="10822"/>
                    <a:pt x="16007" y="9345"/>
                    <a:pt x="21150" y="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975600" y="4261069"/>
              <a:ext cx="7620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62"/>
                    <a:pt x="16800" y="6124"/>
                    <a:pt x="13500" y="9021"/>
                  </a:cubicBezTo>
                  <a:cubicBezTo>
                    <a:pt x="10200" y="11917"/>
                    <a:pt x="6000" y="14648"/>
                    <a:pt x="3600" y="16717"/>
                  </a:cubicBezTo>
                  <a:cubicBezTo>
                    <a:pt x="1200" y="18786"/>
                    <a:pt x="600" y="201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121650" y="4373325"/>
              <a:ext cx="146786" cy="34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27" fill="norm" stroke="1" extrusionOk="0">
                  <a:moveTo>
                    <a:pt x="5476" y="5625"/>
                  </a:moveTo>
                  <a:cubicBezTo>
                    <a:pt x="5172" y="7589"/>
                    <a:pt x="4868" y="9552"/>
                    <a:pt x="4259" y="11843"/>
                  </a:cubicBezTo>
                  <a:cubicBezTo>
                    <a:pt x="3651" y="14134"/>
                    <a:pt x="2738" y="16752"/>
                    <a:pt x="2130" y="18389"/>
                  </a:cubicBezTo>
                  <a:cubicBezTo>
                    <a:pt x="1521" y="20025"/>
                    <a:pt x="1217" y="20680"/>
                    <a:pt x="1369" y="20680"/>
                  </a:cubicBezTo>
                  <a:cubicBezTo>
                    <a:pt x="1521" y="20680"/>
                    <a:pt x="2130" y="20025"/>
                    <a:pt x="2586" y="17472"/>
                  </a:cubicBezTo>
                  <a:cubicBezTo>
                    <a:pt x="3042" y="14920"/>
                    <a:pt x="3346" y="10469"/>
                    <a:pt x="3651" y="7523"/>
                  </a:cubicBezTo>
                  <a:cubicBezTo>
                    <a:pt x="3955" y="4578"/>
                    <a:pt x="4259" y="3138"/>
                    <a:pt x="4868" y="2090"/>
                  </a:cubicBezTo>
                  <a:cubicBezTo>
                    <a:pt x="5476" y="1043"/>
                    <a:pt x="6389" y="389"/>
                    <a:pt x="7606" y="127"/>
                  </a:cubicBezTo>
                  <a:cubicBezTo>
                    <a:pt x="8823" y="-135"/>
                    <a:pt x="10344" y="-4"/>
                    <a:pt x="12017" y="650"/>
                  </a:cubicBezTo>
                  <a:cubicBezTo>
                    <a:pt x="13690" y="1305"/>
                    <a:pt x="15515" y="2483"/>
                    <a:pt x="17493" y="4774"/>
                  </a:cubicBezTo>
                  <a:cubicBezTo>
                    <a:pt x="19470" y="7065"/>
                    <a:pt x="21600" y="10469"/>
                    <a:pt x="20992" y="13349"/>
                  </a:cubicBezTo>
                  <a:cubicBezTo>
                    <a:pt x="20383" y="16229"/>
                    <a:pt x="17037" y="18585"/>
                    <a:pt x="13690" y="19894"/>
                  </a:cubicBezTo>
                  <a:cubicBezTo>
                    <a:pt x="10344" y="21203"/>
                    <a:pt x="6997" y="21465"/>
                    <a:pt x="4715" y="21269"/>
                  </a:cubicBezTo>
                  <a:cubicBezTo>
                    <a:pt x="2434" y="21072"/>
                    <a:pt x="1217" y="20418"/>
                    <a:pt x="0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356600" y="4305519"/>
              <a:ext cx="9286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5760" y="0"/>
                  </a:moveTo>
                  <a:cubicBezTo>
                    <a:pt x="8160" y="0"/>
                    <a:pt x="10560" y="0"/>
                    <a:pt x="13200" y="697"/>
                  </a:cubicBezTo>
                  <a:cubicBezTo>
                    <a:pt x="15840" y="1394"/>
                    <a:pt x="18720" y="2787"/>
                    <a:pt x="20160" y="5110"/>
                  </a:cubicBezTo>
                  <a:cubicBezTo>
                    <a:pt x="21600" y="7432"/>
                    <a:pt x="21600" y="10684"/>
                    <a:pt x="18000" y="13587"/>
                  </a:cubicBezTo>
                  <a:cubicBezTo>
                    <a:pt x="14400" y="16490"/>
                    <a:pt x="720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8509000" y="463571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8745754" y="4244458"/>
              <a:ext cx="290297" cy="45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70" fill="norm" stroke="1" extrusionOk="0">
                  <a:moveTo>
                    <a:pt x="12454" y="14517"/>
                  </a:moveTo>
                  <a:cubicBezTo>
                    <a:pt x="13076" y="14219"/>
                    <a:pt x="13698" y="13920"/>
                    <a:pt x="13775" y="13572"/>
                  </a:cubicBezTo>
                  <a:cubicBezTo>
                    <a:pt x="13853" y="13223"/>
                    <a:pt x="13387" y="12825"/>
                    <a:pt x="12066" y="12377"/>
                  </a:cubicBezTo>
                  <a:cubicBezTo>
                    <a:pt x="10745" y="11929"/>
                    <a:pt x="8570" y="11432"/>
                    <a:pt x="6627" y="11680"/>
                  </a:cubicBezTo>
                  <a:cubicBezTo>
                    <a:pt x="4685" y="11929"/>
                    <a:pt x="2975" y="12925"/>
                    <a:pt x="1732" y="14517"/>
                  </a:cubicBezTo>
                  <a:cubicBezTo>
                    <a:pt x="489" y="16110"/>
                    <a:pt x="-288" y="18300"/>
                    <a:pt x="100" y="19644"/>
                  </a:cubicBezTo>
                  <a:cubicBezTo>
                    <a:pt x="489" y="20987"/>
                    <a:pt x="2043" y="21485"/>
                    <a:pt x="4063" y="21186"/>
                  </a:cubicBezTo>
                  <a:cubicBezTo>
                    <a:pt x="6083" y="20888"/>
                    <a:pt x="8570" y="19793"/>
                    <a:pt x="10590" y="17703"/>
                  </a:cubicBezTo>
                  <a:cubicBezTo>
                    <a:pt x="12610" y="15612"/>
                    <a:pt x="14164" y="12526"/>
                    <a:pt x="15252" y="9640"/>
                  </a:cubicBezTo>
                  <a:cubicBezTo>
                    <a:pt x="16339" y="6753"/>
                    <a:pt x="16961" y="4066"/>
                    <a:pt x="17272" y="2423"/>
                  </a:cubicBezTo>
                  <a:cubicBezTo>
                    <a:pt x="17583" y="781"/>
                    <a:pt x="17583" y="184"/>
                    <a:pt x="17272" y="34"/>
                  </a:cubicBezTo>
                  <a:cubicBezTo>
                    <a:pt x="16961" y="-115"/>
                    <a:pt x="16339" y="184"/>
                    <a:pt x="15485" y="1627"/>
                  </a:cubicBezTo>
                  <a:cubicBezTo>
                    <a:pt x="14630" y="3070"/>
                    <a:pt x="13542" y="5658"/>
                    <a:pt x="13542" y="8445"/>
                  </a:cubicBezTo>
                  <a:cubicBezTo>
                    <a:pt x="13542" y="11232"/>
                    <a:pt x="14630" y="14219"/>
                    <a:pt x="16106" y="15961"/>
                  </a:cubicBezTo>
                  <a:cubicBezTo>
                    <a:pt x="17583" y="17703"/>
                    <a:pt x="19447" y="18200"/>
                    <a:pt x="21312" y="18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084413" y="4333545"/>
              <a:ext cx="332637" cy="33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64" fill="norm" stroke="1" extrusionOk="0">
                  <a:moveTo>
                    <a:pt x="7950" y="7079"/>
                  </a:moveTo>
                  <a:cubicBezTo>
                    <a:pt x="7813" y="6005"/>
                    <a:pt x="7676" y="4932"/>
                    <a:pt x="7266" y="4328"/>
                  </a:cubicBezTo>
                  <a:cubicBezTo>
                    <a:pt x="6856" y="3725"/>
                    <a:pt x="6173" y="3591"/>
                    <a:pt x="5216" y="4127"/>
                  </a:cubicBezTo>
                  <a:cubicBezTo>
                    <a:pt x="4259" y="4664"/>
                    <a:pt x="3028" y="5871"/>
                    <a:pt x="2003" y="8152"/>
                  </a:cubicBezTo>
                  <a:cubicBezTo>
                    <a:pt x="978" y="10433"/>
                    <a:pt x="157" y="13787"/>
                    <a:pt x="21" y="16202"/>
                  </a:cubicBezTo>
                  <a:cubicBezTo>
                    <a:pt x="-116" y="18617"/>
                    <a:pt x="431" y="20092"/>
                    <a:pt x="1525" y="20763"/>
                  </a:cubicBezTo>
                  <a:cubicBezTo>
                    <a:pt x="2618" y="21434"/>
                    <a:pt x="4259" y="21300"/>
                    <a:pt x="6104" y="20092"/>
                  </a:cubicBezTo>
                  <a:cubicBezTo>
                    <a:pt x="7950" y="18885"/>
                    <a:pt x="10000" y="16604"/>
                    <a:pt x="11094" y="13653"/>
                  </a:cubicBezTo>
                  <a:cubicBezTo>
                    <a:pt x="12188" y="10701"/>
                    <a:pt x="12325" y="7079"/>
                    <a:pt x="11436" y="4664"/>
                  </a:cubicBezTo>
                  <a:cubicBezTo>
                    <a:pt x="10547" y="2249"/>
                    <a:pt x="8633" y="1041"/>
                    <a:pt x="6925" y="438"/>
                  </a:cubicBezTo>
                  <a:cubicBezTo>
                    <a:pt x="5216" y="-166"/>
                    <a:pt x="3712" y="-166"/>
                    <a:pt x="2550" y="572"/>
                  </a:cubicBezTo>
                  <a:cubicBezTo>
                    <a:pt x="1388" y="1310"/>
                    <a:pt x="568" y="2786"/>
                    <a:pt x="636" y="4194"/>
                  </a:cubicBezTo>
                  <a:cubicBezTo>
                    <a:pt x="704" y="5603"/>
                    <a:pt x="1661" y="6945"/>
                    <a:pt x="4054" y="7951"/>
                  </a:cubicBezTo>
                  <a:cubicBezTo>
                    <a:pt x="6446" y="8957"/>
                    <a:pt x="10274" y="9628"/>
                    <a:pt x="13418" y="9762"/>
                  </a:cubicBezTo>
                  <a:cubicBezTo>
                    <a:pt x="16562" y="9896"/>
                    <a:pt x="19023" y="9494"/>
                    <a:pt x="21484" y="9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537700" y="4480054"/>
              <a:ext cx="1460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696" y="6957"/>
                    <a:pt x="9391" y="-898"/>
                    <a:pt x="12991" y="84"/>
                  </a:cubicBezTo>
                  <a:cubicBezTo>
                    <a:pt x="16591" y="1066"/>
                    <a:pt x="19096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518650" y="4626691"/>
              <a:ext cx="1397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09" y="12302"/>
                    <a:pt x="9818" y="4448"/>
                    <a:pt x="13418" y="1502"/>
                  </a:cubicBezTo>
                  <a:cubicBezTo>
                    <a:pt x="17018" y="-1443"/>
                    <a:pt x="1930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930855" y="4431387"/>
              <a:ext cx="263889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96" fill="norm" stroke="1" extrusionOk="0">
                  <a:moveTo>
                    <a:pt x="21130" y="2123"/>
                  </a:moveTo>
                  <a:cubicBezTo>
                    <a:pt x="21302" y="1009"/>
                    <a:pt x="21473" y="-104"/>
                    <a:pt x="21302" y="7"/>
                  </a:cubicBezTo>
                  <a:cubicBezTo>
                    <a:pt x="21130" y="119"/>
                    <a:pt x="20616" y="1455"/>
                    <a:pt x="18902" y="4350"/>
                  </a:cubicBezTo>
                  <a:cubicBezTo>
                    <a:pt x="17187" y="7244"/>
                    <a:pt x="14273" y="11698"/>
                    <a:pt x="11444" y="14593"/>
                  </a:cubicBezTo>
                  <a:cubicBezTo>
                    <a:pt x="8616" y="17488"/>
                    <a:pt x="5873" y="18824"/>
                    <a:pt x="4073" y="19492"/>
                  </a:cubicBezTo>
                  <a:cubicBezTo>
                    <a:pt x="2273" y="20160"/>
                    <a:pt x="1416" y="20160"/>
                    <a:pt x="816" y="19603"/>
                  </a:cubicBezTo>
                  <a:cubicBezTo>
                    <a:pt x="216" y="19047"/>
                    <a:pt x="-127" y="17933"/>
                    <a:pt x="44" y="15929"/>
                  </a:cubicBezTo>
                  <a:cubicBezTo>
                    <a:pt x="216" y="13925"/>
                    <a:pt x="902" y="11030"/>
                    <a:pt x="2187" y="9360"/>
                  </a:cubicBezTo>
                  <a:cubicBezTo>
                    <a:pt x="3473" y="7690"/>
                    <a:pt x="5359" y="7244"/>
                    <a:pt x="7502" y="8247"/>
                  </a:cubicBezTo>
                  <a:cubicBezTo>
                    <a:pt x="9644" y="9249"/>
                    <a:pt x="12044" y="11698"/>
                    <a:pt x="13930" y="14148"/>
                  </a:cubicBezTo>
                  <a:cubicBezTo>
                    <a:pt x="15816" y="16597"/>
                    <a:pt x="17187" y="19047"/>
                    <a:pt x="18559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0128250" y="4438869"/>
              <a:ext cx="2222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3" y="3417"/>
                    <a:pt x="14606" y="6834"/>
                    <a:pt x="11006" y="10434"/>
                  </a:cubicBezTo>
                  <a:cubicBezTo>
                    <a:pt x="7406" y="14034"/>
                    <a:pt x="3703" y="17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247769" y="4678230"/>
              <a:ext cx="147182" cy="23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05" fill="norm" stroke="1" extrusionOk="0">
                  <a:moveTo>
                    <a:pt x="165" y="3648"/>
                  </a:moveTo>
                  <a:cubicBezTo>
                    <a:pt x="1090" y="2876"/>
                    <a:pt x="2016" y="2105"/>
                    <a:pt x="3713" y="1237"/>
                  </a:cubicBezTo>
                  <a:cubicBezTo>
                    <a:pt x="5410" y="369"/>
                    <a:pt x="7879" y="-595"/>
                    <a:pt x="10193" y="466"/>
                  </a:cubicBezTo>
                  <a:cubicBezTo>
                    <a:pt x="12507" y="1526"/>
                    <a:pt x="14667" y="4612"/>
                    <a:pt x="13587" y="7891"/>
                  </a:cubicBezTo>
                  <a:cubicBezTo>
                    <a:pt x="12507" y="11169"/>
                    <a:pt x="8187" y="14641"/>
                    <a:pt x="5102" y="16859"/>
                  </a:cubicBezTo>
                  <a:cubicBezTo>
                    <a:pt x="2016" y="19076"/>
                    <a:pt x="165" y="20041"/>
                    <a:pt x="10" y="20523"/>
                  </a:cubicBezTo>
                  <a:cubicBezTo>
                    <a:pt x="-144" y="21005"/>
                    <a:pt x="1399" y="21005"/>
                    <a:pt x="5256" y="21005"/>
                  </a:cubicBezTo>
                  <a:cubicBezTo>
                    <a:pt x="9113" y="21005"/>
                    <a:pt x="15285" y="21005"/>
                    <a:pt x="21456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01" name="Drawing"/>
          <p:cNvGrpSpPr/>
          <p:nvPr/>
        </p:nvGrpSpPr>
        <p:grpSpPr>
          <a:xfrm>
            <a:off x="8915408" y="2163948"/>
            <a:ext cx="1339843" cy="426853"/>
            <a:chOff x="0" y="0"/>
            <a:chExt cx="1339841" cy="426851"/>
          </a:xfrm>
        </p:grpSpPr>
        <p:sp>
          <p:nvSpPr>
            <p:cNvPr id="1997" name="Line"/>
            <p:cNvSpPr/>
            <p:nvPr/>
          </p:nvSpPr>
          <p:spPr>
            <a:xfrm>
              <a:off x="0" y="0"/>
              <a:ext cx="342892" cy="41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67" fill="norm" stroke="1" extrusionOk="0">
                  <a:moveTo>
                    <a:pt x="15014" y="1717"/>
                  </a:moveTo>
                  <a:cubicBezTo>
                    <a:pt x="13565" y="1169"/>
                    <a:pt x="12116" y="621"/>
                    <a:pt x="10536" y="895"/>
                  </a:cubicBezTo>
                  <a:cubicBezTo>
                    <a:pt x="8956" y="1169"/>
                    <a:pt x="7243" y="2265"/>
                    <a:pt x="5597" y="4129"/>
                  </a:cubicBezTo>
                  <a:cubicBezTo>
                    <a:pt x="3951" y="5993"/>
                    <a:pt x="2370" y="8625"/>
                    <a:pt x="1316" y="11256"/>
                  </a:cubicBezTo>
                  <a:cubicBezTo>
                    <a:pt x="263" y="13888"/>
                    <a:pt x="-264" y="16519"/>
                    <a:pt x="131" y="18273"/>
                  </a:cubicBezTo>
                  <a:cubicBezTo>
                    <a:pt x="526" y="20028"/>
                    <a:pt x="1843" y="20905"/>
                    <a:pt x="3226" y="21179"/>
                  </a:cubicBezTo>
                  <a:cubicBezTo>
                    <a:pt x="4609" y="21453"/>
                    <a:pt x="6058" y="21124"/>
                    <a:pt x="7968" y="19644"/>
                  </a:cubicBezTo>
                  <a:cubicBezTo>
                    <a:pt x="9877" y="18164"/>
                    <a:pt x="12248" y="15532"/>
                    <a:pt x="13829" y="12627"/>
                  </a:cubicBezTo>
                  <a:cubicBezTo>
                    <a:pt x="15409" y="9721"/>
                    <a:pt x="16199" y="6541"/>
                    <a:pt x="16265" y="4403"/>
                  </a:cubicBezTo>
                  <a:cubicBezTo>
                    <a:pt x="16331" y="2265"/>
                    <a:pt x="15673" y="1169"/>
                    <a:pt x="14685" y="566"/>
                  </a:cubicBezTo>
                  <a:cubicBezTo>
                    <a:pt x="13697" y="-37"/>
                    <a:pt x="12380" y="-147"/>
                    <a:pt x="10931" y="182"/>
                  </a:cubicBezTo>
                  <a:cubicBezTo>
                    <a:pt x="9482" y="511"/>
                    <a:pt x="7902" y="1278"/>
                    <a:pt x="6914" y="2375"/>
                  </a:cubicBezTo>
                  <a:cubicBezTo>
                    <a:pt x="5926" y="3471"/>
                    <a:pt x="5531" y="4897"/>
                    <a:pt x="5399" y="5883"/>
                  </a:cubicBezTo>
                  <a:cubicBezTo>
                    <a:pt x="5268" y="6870"/>
                    <a:pt x="5399" y="7418"/>
                    <a:pt x="6256" y="7912"/>
                  </a:cubicBezTo>
                  <a:cubicBezTo>
                    <a:pt x="7112" y="8405"/>
                    <a:pt x="8692" y="8844"/>
                    <a:pt x="11326" y="8734"/>
                  </a:cubicBezTo>
                  <a:cubicBezTo>
                    <a:pt x="13960" y="8625"/>
                    <a:pt x="17648" y="7967"/>
                    <a:pt x="21336" y="7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527041" y="109351"/>
              <a:ext cx="22686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0" y="0"/>
                  </a:moveTo>
                  <a:cubicBezTo>
                    <a:pt x="3200" y="1000"/>
                    <a:pt x="6400" y="2000"/>
                    <a:pt x="9600" y="3000"/>
                  </a:cubicBezTo>
                  <a:cubicBezTo>
                    <a:pt x="12800" y="4000"/>
                    <a:pt x="16000" y="5000"/>
                    <a:pt x="18100" y="5700"/>
                  </a:cubicBezTo>
                  <a:cubicBezTo>
                    <a:pt x="20200" y="6400"/>
                    <a:pt x="21200" y="6800"/>
                    <a:pt x="21400" y="7500"/>
                  </a:cubicBezTo>
                  <a:cubicBezTo>
                    <a:pt x="21600" y="8200"/>
                    <a:pt x="21000" y="9200"/>
                    <a:pt x="18600" y="10900"/>
                  </a:cubicBezTo>
                  <a:cubicBezTo>
                    <a:pt x="16200" y="12600"/>
                    <a:pt x="12000" y="15000"/>
                    <a:pt x="9200" y="16900"/>
                  </a:cubicBezTo>
                  <a:cubicBezTo>
                    <a:pt x="6400" y="18800"/>
                    <a:pt x="5000" y="20200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66741" y="331601"/>
              <a:ext cx="196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58" y="2880"/>
                    <a:pt x="10916" y="5760"/>
                    <a:pt x="7316" y="9360"/>
                  </a:cubicBezTo>
                  <a:cubicBezTo>
                    <a:pt x="3716" y="12960"/>
                    <a:pt x="1858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41391" y="133104"/>
              <a:ext cx="298451" cy="24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496"/>
                  </a:moveTo>
                  <a:cubicBezTo>
                    <a:pt x="153" y="7965"/>
                    <a:pt x="306" y="12434"/>
                    <a:pt x="306" y="15134"/>
                  </a:cubicBezTo>
                  <a:cubicBezTo>
                    <a:pt x="306" y="17834"/>
                    <a:pt x="153" y="18765"/>
                    <a:pt x="77" y="18672"/>
                  </a:cubicBezTo>
                  <a:cubicBezTo>
                    <a:pt x="0" y="18579"/>
                    <a:pt x="0" y="17462"/>
                    <a:pt x="689" y="14948"/>
                  </a:cubicBezTo>
                  <a:cubicBezTo>
                    <a:pt x="1379" y="12434"/>
                    <a:pt x="2757" y="8524"/>
                    <a:pt x="3830" y="6103"/>
                  </a:cubicBezTo>
                  <a:cubicBezTo>
                    <a:pt x="4902" y="3682"/>
                    <a:pt x="5668" y="2751"/>
                    <a:pt x="6434" y="2100"/>
                  </a:cubicBezTo>
                  <a:cubicBezTo>
                    <a:pt x="7200" y="1448"/>
                    <a:pt x="7966" y="1075"/>
                    <a:pt x="8426" y="1448"/>
                  </a:cubicBezTo>
                  <a:cubicBezTo>
                    <a:pt x="8885" y="1820"/>
                    <a:pt x="9038" y="2938"/>
                    <a:pt x="9191" y="4148"/>
                  </a:cubicBezTo>
                  <a:cubicBezTo>
                    <a:pt x="9345" y="5358"/>
                    <a:pt x="9498" y="6662"/>
                    <a:pt x="9881" y="7034"/>
                  </a:cubicBezTo>
                  <a:cubicBezTo>
                    <a:pt x="10264" y="7406"/>
                    <a:pt x="10877" y="6848"/>
                    <a:pt x="11796" y="5544"/>
                  </a:cubicBezTo>
                  <a:cubicBezTo>
                    <a:pt x="12715" y="4241"/>
                    <a:pt x="13940" y="2193"/>
                    <a:pt x="15013" y="1075"/>
                  </a:cubicBezTo>
                  <a:cubicBezTo>
                    <a:pt x="16085" y="-42"/>
                    <a:pt x="17004" y="-228"/>
                    <a:pt x="17694" y="238"/>
                  </a:cubicBezTo>
                  <a:cubicBezTo>
                    <a:pt x="18383" y="703"/>
                    <a:pt x="18843" y="1820"/>
                    <a:pt x="19226" y="4800"/>
                  </a:cubicBezTo>
                  <a:cubicBezTo>
                    <a:pt x="19609" y="7779"/>
                    <a:pt x="19915" y="12620"/>
                    <a:pt x="20298" y="15693"/>
                  </a:cubicBezTo>
                  <a:cubicBezTo>
                    <a:pt x="20681" y="18765"/>
                    <a:pt x="21140" y="20069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1" name="Drawing"/>
          <p:cNvGrpSpPr/>
          <p:nvPr/>
        </p:nvGrpSpPr>
        <p:grpSpPr>
          <a:xfrm>
            <a:off x="7223522" y="1819562"/>
            <a:ext cx="5231987" cy="5411929"/>
            <a:chOff x="0" y="0"/>
            <a:chExt cx="5231986" cy="5411928"/>
          </a:xfrm>
        </p:grpSpPr>
        <p:sp>
          <p:nvSpPr>
            <p:cNvPr id="2003" name="Line"/>
            <p:cNvSpPr/>
            <p:nvPr/>
          </p:nvSpPr>
          <p:spPr>
            <a:xfrm>
              <a:off x="1310877" y="467435"/>
              <a:ext cx="25401" cy="22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5906"/>
                  </a:moveTo>
                  <a:cubicBezTo>
                    <a:pt x="0" y="4906"/>
                    <a:pt x="0" y="3906"/>
                    <a:pt x="1800" y="2706"/>
                  </a:cubicBezTo>
                  <a:cubicBezTo>
                    <a:pt x="3600" y="1506"/>
                    <a:pt x="7200" y="106"/>
                    <a:pt x="9900" y="6"/>
                  </a:cubicBezTo>
                  <a:cubicBezTo>
                    <a:pt x="12600" y="-94"/>
                    <a:pt x="14400" y="1106"/>
                    <a:pt x="14400" y="3906"/>
                  </a:cubicBezTo>
                  <a:cubicBezTo>
                    <a:pt x="14400" y="6706"/>
                    <a:pt x="12600" y="11106"/>
                    <a:pt x="13500" y="14306"/>
                  </a:cubicBezTo>
                  <a:cubicBezTo>
                    <a:pt x="14400" y="17506"/>
                    <a:pt x="18000" y="19506"/>
                    <a:pt x="216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425541" y="449504"/>
              <a:ext cx="128257" cy="26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61" fill="norm" stroke="1" extrusionOk="0">
                  <a:moveTo>
                    <a:pt x="969" y="2938"/>
                  </a:moveTo>
                  <a:cubicBezTo>
                    <a:pt x="284" y="2074"/>
                    <a:pt x="-402" y="1210"/>
                    <a:pt x="284" y="691"/>
                  </a:cubicBezTo>
                  <a:cubicBezTo>
                    <a:pt x="969" y="173"/>
                    <a:pt x="3027" y="0"/>
                    <a:pt x="4912" y="0"/>
                  </a:cubicBezTo>
                  <a:cubicBezTo>
                    <a:pt x="6798" y="0"/>
                    <a:pt x="8512" y="173"/>
                    <a:pt x="9884" y="691"/>
                  </a:cubicBezTo>
                  <a:cubicBezTo>
                    <a:pt x="11255" y="1210"/>
                    <a:pt x="12284" y="2074"/>
                    <a:pt x="12798" y="2938"/>
                  </a:cubicBezTo>
                  <a:cubicBezTo>
                    <a:pt x="13312" y="3802"/>
                    <a:pt x="13312" y="4666"/>
                    <a:pt x="12455" y="5530"/>
                  </a:cubicBezTo>
                  <a:cubicBezTo>
                    <a:pt x="11598" y="6394"/>
                    <a:pt x="9884" y="7258"/>
                    <a:pt x="9884" y="7862"/>
                  </a:cubicBezTo>
                  <a:cubicBezTo>
                    <a:pt x="9884" y="8467"/>
                    <a:pt x="11598" y="8813"/>
                    <a:pt x="13827" y="9763"/>
                  </a:cubicBezTo>
                  <a:cubicBezTo>
                    <a:pt x="16055" y="10714"/>
                    <a:pt x="18798" y="12269"/>
                    <a:pt x="19998" y="13997"/>
                  </a:cubicBezTo>
                  <a:cubicBezTo>
                    <a:pt x="21198" y="15725"/>
                    <a:pt x="20855" y="17626"/>
                    <a:pt x="19998" y="18922"/>
                  </a:cubicBezTo>
                  <a:cubicBezTo>
                    <a:pt x="19141" y="20218"/>
                    <a:pt x="17769" y="20909"/>
                    <a:pt x="16227" y="21254"/>
                  </a:cubicBezTo>
                  <a:cubicBezTo>
                    <a:pt x="14684" y="21600"/>
                    <a:pt x="12969" y="21600"/>
                    <a:pt x="11769" y="20563"/>
                  </a:cubicBezTo>
                  <a:cubicBezTo>
                    <a:pt x="10569" y="19526"/>
                    <a:pt x="9884" y="17453"/>
                    <a:pt x="9198" y="15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638150" y="218787"/>
              <a:ext cx="4737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2569" y="0"/>
                  </a:moveTo>
                  <a:cubicBezTo>
                    <a:pt x="8812" y="568"/>
                    <a:pt x="5056" y="1137"/>
                    <a:pt x="2708" y="3316"/>
                  </a:cubicBezTo>
                  <a:cubicBezTo>
                    <a:pt x="360" y="5495"/>
                    <a:pt x="-579" y="9284"/>
                    <a:pt x="360" y="12600"/>
                  </a:cubicBezTo>
                  <a:cubicBezTo>
                    <a:pt x="1299" y="15916"/>
                    <a:pt x="4117" y="18758"/>
                    <a:pt x="7873" y="20179"/>
                  </a:cubicBezTo>
                  <a:cubicBezTo>
                    <a:pt x="11630" y="21600"/>
                    <a:pt x="16325" y="21600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582796" y="224873"/>
              <a:ext cx="236082" cy="27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5" fill="norm" stroke="1" extrusionOk="0">
                  <a:moveTo>
                    <a:pt x="4731" y="12483"/>
                  </a:moveTo>
                  <a:cubicBezTo>
                    <a:pt x="3767" y="12150"/>
                    <a:pt x="2803" y="11818"/>
                    <a:pt x="1839" y="11569"/>
                  </a:cubicBezTo>
                  <a:cubicBezTo>
                    <a:pt x="874" y="11320"/>
                    <a:pt x="-90" y="11153"/>
                    <a:pt x="6" y="10821"/>
                  </a:cubicBezTo>
                  <a:cubicBezTo>
                    <a:pt x="103" y="10489"/>
                    <a:pt x="1260" y="9990"/>
                    <a:pt x="3671" y="8993"/>
                  </a:cubicBezTo>
                  <a:cubicBezTo>
                    <a:pt x="6081" y="7997"/>
                    <a:pt x="9746" y="6501"/>
                    <a:pt x="11867" y="5338"/>
                  </a:cubicBezTo>
                  <a:cubicBezTo>
                    <a:pt x="13989" y="4175"/>
                    <a:pt x="14567" y="3344"/>
                    <a:pt x="14953" y="2347"/>
                  </a:cubicBezTo>
                  <a:cubicBezTo>
                    <a:pt x="15339" y="1350"/>
                    <a:pt x="15531" y="187"/>
                    <a:pt x="15339" y="21"/>
                  </a:cubicBezTo>
                  <a:cubicBezTo>
                    <a:pt x="15146" y="-145"/>
                    <a:pt x="14567" y="686"/>
                    <a:pt x="14181" y="2597"/>
                  </a:cubicBezTo>
                  <a:cubicBezTo>
                    <a:pt x="13796" y="4507"/>
                    <a:pt x="13603" y="7498"/>
                    <a:pt x="13506" y="9409"/>
                  </a:cubicBezTo>
                  <a:cubicBezTo>
                    <a:pt x="13410" y="11320"/>
                    <a:pt x="13410" y="12150"/>
                    <a:pt x="13699" y="12233"/>
                  </a:cubicBezTo>
                  <a:cubicBezTo>
                    <a:pt x="13989" y="12317"/>
                    <a:pt x="14567" y="11652"/>
                    <a:pt x="15435" y="10987"/>
                  </a:cubicBezTo>
                  <a:cubicBezTo>
                    <a:pt x="16303" y="10323"/>
                    <a:pt x="17460" y="9658"/>
                    <a:pt x="18231" y="9824"/>
                  </a:cubicBezTo>
                  <a:cubicBezTo>
                    <a:pt x="19003" y="9990"/>
                    <a:pt x="19389" y="10987"/>
                    <a:pt x="19871" y="13064"/>
                  </a:cubicBezTo>
                  <a:cubicBezTo>
                    <a:pt x="20353" y="15141"/>
                    <a:pt x="20931" y="18298"/>
                    <a:pt x="2151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86977" y="1839644"/>
              <a:ext cx="184201" cy="26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25" fill="norm" stroke="1" extrusionOk="0">
                  <a:moveTo>
                    <a:pt x="742" y="6504"/>
                  </a:moveTo>
                  <a:cubicBezTo>
                    <a:pt x="251" y="5654"/>
                    <a:pt x="-240" y="4803"/>
                    <a:pt x="128" y="3613"/>
                  </a:cubicBezTo>
                  <a:cubicBezTo>
                    <a:pt x="496" y="2422"/>
                    <a:pt x="1724" y="892"/>
                    <a:pt x="4792" y="296"/>
                  </a:cubicBezTo>
                  <a:cubicBezTo>
                    <a:pt x="7860" y="-299"/>
                    <a:pt x="12769" y="41"/>
                    <a:pt x="15837" y="977"/>
                  </a:cubicBezTo>
                  <a:cubicBezTo>
                    <a:pt x="18905" y="1912"/>
                    <a:pt x="20133" y="3443"/>
                    <a:pt x="17801" y="6674"/>
                  </a:cubicBezTo>
                  <a:cubicBezTo>
                    <a:pt x="15469" y="9906"/>
                    <a:pt x="9578" y="14838"/>
                    <a:pt x="6265" y="17644"/>
                  </a:cubicBezTo>
                  <a:cubicBezTo>
                    <a:pt x="2951" y="20451"/>
                    <a:pt x="2215" y="21131"/>
                    <a:pt x="2460" y="21216"/>
                  </a:cubicBezTo>
                  <a:cubicBezTo>
                    <a:pt x="2705" y="21301"/>
                    <a:pt x="3933" y="20791"/>
                    <a:pt x="7246" y="19855"/>
                  </a:cubicBezTo>
                  <a:cubicBezTo>
                    <a:pt x="10560" y="18920"/>
                    <a:pt x="15960" y="17559"/>
                    <a:pt x="21360" y="16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281742" y="1787237"/>
              <a:ext cx="169919" cy="21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259" fill="norm" stroke="1" extrusionOk="0">
                  <a:moveTo>
                    <a:pt x="20511" y="3812"/>
                  </a:moveTo>
                  <a:cubicBezTo>
                    <a:pt x="17425" y="3388"/>
                    <a:pt x="14339" y="2965"/>
                    <a:pt x="10868" y="4659"/>
                  </a:cubicBezTo>
                  <a:cubicBezTo>
                    <a:pt x="7396" y="6353"/>
                    <a:pt x="3539" y="10165"/>
                    <a:pt x="1611" y="12918"/>
                  </a:cubicBezTo>
                  <a:cubicBezTo>
                    <a:pt x="-318" y="15671"/>
                    <a:pt x="-318" y="17365"/>
                    <a:pt x="582" y="18847"/>
                  </a:cubicBezTo>
                  <a:cubicBezTo>
                    <a:pt x="1482" y="20329"/>
                    <a:pt x="3282" y="21600"/>
                    <a:pt x="6625" y="21176"/>
                  </a:cubicBezTo>
                  <a:cubicBezTo>
                    <a:pt x="9968" y="20753"/>
                    <a:pt x="14853" y="18635"/>
                    <a:pt x="17682" y="16306"/>
                  </a:cubicBezTo>
                  <a:cubicBezTo>
                    <a:pt x="20511" y="13976"/>
                    <a:pt x="21282" y="11435"/>
                    <a:pt x="20125" y="8682"/>
                  </a:cubicBezTo>
                  <a:cubicBezTo>
                    <a:pt x="18968" y="5929"/>
                    <a:pt x="15882" y="2965"/>
                    <a:pt x="127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542392" y="1488787"/>
              <a:ext cx="60586" cy="31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6" fill="norm" stroke="1" extrusionOk="0">
                  <a:moveTo>
                    <a:pt x="21319" y="0"/>
                  </a:moveTo>
                  <a:cubicBezTo>
                    <a:pt x="15360" y="2319"/>
                    <a:pt x="9402" y="4639"/>
                    <a:pt x="5678" y="7466"/>
                  </a:cubicBezTo>
                  <a:cubicBezTo>
                    <a:pt x="1953" y="10293"/>
                    <a:pt x="464" y="13627"/>
                    <a:pt x="91" y="16019"/>
                  </a:cubicBezTo>
                  <a:cubicBezTo>
                    <a:pt x="-281" y="18411"/>
                    <a:pt x="464" y="19860"/>
                    <a:pt x="2698" y="20658"/>
                  </a:cubicBezTo>
                  <a:cubicBezTo>
                    <a:pt x="4933" y="21455"/>
                    <a:pt x="8657" y="21600"/>
                    <a:pt x="11264" y="21165"/>
                  </a:cubicBezTo>
                  <a:cubicBezTo>
                    <a:pt x="13871" y="20730"/>
                    <a:pt x="15360" y="19715"/>
                    <a:pt x="16850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486561" y="1518273"/>
              <a:ext cx="274903" cy="28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53" fill="norm" stroke="1" extrusionOk="0">
                  <a:moveTo>
                    <a:pt x="1662" y="11993"/>
                  </a:moveTo>
                  <a:cubicBezTo>
                    <a:pt x="831" y="11835"/>
                    <a:pt x="0" y="11678"/>
                    <a:pt x="0" y="11284"/>
                  </a:cubicBezTo>
                  <a:cubicBezTo>
                    <a:pt x="0" y="10889"/>
                    <a:pt x="831" y="10259"/>
                    <a:pt x="2908" y="9076"/>
                  </a:cubicBezTo>
                  <a:cubicBezTo>
                    <a:pt x="4985" y="7894"/>
                    <a:pt x="8308" y="6160"/>
                    <a:pt x="10302" y="5056"/>
                  </a:cubicBezTo>
                  <a:cubicBezTo>
                    <a:pt x="12295" y="3952"/>
                    <a:pt x="12960" y="3479"/>
                    <a:pt x="13957" y="2454"/>
                  </a:cubicBezTo>
                  <a:cubicBezTo>
                    <a:pt x="14954" y="1430"/>
                    <a:pt x="16283" y="-147"/>
                    <a:pt x="16615" y="11"/>
                  </a:cubicBezTo>
                  <a:cubicBezTo>
                    <a:pt x="16948" y="168"/>
                    <a:pt x="16283" y="2060"/>
                    <a:pt x="15702" y="4504"/>
                  </a:cubicBezTo>
                  <a:cubicBezTo>
                    <a:pt x="15120" y="6948"/>
                    <a:pt x="14622" y="9944"/>
                    <a:pt x="14372" y="11914"/>
                  </a:cubicBezTo>
                  <a:cubicBezTo>
                    <a:pt x="14123" y="13885"/>
                    <a:pt x="14123" y="14831"/>
                    <a:pt x="14372" y="14910"/>
                  </a:cubicBezTo>
                  <a:cubicBezTo>
                    <a:pt x="14622" y="14989"/>
                    <a:pt x="15120" y="14200"/>
                    <a:pt x="15618" y="13491"/>
                  </a:cubicBezTo>
                  <a:cubicBezTo>
                    <a:pt x="16117" y="12781"/>
                    <a:pt x="16615" y="12151"/>
                    <a:pt x="17280" y="11599"/>
                  </a:cubicBezTo>
                  <a:cubicBezTo>
                    <a:pt x="17945" y="11047"/>
                    <a:pt x="18775" y="10574"/>
                    <a:pt x="19440" y="10653"/>
                  </a:cubicBezTo>
                  <a:cubicBezTo>
                    <a:pt x="20105" y="10732"/>
                    <a:pt x="20603" y="11362"/>
                    <a:pt x="20935" y="12781"/>
                  </a:cubicBezTo>
                  <a:cubicBezTo>
                    <a:pt x="21268" y="14200"/>
                    <a:pt x="21434" y="16408"/>
                    <a:pt x="21517" y="17906"/>
                  </a:cubicBezTo>
                  <a:cubicBezTo>
                    <a:pt x="21600" y="19403"/>
                    <a:pt x="21600" y="20192"/>
                    <a:pt x="21517" y="20665"/>
                  </a:cubicBezTo>
                  <a:cubicBezTo>
                    <a:pt x="21434" y="21138"/>
                    <a:pt x="21268" y="21295"/>
                    <a:pt x="21102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96527" y="3221136"/>
              <a:ext cx="209551" cy="26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6123"/>
                  </a:moveTo>
                  <a:cubicBezTo>
                    <a:pt x="436" y="4449"/>
                    <a:pt x="873" y="2775"/>
                    <a:pt x="1636" y="1686"/>
                  </a:cubicBezTo>
                  <a:cubicBezTo>
                    <a:pt x="2400" y="598"/>
                    <a:pt x="3491" y="95"/>
                    <a:pt x="5127" y="12"/>
                  </a:cubicBezTo>
                  <a:cubicBezTo>
                    <a:pt x="6764" y="-72"/>
                    <a:pt x="8945" y="263"/>
                    <a:pt x="9818" y="2523"/>
                  </a:cubicBezTo>
                  <a:cubicBezTo>
                    <a:pt x="10691" y="4784"/>
                    <a:pt x="10255" y="8970"/>
                    <a:pt x="9382" y="11733"/>
                  </a:cubicBezTo>
                  <a:cubicBezTo>
                    <a:pt x="8509" y="14495"/>
                    <a:pt x="7200" y="15835"/>
                    <a:pt x="5673" y="17258"/>
                  </a:cubicBezTo>
                  <a:cubicBezTo>
                    <a:pt x="4145" y="18681"/>
                    <a:pt x="2400" y="20188"/>
                    <a:pt x="2182" y="20858"/>
                  </a:cubicBezTo>
                  <a:cubicBezTo>
                    <a:pt x="1964" y="21528"/>
                    <a:pt x="3273" y="21361"/>
                    <a:pt x="6764" y="20523"/>
                  </a:cubicBezTo>
                  <a:cubicBezTo>
                    <a:pt x="10255" y="19686"/>
                    <a:pt x="15927" y="18179"/>
                    <a:pt x="21600" y="16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089333" y="3170322"/>
              <a:ext cx="153812" cy="34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44" fill="norm" stroke="1" extrusionOk="0">
                  <a:moveTo>
                    <a:pt x="779" y="2859"/>
                  </a:moveTo>
                  <a:cubicBezTo>
                    <a:pt x="195" y="2197"/>
                    <a:pt x="-389" y="1534"/>
                    <a:pt x="341" y="1004"/>
                  </a:cubicBezTo>
                  <a:cubicBezTo>
                    <a:pt x="1070" y="474"/>
                    <a:pt x="3114" y="77"/>
                    <a:pt x="6325" y="10"/>
                  </a:cubicBezTo>
                  <a:cubicBezTo>
                    <a:pt x="9535" y="-56"/>
                    <a:pt x="13914" y="209"/>
                    <a:pt x="16833" y="938"/>
                  </a:cubicBezTo>
                  <a:cubicBezTo>
                    <a:pt x="19752" y="1667"/>
                    <a:pt x="21211" y="2859"/>
                    <a:pt x="21211" y="4781"/>
                  </a:cubicBezTo>
                  <a:cubicBezTo>
                    <a:pt x="21211" y="6702"/>
                    <a:pt x="19752" y="9353"/>
                    <a:pt x="18146" y="12268"/>
                  </a:cubicBezTo>
                  <a:cubicBezTo>
                    <a:pt x="16541" y="15183"/>
                    <a:pt x="14789" y="18364"/>
                    <a:pt x="13038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133077" y="3323937"/>
              <a:ext cx="127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6971"/>
                    <a:pt x="5040" y="12343"/>
                    <a:pt x="8640" y="8743"/>
                  </a:cubicBezTo>
                  <a:cubicBezTo>
                    <a:pt x="12240" y="5143"/>
                    <a:pt x="1692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395544" y="2871983"/>
              <a:ext cx="305315" cy="26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19" fill="norm" stroke="1" extrusionOk="0">
                  <a:moveTo>
                    <a:pt x="4734" y="3150"/>
                  </a:moveTo>
                  <a:cubicBezTo>
                    <a:pt x="5030" y="1620"/>
                    <a:pt x="5326" y="89"/>
                    <a:pt x="5326" y="4"/>
                  </a:cubicBezTo>
                  <a:cubicBezTo>
                    <a:pt x="5326" y="-81"/>
                    <a:pt x="5030" y="1280"/>
                    <a:pt x="4734" y="4766"/>
                  </a:cubicBezTo>
                  <a:cubicBezTo>
                    <a:pt x="4438" y="8253"/>
                    <a:pt x="4142" y="13865"/>
                    <a:pt x="3995" y="17097"/>
                  </a:cubicBezTo>
                  <a:cubicBezTo>
                    <a:pt x="3847" y="20328"/>
                    <a:pt x="3847" y="21179"/>
                    <a:pt x="4216" y="21349"/>
                  </a:cubicBezTo>
                  <a:cubicBezTo>
                    <a:pt x="4586" y="21519"/>
                    <a:pt x="5326" y="21009"/>
                    <a:pt x="5622" y="20328"/>
                  </a:cubicBezTo>
                  <a:cubicBezTo>
                    <a:pt x="5918" y="19648"/>
                    <a:pt x="5770" y="18798"/>
                    <a:pt x="5252" y="18032"/>
                  </a:cubicBezTo>
                  <a:cubicBezTo>
                    <a:pt x="4734" y="17267"/>
                    <a:pt x="3847" y="16587"/>
                    <a:pt x="2663" y="16076"/>
                  </a:cubicBezTo>
                  <a:cubicBezTo>
                    <a:pt x="1479" y="15566"/>
                    <a:pt x="0" y="15226"/>
                    <a:pt x="0" y="14546"/>
                  </a:cubicBezTo>
                  <a:cubicBezTo>
                    <a:pt x="0" y="13865"/>
                    <a:pt x="1479" y="12845"/>
                    <a:pt x="3403" y="11229"/>
                  </a:cubicBezTo>
                  <a:cubicBezTo>
                    <a:pt x="5326" y="9613"/>
                    <a:pt x="7693" y="7402"/>
                    <a:pt x="9616" y="5532"/>
                  </a:cubicBezTo>
                  <a:cubicBezTo>
                    <a:pt x="11540" y="3661"/>
                    <a:pt x="13019" y="2130"/>
                    <a:pt x="13537" y="1705"/>
                  </a:cubicBezTo>
                  <a:cubicBezTo>
                    <a:pt x="14055" y="1280"/>
                    <a:pt x="13611" y="1960"/>
                    <a:pt x="13093" y="3661"/>
                  </a:cubicBezTo>
                  <a:cubicBezTo>
                    <a:pt x="12575" y="5362"/>
                    <a:pt x="11984" y="8083"/>
                    <a:pt x="11688" y="10124"/>
                  </a:cubicBezTo>
                  <a:cubicBezTo>
                    <a:pt x="11392" y="12165"/>
                    <a:pt x="11392" y="13525"/>
                    <a:pt x="11614" y="13865"/>
                  </a:cubicBezTo>
                  <a:cubicBezTo>
                    <a:pt x="11836" y="14206"/>
                    <a:pt x="12279" y="13525"/>
                    <a:pt x="12723" y="12760"/>
                  </a:cubicBezTo>
                  <a:cubicBezTo>
                    <a:pt x="13167" y="11995"/>
                    <a:pt x="13611" y="11144"/>
                    <a:pt x="14129" y="10464"/>
                  </a:cubicBezTo>
                  <a:cubicBezTo>
                    <a:pt x="14647" y="9784"/>
                    <a:pt x="15238" y="9273"/>
                    <a:pt x="15904" y="9103"/>
                  </a:cubicBezTo>
                  <a:cubicBezTo>
                    <a:pt x="16570" y="8933"/>
                    <a:pt x="17310" y="9103"/>
                    <a:pt x="18345" y="10294"/>
                  </a:cubicBezTo>
                  <a:cubicBezTo>
                    <a:pt x="19381" y="11484"/>
                    <a:pt x="20712" y="13695"/>
                    <a:pt x="21156" y="15736"/>
                  </a:cubicBezTo>
                  <a:cubicBezTo>
                    <a:pt x="21600" y="17777"/>
                    <a:pt x="21156" y="19648"/>
                    <a:pt x="20712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48320" y="4453108"/>
              <a:ext cx="192658" cy="31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26" fill="norm" stroke="1" extrusionOk="0">
                  <a:moveTo>
                    <a:pt x="11509" y="1793"/>
                  </a:moveTo>
                  <a:cubicBezTo>
                    <a:pt x="12213" y="934"/>
                    <a:pt x="12918" y="76"/>
                    <a:pt x="13270" y="5"/>
                  </a:cubicBezTo>
                  <a:cubicBezTo>
                    <a:pt x="13622" y="-67"/>
                    <a:pt x="13622" y="648"/>
                    <a:pt x="12096" y="3080"/>
                  </a:cubicBezTo>
                  <a:cubicBezTo>
                    <a:pt x="10570" y="5512"/>
                    <a:pt x="7518" y="9660"/>
                    <a:pt x="5287" y="12593"/>
                  </a:cubicBezTo>
                  <a:cubicBezTo>
                    <a:pt x="3057" y="15525"/>
                    <a:pt x="1648" y="17242"/>
                    <a:pt x="827" y="18529"/>
                  </a:cubicBezTo>
                  <a:cubicBezTo>
                    <a:pt x="5" y="19816"/>
                    <a:pt x="-230" y="20675"/>
                    <a:pt x="240" y="21104"/>
                  </a:cubicBezTo>
                  <a:cubicBezTo>
                    <a:pt x="709" y="21533"/>
                    <a:pt x="1883" y="21533"/>
                    <a:pt x="5522" y="21104"/>
                  </a:cubicBezTo>
                  <a:cubicBezTo>
                    <a:pt x="9161" y="20675"/>
                    <a:pt x="15266" y="19816"/>
                    <a:pt x="21370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96527" y="4670137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979"/>
                    <a:pt x="10800" y="5959"/>
                    <a:pt x="7200" y="9559"/>
                  </a:cubicBezTo>
                  <a:cubicBezTo>
                    <a:pt x="3600" y="13159"/>
                    <a:pt x="1800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938344" y="4266418"/>
              <a:ext cx="86784" cy="24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2634" y="4710"/>
                  </a:moveTo>
                  <a:cubicBezTo>
                    <a:pt x="2634" y="3795"/>
                    <a:pt x="2634" y="2880"/>
                    <a:pt x="3951" y="1873"/>
                  </a:cubicBezTo>
                  <a:cubicBezTo>
                    <a:pt x="5268" y="866"/>
                    <a:pt x="7902" y="-232"/>
                    <a:pt x="9220" y="43"/>
                  </a:cubicBezTo>
                  <a:cubicBezTo>
                    <a:pt x="10537" y="317"/>
                    <a:pt x="10537" y="1965"/>
                    <a:pt x="8956" y="4893"/>
                  </a:cubicBezTo>
                  <a:cubicBezTo>
                    <a:pt x="7376" y="7822"/>
                    <a:pt x="4215" y="12032"/>
                    <a:pt x="2371" y="14687"/>
                  </a:cubicBezTo>
                  <a:cubicBezTo>
                    <a:pt x="527" y="17341"/>
                    <a:pt x="0" y="18439"/>
                    <a:pt x="0" y="19446"/>
                  </a:cubicBezTo>
                  <a:cubicBezTo>
                    <a:pt x="0" y="20453"/>
                    <a:pt x="527" y="21368"/>
                    <a:pt x="4215" y="21276"/>
                  </a:cubicBezTo>
                  <a:cubicBezTo>
                    <a:pt x="7902" y="21185"/>
                    <a:pt x="14751" y="20087"/>
                    <a:pt x="21600" y="1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929877" y="4237206"/>
              <a:ext cx="222251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3902"/>
                  </a:moveTo>
                  <a:cubicBezTo>
                    <a:pt x="1646" y="12950"/>
                    <a:pt x="3291" y="11997"/>
                    <a:pt x="5554" y="10488"/>
                  </a:cubicBezTo>
                  <a:cubicBezTo>
                    <a:pt x="7817" y="8979"/>
                    <a:pt x="10697" y="6914"/>
                    <a:pt x="12343" y="5326"/>
                  </a:cubicBezTo>
                  <a:cubicBezTo>
                    <a:pt x="13989" y="3738"/>
                    <a:pt x="14400" y="2626"/>
                    <a:pt x="14709" y="1673"/>
                  </a:cubicBezTo>
                  <a:cubicBezTo>
                    <a:pt x="15017" y="720"/>
                    <a:pt x="15223" y="-74"/>
                    <a:pt x="15223" y="5"/>
                  </a:cubicBezTo>
                  <a:cubicBezTo>
                    <a:pt x="15223" y="85"/>
                    <a:pt x="15017" y="1038"/>
                    <a:pt x="14503" y="4055"/>
                  </a:cubicBezTo>
                  <a:cubicBezTo>
                    <a:pt x="13989" y="7073"/>
                    <a:pt x="13166" y="12155"/>
                    <a:pt x="12549" y="15491"/>
                  </a:cubicBezTo>
                  <a:cubicBezTo>
                    <a:pt x="11931" y="18826"/>
                    <a:pt x="11520" y="20414"/>
                    <a:pt x="11314" y="20811"/>
                  </a:cubicBezTo>
                  <a:cubicBezTo>
                    <a:pt x="11109" y="21208"/>
                    <a:pt x="11109" y="20414"/>
                    <a:pt x="11726" y="18985"/>
                  </a:cubicBezTo>
                  <a:cubicBezTo>
                    <a:pt x="12343" y="17555"/>
                    <a:pt x="13577" y="15491"/>
                    <a:pt x="14606" y="14220"/>
                  </a:cubicBezTo>
                  <a:cubicBezTo>
                    <a:pt x="15634" y="12950"/>
                    <a:pt x="16457" y="12473"/>
                    <a:pt x="17383" y="12155"/>
                  </a:cubicBezTo>
                  <a:cubicBezTo>
                    <a:pt x="18309" y="11838"/>
                    <a:pt x="19337" y="11679"/>
                    <a:pt x="20057" y="12950"/>
                  </a:cubicBezTo>
                  <a:cubicBezTo>
                    <a:pt x="20777" y="14220"/>
                    <a:pt x="21189" y="16920"/>
                    <a:pt x="21394" y="18588"/>
                  </a:cubicBezTo>
                  <a:cubicBezTo>
                    <a:pt x="21600" y="20255"/>
                    <a:pt x="21600" y="20891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88527" y="4073237"/>
              <a:ext cx="171451" cy="105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33" y="1258"/>
                    <a:pt x="19467" y="2516"/>
                    <a:pt x="18133" y="3882"/>
                  </a:cubicBezTo>
                  <a:cubicBezTo>
                    <a:pt x="16800" y="5248"/>
                    <a:pt x="15200" y="6723"/>
                    <a:pt x="13600" y="8371"/>
                  </a:cubicBezTo>
                  <a:cubicBezTo>
                    <a:pt x="12000" y="10019"/>
                    <a:pt x="10400" y="11841"/>
                    <a:pt x="8267" y="13598"/>
                  </a:cubicBezTo>
                  <a:cubicBezTo>
                    <a:pt x="6133" y="15354"/>
                    <a:pt x="3467" y="17046"/>
                    <a:pt x="2000" y="18369"/>
                  </a:cubicBezTo>
                  <a:cubicBezTo>
                    <a:pt x="533" y="19692"/>
                    <a:pt x="267" y="20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90127" y="4025357"/>
              <a:ext cx="882651" cy="13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932" y="16591"/>
                    <a:pt x="1865" y="11713"/>
                    <a:pt x="3263" y="8229"/>
                  </a:cubicBezTo>
                  <a:cubicBezTo>
                    <a:pt x="4662" y="4745"/>
                    <a:pt x="6527" y="2655"/>
                    <a:pt x="8443" y="1436"/>
                  </a:cubicBezTo>
                  <a:cubicBezTo>
                    <a:pt x="10360" y="216"/>
                    <a:pt x="12328" y="-132"/>
                    <a:pt x="14529" y="42"/>
                  </a:cubicBezTo>
                  <a:cubicBezTo>
                    <a:pt x="16731" y="216"/>
                    <a:pt x="19165" y="913"/>
                    <a:pt x="21600" y="1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425177" y="4066887"/>
              <a:ext cx="274453" cy="118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40" fill="norm" stroke="1" extrusionOk="0">
                  <a:moveTo>
                    <a:pt x="18302" y="0"/>
                  </a:moveTo>
                  <a:cubicBezTo>
                    <a:pt x="19456" y="0"/>
                    <a:pt x="20611" y="0"/>
                    <a:pt x="21105" y="116"/>
                  </a:cubicBezTo>
                  <a:cubicBezTo>
                    <a:pt x="21600" y="231"/>
                    <a:pt x="21435" y="462"/>
                    <a:pt x="20528" y="1271"/>
                  </a:cubicBezTo>
                  <a:cubicBezTo>
                    <a:pt x="19621" y="2079"/>
                    <a:pt x="17973" y="3465"/>
                    <a:pt x="16571" y="4928"/>
                  </a:cubicBezTo>
                  <a:cubicBezTo>
                    <a:pt x="15169" y="6391"/>
                    <a:pt x="14015" y="7932"/>
                    <a:pt x="12779" y="9433"/>
                  </a:cubicBezTo>
                  <a:cubicBezTo>
                    <a:pt x="11542" y="10935"/>
                    <a:pt x="10223" y="12398"/>
                    <a:pt x="9316" y="13861"/>
                  </a:cubicBezTo>
                  <a:cubicBezTo>
                    <a:pt x="8409" y="15324"/>
                    <a:pt x="7915" y="16787"/>
                    <a:pt x="7667" y="17942"/>
                  </a:cubicBezTo>
                  <a:cubicBezTo>
                    <a:pt x="7420" y="19097"/>
                    <a:pt x="7420" y="19944"/>
                    <a:pt x="7255" y="20522"/>
                  </a:cubicBezTo>
                  <a:cubicBezTo>
                    <a:pt x="7090" y="21099"/>
                    <a:pt x="6760" y="21407"/>
                    <a:pt x="5524" y="21504"/>
                  </a:cubicBezTo>
                  <a:cubicBezTo>
                    <a:pt x="4287" y="21600"/>
                    <a:pt x="2144" y="21484"/>
                    <a:pt x="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-1" y="5127337"/>
              <a:ext cx="117752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283" y="21600"/>
                  </a:moveTo>
                  <a:cubicBezTo>
                    <a:pt x="167" y="20215"/>
                    <a:pt x="51" y="18831"/>
                    <a:pt x="12" y="17446"/>
                  </a:cubicBezTo>
                  <a:cubicBezTo>
                    <a:pt x="-27" y="16062"/>
                    <a:pt x="12" y="14677"/>
                    <a:pt x="361" y="13569"/>
                  </a:cubicBezTo>
                  <a:cubicBezTo>
                    <a:pt x="710" y="12462"/>
                    <a:pt x="1369" y="11631"/>
                    <a:pt x="2319" y="10938"/>
                  </a:cubicBezTo>
                  <a:cubicBezTo>
                    <a:pt x="3269" y="10246"/>
                    <a:pt x="4510" y="9692"/>
                    <a:pt x="5751" y="9138"/>
                  </a:cubicBezTo>
                  <a:cubicBezTo>
                    <a:pt x="6992" y="8585"/>
                    <a:pt x="8233" y="8031"/>
                    <a:pt x="9823" y="7200"/>
                  </a:cubicBezTo>
                  <a:cubicBezTo>
                    <a:pt x="11413" y="6369"/>
                    <a:pt x="13352" y="5262"/>
                    <a:pt x="15174" y="4292"/>
                  </a:cubicBezTo>
                  <a:cubicBezTo>
                    <a:pt x="16997" y="3323"/>
                    <a:pt x="18703" y="2492"/>
                    <a:pt x="19750" y="1800"/>
                  </a:cubicBezTo>
                  <a:cubicBezTo>
                    <a:pt x="20797" y="1108"/>
                    <a:pt x="21185" y="554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221421" y="4057907"/>
              <a:ext cx="381557" cy="13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25" fill="norm" stroke="1" extrusionOk="0">
                  <a:moveTo>
                    <a:pt x="1463" y="21025"/>
                  </a:moveTo>
                  <a:cubicBezTo>
                    <a:pt x="1105" y="19716"/>
                    <a:pt x="747" y="18407"/>
                    <a:pt x="449" y="16607"/>
                  </a:cubicBezTo>
                  <a:cubicBezTo>
                    <a:pt x="151" y="14807"/>
                    <a:pt x="-88" y="12516"/>
                    <a:pt x="31" y="10880"/>
                  </a:cubicBezTo>
                  <a:cubicBezTo>
                    <a:pt x="151" y="9243"/>
                    <a:pt x="628" y="8261"/>
                    <a:pt x="2478" y="6298"/>
                  </a:cubicBezTo>
                  <a:cubicBezTo>
                    <a:pt x="4327" y="4334"/>
                    <a:pt x="7550" y="1389"/>
                    <a:pt x="10951" y="407"/>
                  </a:cubicBezTo>
                  <a:cubicBezTo>
                    <a:pt x="14352" y="-575"/>
                    <a:pt x="17932" y="407"/>
                    <a:pt x="21512" y="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114027" y="5165437"/>
              <a:ext cx="336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8" y="14400"/>
                    <a:pt x="7336" y="7200"/>
                    <a:pt x="10936" y="3600"/>
                  </a:cubicBezTo>
                  <a:cubicBezTo>
                    <a:pt x="14536" y="0"/>
                    <a:pt x="180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904809" y="4903983"/>
              <a:ext cx="325730" cy="48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55" fill="norm" stroke="1" extrusionOk="0">
                  <a:moveTo>
                    <a:pt x="4794" y="898"/>
                  </a:moveTo>
                  <a:cubicBezTo>
                    <a:pt x="4237" y="2407"/>
                    <a:pt x="3680" y="3917"/>
                    <a:pt x="3052" y="6322"/>
                  </a:cubicBezTo>
                  <a:cubicBezTo>
                    <a:pt x="2425" y="8727"/>
                    <a:pt x="1729" y="12028"/>
                    <a:pt x="1241" y="14292"/>
                  </a:cubicBezTo>
                  <a:cubicBezTo>
                    <a:pt x="753" y="16556"/>
                    <a:pt x="474" y="17782"/>
                    <a:pt x="265" y="18725"/>
                  </a:cubicBezTo>
                  <a:cubicBezTo>
                    <a:pt x="56" y="19669"/>
                    <a:pt x="-83" y="20329"/>
                    <a:pt x="56" y="20093"/>
                  </a:cubicBezTo>
                  <a:cubicBezTo>
                    <a:pt x="196" y="19857"/>
                    <a:pt x="614" y="18725"/>
                    <a:pt x="1102" y="16414"/>
                  </a:cubicBezTo>
                  <a:cubicBezTo>
                    <a:pt x="1589" y="14103"/>
                    <a:pt x="2147" y="10614"/>
                    <a:pt x="2634" y="8020"/>
                  </a:cubicBezTo>
                  <a:cubicBezTo>
                    <a:pt x="3122" y="5426"/>
                    <a:pt x="3540" y="3728"/>
                    <a:pt x="4028" y="2596"/>
                  </a:cubicBezTo>
                  <a:cubicBezTo>
                    <a:pt x="4516" y="1464"/>
                    <a:pt x="5073" y="898"/>
                    <a:pt x="5561" y="898"/>
                  </a:cubicBezTo>
                  <a:cubicBezTo>
                    <a:pt x="6049" y="898"/>
                    <a:pt x="6467" y="1464"/>
                    <a:pt x="7163" y="2502"/>
                  </a:cubicBezTo>
                  <a:cubicBezTo>
                    <a:pt x="7860" y="3539"/>
                    <a:pt x="8836" y="5048"/>
                    <a:pt x="9672" y="5992"/>
                  </a:cubicBezTo>
                  <a:cubicBezTo>
                    <a:pt x="10508" y="6935"/>
                    <a:pt x="11205" y="7312"/>
                    <a:pt x="11902" y="7454"/>
                  </a:cubicBezTo>
                  <a:cubicBezTo>
                    <a:pt x="12598" y="7595"/>
                    <a:pt x="13295" y="7501"/>
                    <a:pt x="14340" y="6793"/>
                  </a:cubicBezTo>
                  <a:cubicBezTo>
                    <a:pt x="15385" y="6086"/>
                    <a:pt x="16779" y="4765"/>
                    <a:pt x="17615" y="3822"/>
                  </a:cubicBezTo>
                  <a:cubicBezTo>
                    <a:pt x="18451" y="2879"/>
                    <a:pt x="18730" y="2313"/>
                    <a:pt x="19287" y="1606"/>
                  </a:cubicBezTo>
                  <a:cubicBezTo>
                    <a:pt x="19845" y="898"/>
                    <a:pt x="20681" y="49"/>
                    <a:pt x="21099" y="2"/>
                  </a:cubicBezTo>
                  <a:cubicBezTo>
                    <a:pt x="21517" y="-45"/>
                    <a:pt x="21517" y="710"/>
                    <a:pt x="21308" y="2832"/>
                  </a:cubicBezTo>
                  <a:cubicBezTo>
                    <a:pt x="21099" y="4954"/>
                    <a:pt x="20681" y="8444"/>
                    <a:pt x="19984" y="11793"/>
                  </a:cubicBezTo>
                  <a:cubicBezTo>
                    <a:pt x="19287" y="15141"/>
                    <a:pt x="18312" y="18348"/>
                    <a:pt x="17336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403077" y="4941117"/>
              <a:ext cx="355601" cy="47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262"/>
                  </a:moveTo>
                  <a:cubicBezTo>
                    <a:pt x="1286" y="2302"/>
                    <a:pt x="2571" y="1342"/>
                    <a:pt x="4179" y="718"/>
                  </a:cubicBezTo>
                  <a:cubicBezTo>
                    <a:pt x="5786" y="94"/>
                    <a:pt x="7714" y="-194"/>
                    <a:pt x="9064" y="142"/>
                  </a:cubicBezTo>
                  <a:cubicBezTo>
                    <a:pt x="10414" y="478"/>
                    <a:pt x="11186" y="1438"/>
                    <a:pt x="11379" y="3358"/>
                  </a:cubicBezTo>
                  <a:cubicBezTo>
                    <a:pt x="11571" y="5278"/>
                    <a:pt x="11186" y="8158"/>
                    <a:pt x="10029" y="10798"/>
                  </a:cubicBezTo>
                  <a:cubicBezTo>
                    <a:pt x="8871" y="13438"/>
                    <a:pt x="6943" y="15838"/>
                    <a:pt x="5721" y="17230"/>
                  </a:cubicBezTo>
                  <a:cubicBezTo>
                    <a:pt x="4500" y="18622"/>
                    <a:pt x="3986" y="19006"/>
                    <a:pt x="3536" y="19534"/>
                  </a:cubicBezTo>
                  <a:cubicBezTo>
                    <a:pt x="3086" y="20062"/>
                    <a:pt x="2700" y="20734"/>
                    <a:pt x="3021" y="21070"/>
                  </a:cubicBezTo>
                  <a:cubicBezTo>
                    <a:pt x="3343" y="21406"/>
                    <a:pt x="4371" y="21406"/>
                    <a:pt x="7136" y="21262"/>
                  </a:cubicBezTo>
                  <a:cubicBezTo>
                    <a:pt x="9900" y="21118"/>
                    <a:pt x="14400" y="20830"/>
                    <a:pt x="17100" y="20734"/>
                  </a:cubicBezTo>
                  <a:cubicBezTo>
                    <a:pt x="19800" y="20638"/>
                    <a:pt x="20700" y="20734"/>
                    <a:pt x="21600" y="2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078353" y="-1"/>
              <a:ext cx="1078129" cy="81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1" fill="norm" stroke="1" extrusionOk="0">
                  <a:moveTo>
                    <a:pt x="13468" y="1081"/>
                  </a:moveTo>
                  <a:cubicBezTo>
                    <a:pt x="12710" y="690"/>
                    <a:pt x="11952" y="300"/>
                    <a:pt x="11047" y="188"/>
                  </a:cubicBezTo>
                  <a:cubicBezTo>
                    <a:pt x="10142" y="76"/>
                    <a:pt x="9089" y="244"/>
                    <a:pt x="8057" y="662"/>
                  </a:cubicBezTo>
                  <a:cubicBezTo>
                    <a:pt x="7026" y="1081"/>
                    <a:pt x="6015" y="1751"/>
                    <a:pt x="4921" y="2867"/>
                  </a:cubicBezTo>
                  <a:cubicBezTo>
                    <a:pt x="3826" y="3983"/>
                    <a:pt x="2647" y="5546"/>
                    <a:pt x="1721" y="7109"/>
                  </a:cubicBezTo>
                  <a:cubicBezTo>
                    <a:pt x="794" y="8672"/>
                    <a:pt x="121" y="10235"/>
                    <a:pt x="15" y="11769"/>
                  </a:cubicBezTo>
                  <a:cubicBezTo>
                    <a:pt x="-90" y="13304"/>
                    <a:pt x="373" y="14811"/>
                    <a:pt x="1068" y="16095"/>
                  </a:cubicBezTo>
                  <a:cubicBezTo>
                    <a:pt x="1763" y="17379"/>
                    <a:pt x="2689" y="18439"/>
                    <a:pt x="3868" y="19304"/>
                  </a:cubicBezTo>
                  <a:cubicBezTo>
                    <a:pt x="5047" y="20169"/>
                    <a:pt x="6478" y="20839"/>
                    <a:pt x="7889" y="21174"/>
                  </a:cubicBezTo>
                  <a:cubicBezTo>
                    <a:pt x="9299" y="21509"/>
                    <a:pt x="10689" y="21509"/>
                    <a:pt x="11973" y="21286"/>
                  </a:cubicBezTo>
                  <a:cubicBezTo>
                    <a:pt x="13257" y="21062"/>
                    <a:pt x="14436" y="20616"/>
                    <a:pt x="15594" y="19862"/>
                  </a:cubicBezTo>
                  <a:cubicBezTo>
                    <a:pt x="16752" y="19109"/>
                    <a:pt x="17889" y="18049"/>
                    <a:pt x="18815" y="16793"/>
                  </a:cubicBezTo>
                  <a:cubicBezTo>
                    <a:pt x="19742" y="15537"/>
                    <a:pt x="20457" y="14086"/>
                    <a:pt x="20899" y="12244"/>
                  </a:cubicBezTo>
                  <a:cubicBezTo>
                    <a:pt x="21342" y="10402"/>
                    <a:pt x="21510" y="8169"/>
                    <a:pt x="21426" y="6439"/>
                  </a:cubicBezTo>
                  <a:cubicBezTo>
                    <a:pt x="21342" y="4709"/>
                    <a:pt x="21005" y="3481"/>
                    <a:pt x="20184" y="2532"/>
                  </a:cubicBezTo>
                  <a:cubicBezTo>
                    <a:pt x="19363" y="1583"/>
                    <a:pt x="18057" y="914"/>
                    <a:pt x="16773" y="495"/>
                  </a:cubicBezTo>
                  <a:cubicBezTo>
                    <a:pt x="15489" y="76"/>
                    <a:pt x="14226" y="-91"/>
                    <a:pt x="13110" y="49"/>
                  </a:cubicBezTo>
                  <a:cubicBezTo>
                    <a:pt x="11994" y="188"/>
                    <a:pt x="11026" y="635"/>
                    <a:pt x="10057" y="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74794" y="2664731"/>
              <a:ext cx="1610274" cy="112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39" fill="norm" stroke="1" extrusionOk="0">
                  <a:moveTo>
                    <a:pt x="15174" y="822"/>
                  </a:moveTo>
                  <a:cubicBezTo>
                    <a:pt x="14721" y="501"/>
                    <a:pt x="14268" y="179"/>
                    <a:pt x="13716" y="58"/>
                  </a:cubicBezTo>
                  <a:cubicBezTo>
                    <a:pt x="13164" y="-63"/>
                    <a:pt x="12513" y="18"/>
                    <a:pt x="11734" y="199"/>
                  </a:cubicBezTo>
                  <a:cubicBezTo>
                    <a:pt x="10956" y="380"/>
                    <a:pt x="10050" y="661"/>
                    <a:pt x="9059" y="1104"/>
                  </a:cubicBezTo>
                  <a:cubicBezTo>
                    <a:pt x="8068" y="1546"/>
                    <a:pt x="6992" y="2150"/>
                    <a:pt x="6016" y="2773"/>
                  </a:cubicBezTo>
                  <a:cubicBezTo>
                    <a:pt x="5039" y="3397"/>
                    <a:pt x="4161" y="4040"/>
                    <a:pt x="3454" y="4764"/>
                  </a:cubicBezTo>
                  <a:cubicBezTo>
                    <a:pt x="2746" y="5488"/>
                    <a:pt x="2208" y="6293"/>
                    <a:pt x="1755" y="7359"/>
                  </a:cubicBezTo>
                  <a:cubicBezTo>
                    <a:pt x="1302" y="8425"/>
                    <a:pt x="934" y="9752"/>
                    <a:pt x="609" y="11059"/>
                  </a:cubicBezTo>
                  <a:cubicBezTo>
                    <a:pt x="283" y="12366"/>
                    <a:pt x="0" y="13654"/>
                    <a:pt x="0" y="14740"/>
                  </a:cubicBezTo>
                  <a:cubicBezTo>
                    <a:pt x="0" y="15826"/>
                    <a:pt x="283" y="16711"/>
                    <a:pt x="779" y="17495"/>
                  </a:cubicBezTo>
                  <a:cubicBezTo>
                    <a:pt x="1274" y="18279"/>
                    <a:pt x="1982" y="18963"/>
                    <a:pt x="2817" y="19566"/>
                  </a:cubicBezTo>
                  <a:cubicBezTo>
                    <a:pt x="3652" y="20170"/>
                    <a:pt x="4614" y="20693"/>
                    <a:pt x="5676" y="21015"/>
                  </a:cubicBezTo>
                  <a:cubicBezTo>
                    <a:pt x="6738" y="21336"/>
                    <a:pt x="7898" y="21457"/>
                    <a:pt x="8988" y="21437"/>
                  </a:cubicBezTo>
                  <a:cubicBezTo>
                    <a:pt x="10078" y="21417"/>
                    <a:pt x="11097" y="21256"/>
                    <a:pt x="12145" y="20934"/>
                  </a:cubicBezTo>
                  <a:cubicBezTo>
                    <a:pt x="13192" y="20612"/>
                    <a:pt x="14268" y="20130"/>
                    <a:pt x="15245" y="19627"/>
                  </a:cubicBezTo>
                  <a:cubicBezTo>
                    <a:pt x="16221" y="19124"/>
                    <a:pt x="17099" y="18601"/>
                    <a:pt x="17906" y="18058"/>
                  </a:cubicBezTo>
                  <a:cubicBezTo>
                    <a:pt x="18712" y="17515"/>
                    <a:pt x="19448" y="16952"/>
                    <a:pt x="20015" y="16148"/>
                  </a:cubicBezTo>
                  <a:cubicBezTo>
                    <a:pt x="20581" y="15343"/>
                    <a:pt x="20977" y="14297"/>
                    <a:pt x="21232" y="12990"/>
                  </a:cubicBezTo>
                  <a:cubicBezTo>
                    <a:pt x="21487" y="11683"/>
                    <a:pt x="21600" y="10114"/>
                    <a:pt x="21501" y="8686"/>
                  </a:cubicBezTo>
                  <a:cubicBezTo>
                    <a:pt x="21402" y="7258"/>
                    <a:pt x="21090" y="5971"/>
                    <a:pt x="20637" y="4925"/>
                  </a:cubicBezTo>
                  <a:cubicBezTo>
                    <a:pt x="20185" y="3879"/>
                    <a:pt x="19590" y="3075"/>
                    <a:pt x="18896" y="2311"/>
                  </a:cubicBezTo>
                  <a:cubicBezTo>
                    <a:pt x="18203" y="1546"/>
                    <a:pt x="17410" y="822"/>
                    <a:pt x="16603" y="400"/>
                  </a:cubicBezTo>
                  <a:cubicBezTo>
                    <a:pt x="15797" y="-22"/>
                    <a:pt x="14976" y="-143"/>
                    <a:pt x="14169" y="199"/>
                  </a:cubicBezTo>
                  <a:cubicBezTo>
                    <a:pt x="13362" y="541"/>
                    <a:pt x="12569" y="1345"/>
                    <a:pt x="11777" y="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568177" y="2949287"/>
              <a:ext cx="317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011"/>
                    <a:pt x="5760" y="8023"/>
                    <a:pt x="9360" y="11623"/>
                  </a:cubicBezTo>
                  <a:cubicBezTo>
                    <a:pt x="12960" y="15223"/>
                    <a:pt x="17280" y="18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395127" y="3001789"/>
              <a:ext cx="338151" cy="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14" fill="norm" stroke="1" extrusionOk="0">
                  <a:moveTo>
                    <a:pt x="101" y="21214"/>
                  </a:moveTo>
                  <a:cubicBezTo>
                    <a:pt x="-33" y="18814"/>
                    <a:pt x="-167" y="16414"/>
                    <a:pt x="638" y="13774"/>
                  </a:cubicBezTo>
                  <a:cubicBezTo>
                    <a:pt x="1443" y="11134"/>
                    <a:pt x="3187" y="8254"/>
                    <a:pt x="6139" y="5614"/>
                  </a:cubicBezTo>
                  <a:cubicBezTo>
                    <a:pt x="9090" y="2974"/>
                    <a:pt x="13249" y="574"/>
                    <a:pt x="15999" y="94"/>
                  </a:cubicBezTo>
                  <a:cubicBezTo>
                    <a:pt x="18750" y="-386"/>
                    <a:pt x="20091" y="1054"/>
                    <a:pt x="21433" y="2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809477" y="2955675"/>
              <a:ext cx="186595" cy="38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9" fill="norm" stroke="1" extrusionOk="0">
                  <a:moveTo>
                    <a:pt x="21115" y="3482"/>
                  </a:moveTo>
                  <a:cubicBezTo>
                    <a:pt x="21357" y="2437"/>
                    <a:pt x="21600" y="1392"/>
                    <a:pt x="21115" y="753"/>
                  </a:cubicBezTo>
                  <a:cubicBezTo>
                    <a:pt x="20629" y="114"/>
                    <a:pt x="19416" y="-118"/>
                    <a:pt x="16746" y="56"/>
                  </a:cubicBezTo>
                  <a:cubicBezTo>
                    <a:pt x="14076" y="230"/>
                    <a:pt x="9951" y="811"/>
                    <a:pt x="7281" y="2263"/>
                  </a:cubicBezTo>
                  <a:cubicBezTo>
                    <a:pt x="4611" y="3714"/>
                    <a:pt x="3398" y="6037"/>
                    <a:pt x="4247" y="8243"/>
                  </a:cubicBezTo>
                  <a:cubicBezTo>
                    <a:pt x="5097" y="10450"/>
                    <a:pt x="8009" y="12540"/>
                    <a:pt x="10557" y="14166"/>
                  </a:cubicBezTo>
                  <a:cubicBezTo>
                    <a:pt x="13106" y="15792"/>
                    <a:pt x="15290" y="16953"/>
                    <a:pt x="16503" y="17824"/>
                  </a:cubicBezTo>
                  <a:cubicBezTo>
                    <a:pt x="17717" y="18695"/>
                    <a:pt x="17960" y="19276"/>
                    <a:pt x="17717" y="19798"/>
                  </a:cubicBezTo>
                  <a:cubicBezTo>
                    <a:pt x="17474" y="20321"/>
                    <a:pt x="16746" y="20785"/>
                    <a:pt x="14198" y="21076"/>
                  </a:cubicBezTo>
                  <a:cubicBezTo>
                    <a:pt x="11649" y="21366"/>
                    <a:pt x="7281" y="21482"/>
                    <a:pt x="4611" y="21308"/>
                  </a:cubicBezTo>
                  <a:cubicBezTo>
                    <a:pt x="1942" y="21134"/>
                    <a:pt x="971" y="20669"/>
                    <a:pt x="0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128566" y="2893846"/>
              <a:ext cx="287156" cy="46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21" fill="norm" stroke="1" extrusionOk="0">
                  <a:moveTo>
                    <a:pt x="11707" y="4299"/>
                  </a:moveTo>
                  <a:cubicBezTo>
                    <a:pt x="11707" y="3716"/>
                    <a:pt x="11707" y="3132"/>
                    <a:pt x="11391" y="2986"/>
                  </a:cubicBezTo>
                  <a:cubicBezTo>
                    <a:pt x="11076" y="2840"/>
                    <a:pt x="10446" y="3132"/>
                    <a:pt x="9578" y="4348"/>
                  </a:cubicBezTo>
                  <a:cubicBezTo>
                    <a:pt x="8711" y="5564"/>
                    <a:pt x="7608" y="7705"/>
                    <a:pt x="6267" y="10429"/>
                  </a:cubicBezTo>
                  <a:cubicBezTo>
                    <a:pt x="4927" y="13153"/>
                    <a:pt x="3351" y="16462"/>
                    <a:pt x="2247" y="18505"/>
                  </a:cubicBezTo>
                  <a:cubicBezTo>
                    <a:pt x="1143" y="20548"/>
                    <a:pt x="513" y="21326"/>
                    <a:pt x="197" y="21424"/>
                  </a:cubicBezTo>
                  <a:cubicBezTo>
                    <a:pt x="-118" y="21521"/>
                    <a:pt x="-118" y="20937"/>
                    <a:pt x="670" y="19186"/>
                  </a:cubicBezTo>
                  <a:cubicBezTo>
                    <a:pt x="1459" y="17435"/>
                    <a:pt x="3035" y="14516"/>
                    <a:pt x="5006" y="11499"/>
                  </a:cubicBezTo>
                  <a:cubicBezTo>
                    <a:pt x="6977" y="8483"/>
                    <a:pt x="9342" y="5370"/>
                    <a:pt x="10840" y="3521"/>
                  </a:cubicBezTo>
                  <a:cubicBezTo>
                    <a:pt x="12337" y="1672"/>
                    <a:pt x="12968" y="1089"/>
                    <a:pt x="13599" y="651"/>
                  </a:cubicBezTo>
                  <a:cubicBezTo>
                    <a:pt x="14229" y="213"/>
                    <a:pt x="14860" y="-79"/>
                    <a:pt x="15412" y="18"/>
                  </a:cubicBezTo>
                  <a:cubicBezTo>
                    <a:pt x="15964" y="116"/>
                    <a:pt x="16437" y="602"/>
                    <a:pt x="17225" y="2402"/>
                  </a:cubicBezTo>
                  <a:cubicBezTo>
                    <a:pt x="18013" y="4202"/>
                    <a:pt x="19117" y="7316"/>
                    <a:pt x="19905" y="10478"/>
                  </a:cubicBezTo>
                  <a:cubicBezTo>
                    <a:pt x="20694" y="13640"/>
                    <a:pt x="21167" y="16851"/>
                    <a:pt x="21324" y="18699"/>
                  </a:cubicBezTo>
                  <a:cubicBezTo>
                    <a:pt x="21482" y="20548"/>
                    <a:pt x="21324" y="21035"/>
                    <a:pt x="21167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196827" y="3177887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7" y="14400"/>
                    <a:pt x="11455" y="7200"/>
                    <a:pt x="15055" y="3600"/>
                  </a:cubicBezTo>
                  <a:cubicBezTo>
                    <a:pt x="18655" y="0"/>
                    <a:pt x="201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43094" y="1380837"/>
              <a:ext cx="99484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43" y="1069"/>
                    <a:pt x="16085" y="2138"/>
                    <a:pt x="14247" y="3544"/>
                  </a:cubicBezTo>
                  <a:cubicBezTo>
                    <a:pt x="12409" y="4950"/>
                    <a:pt x="11489" y="6694"/>
                    <a:pt x="10111" y="8662"/>
                  </a:cubicBezTo>
                  <a:cubicBezTo>
                    <a:pt x="8732" y="10631"/>
                    <a:pt x="6894" y="12825"/>
                    <a:pt x="5285" y="14878"/>
                  </a:cubicBezTo>
                  <a:cubicBezTo>
                    <a:pt x="3677" y="16931"/>
                    <a:pt x="2298" y="18844"/>
                    <a:pt x="1379" y="19941"/>
                  </a:cubicBezTo>
                  <a:cubicBezTo>
                    <a:pt x="460" y="21037"/>
                    <a:pt x="0" y="21319"/>
                    <a:pt x="0" y="21459"/>
                  </a:cubicBezTo>
                  <a:cubicBezTo>
                    <a:pt x="0" y="21600"/>
                    <a:pt x="460" y="21600"/>
                    <a:pt x="9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28277" y="1267717"/>
              <a:ext cx="1376226" cy="101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fill="norm" stroke="1" extrusionOk="0">
                  <a:moveTo>
                    <a:pt x="1294" y="2933"/>
                  </a:moveTo>
                  <a:cubicBezTo>
                    <a:pt x="1526" y="2440"/>
                    <a:pt x="1759" y="1947"/>
                    <a:pt x="2455" y="1543"/>
                  </a:cubicBezTo>
                  <a:cubicBezTo>
                    <a:pt x="3152" y="1140"/>
                    <a:pt x="4313" y="826"/>
                    <a:pt x="5475" y="580"/>
                  </a:cubicBezTo>
                  <a:cubicBezTo>
                    <a:pt x="6636" y="334"/>
                    <a:pt x="7797" y="154"/>
                    <a:pt x="9008" y="65"/>
                  </a:cubicBezTo>
                  <a:cubicBezTo>
                    <a:pt x="10219" y="-25"/>
                    <a:pt x="11480" y="-25"/>
                    <a:pt x="12791" y="87"/>
                  </a:cubicBezTo>
                  <a:cubicBezTo>
                    <a:pt x="14101" y="199"/>
                    <a:pt x="15462" y="423"/>
                    <a:pt x="16673" y="625"/>
                  </a:cubicBezTo>
                  <a:cubicBezTo>
                    <a:pt x="17884" y="826"/>
                    <a:pt x="18946" y="1006"/>
                    <a:pt x="19709" y="1230"/>
                  </a:cubicBezTo>
                  <a:cubicBezTo>
                    <a:pt x="20472" y="1454"/>
                    <a:pt x="20936" y="1723"/>
                    <a:pt x="21218" y="2373"/>
                  </a:cubicBezTo>
                  <a:cubicBezTo>
                    <a:pt x="21500" y="3022"/>
                    <a:pt x="21600" y="4053"/>
                    <a:pt x="21567" y="5375"/>
                  </a:cubicBezTo>
                  <a:cubicBezTo>
                    <a:pt x="21534" y="6697"/>
                    <a:pt x="21368" y="8310"/>
                    <a:pt x="21202" y="10013"/>
                  </a:cubicBezTo>
                  <a:cubicBezTo>
                    <a:pt x="21036" y="11716"/>
                    <a:pt x="20870" y="13509"/>
                    <a:pt x="20754" y="15055"/>
                  </a:cubicBezTo>
                  <a:cubicBezTo>
                    <a:pt x="20638" y="16601"/>
                    <a:pt x="20571" y="17900"/>
                    <a:pt x="20522" y="18774"/>
                  </a:cubicBezTo>
                  <a:cubicBezTo>
                    <a:pt x="20472" y="19648"/>
                    <a:pt x="20439" y="20096"/>
                    <a:pt x="20372" y="20410"/>
                  </a:cubicBezTo>
                  <a:cubicBezTo>
                    <a:pt x="20306" y="20724"/>
                    <a:pt x="20206" y="20903"/>
                    <a:pt x="19841" y="21060"/>
                  </a:cubicBezTo>
                  <a:cubicBezTo>
                    <a:pt x="19476" y="21216"/>
                    <a:pt x="18846" y="21351"/>
                    <a:pt x="17934" y="21441"/>
                  </a:cubicBezTo>
                  <a:cubicBezTo>
                    <a:pt x="17021" y="21530"/>
                    <a:pt x="15827" y="21575"/>
                    <a:pt x="14616" y="21530"/>
                  </a:cubicBezTo>
                  <a:cubicBezTo>
                    <a:pt x="13405" y="21485"/>
                    <a:pt x="12177" y="21351"/>
                    <a:pt x="10966" y="21127"/>
                  </a:cubicBezTo>
                  <a:cubicBezTo>
                    <a:pt x="9755" y="20903"/>
                    <a:pt x="8560" y="20589"/>
                    <a:pt x="7300" y="20253"/>
                  </a:cubicBezTo>
                  <a:cubicBezTo>
                    <a:pt x="6039" y="19917"/>
                    <a:pt x="4712" y="19558"/>
                    <a:pt x="3484" y="19558"/>
                  </a:cubicBezTo>
                  <a:cubicBezTo>
                    <a:pt x="2256" y="19558"/>
                    <a:pt x="1128" y="19917"/>
                    <a:pt x="0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388008" y="1460727"/>
              <a:ext cx="173820" cy="43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18" fill="norm" stroke="1" extrusionOk="0">
                  <a:moveTo>
                    <a:pt x="21371" y="3888"/>
                  </a:moveTo>
                  <a:cubicBezTo>
                    <a:pt x="18508" y="2531"/>
                    <a:pt x="15646" y="1175"/>
                    <a:pt x="13564" y="496"/>
                  </a:cubicBezTo>
                  <a:cubicBezTo>
                    <a:pt x="11482" y="-182"/>
                    <a:pt x="10181" y="-182"/>
                    <a:pt x="8099" y="601"/>
                  </a:cubicBezTo>
                  <a:cubicBezTo>
                    <a:pt x="6017" y="1383"/>
                    <a:pt x="3154" y="2948"/>
                    <a:pt x="1593" y="4044"/>
                  </a:cubicBezTo>
                  <a:cubicBezTo>
                    <a:pt x="31" y="5140"/>
                    <a:pt x="-229" y="5766"/>
                    <a:pt x="161" y="6288"/>
                  </a:cubicBezTo>
                  <a:cubicBezTo>
                    <a:pt x="552" y="6809"/>
                    <a:pt x="1593" y="7227"/>
                    <a:pt x="3805" y="6757"/>
                  </a:cubicBezTo>
                  <a:cubicBezTo>
                    <a:pt x="6017" y="6288"/>
                    <a:pt x="9400" y="4931"/>
                    <a:pt x="11352" y="3992"/>
                  </a:cubicBezTo>
                  <a:cubicBezTo>
                    <a:pt x="13304" y="3053"/>
                    <a:pt x="13824" y="2531"/>
                    <a:pt x="14475" y="2583"/>
                  </a:cubicBezTo>
                  <a:cubicBezTo>
                    <a:pt x="15125" y="2635"/>
                    <a:pt x="15906" y="3261"/>
                    <a:pt x="17207" y="5035"/>
                  </a:cubicBezTo>
                  <a:cubicBezTo>
                    <a:pt x="18508" y="6809"/>
                    <a:pt x="20330" y="9731"/>
                    <a:pt x="20460" y="12444"/>
                  </a:cubicBezTo>
                  <a:cubicBezTo>
                    <a:pt x="20590" y="15157"/>
                    <a:pt x="19029" y="17661"/>
                    <a:pt x="16817" y="19227"/>
                  </a:cubicBezTo>
                  <a:cubicBezTo>
                    <a:pt x="14605" y="20792"/>
                    <a:pt x="11742" y="21418"/>
                    <a:pt x="9270" y="21418"/>
                  </a:cubicBezTo>
                  <a:cubicBezTo>
                    <a:pt x="6798" y="21418"/>
                    <a:pt x="4716" y="20792"/>
                    <a:pt x="4065" y="19696"/>
                  </a:cubicBezTo>
                  <a:cubicBezTo>
                    <a:pt x="3414" y="18601"/>
                    <a:pt x="4195" y="17035"/>
                    <a:pt x="4976" y="15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570532" y="1482437"/>
              <a:ext cx="219896" cy="15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6" fill="norm" stroke="1" extrusionOk="0">
                  <a:moveTo>
                    <a:pt x="5325" y="0"/>
                  </a:moveTo>
                  <a:cubicBezTo>
                    <a:pt x="3885" y="0"/>
                    <a:pt x="2445" y="0"/>
                    <a:pt x="1417" y="1728"/>
                  </a:cubicBezTo>
                  <a:cubicBezTo>
                    <a:pt x="388" y="3456"/>
                    <a:pt x="-229" y="6912"/>
                    <a:pt x="80" y="10224"/>
                  </a:cubicBezTo>
                  <a:cubicBezTo>
                    <a:pt x="388" y="13536"/>
                    <a:pt x="1622" y="16704"/>
                    <a:pt x="2754" y="18720"/>
                  </a:cubicBezTo>
                  <a:cubicBezTo>
                    <a:pt x="3885" y="20736"/>
                    <a:pt x="4914" y="21600"/>
                    <a:pt x="6251" y="21312"/>
                  </a:cubicBezTo>
                  <a:cubicBezTo>
                    <a:pt x="7588" y="21024"/>
                    <a:pt x="9234" y="19584"/>
                    <a:pt x="10262" y="18000"/>
                  </a:cubicBezTo>
                  <a:cubicBezTo>
                    <a:pt x="11291" y="16416"/>
                    <a:pt x="11702" y="14688"/>
                    <a:pt x="11908" y="12384"/>
                  </a:cubicBezTo>
                  <a:cubicBezTo>
                    <a:pt x="12114" y="10080"/>
                    <a:pt x="12114" y="7200"/>
                    <a:pt x="12217" y="6624"/>
                  </a:cubicBezTo>
                  <a:cubicBezTo>
                    <a:pt x="12320" y="6048"/>
                    <a:pt x="12525" y="7776"/>
                    <a:pt x="12834" y="9360"/>
                  </a:cubicBezTo>
                  <a:cubicBezTo>
                    <a:pt x="13142" y="10944"/>
                    <a:pt x="13554" y="12384"/>
                    <a:pt x="14994" y="13680"/>
                  </a:cubicBezTo>
                  <a:cubicBezTo>
                    <a:pt x="16434" y="14976"/>
                    <a:pt x="18902" y="16128"/>
                    <a:pt x="21371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822177" y="1410471"/>
              <a:ext cx="204286" cy="229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12" fill="norm" stroke="1" extrusionOk="0">
                  <a:moveTo>
                    <a:pt x="0" y="15061"/>
                  </a:moveTo>
                  <a:cubicBezTo>
                    <a:pt x="2645" y="12484"/>
                    <a:pt x="5290" y="9908"/>
                    <a:pt x="6722" y="8125"/>
                  </a:cubicBezTo>
                  <a:cubicBezTo>
                    <a:pt x="8155" y="6341"/>
                    <a:pt x="8376" y="5350"/>
                    <a:pt x="7935" y="5053"/>
                  </a:cubicBezTo>
                  <a:cubicBezTo>
                    <a:pt x="7494" y="4756"/>
                    <a:pt x="6392" y="5152"/>
                    <a:pt x="5180" y="6639"/>
                  </a:cubicBezTo>
                  <a:cubicBezTo>
                    <a:pt x="3967" y="8125"/>
                    <a:pt x="2645" y="10701"/>
                    <a:pt x="1984" y="12583"/>
                  </a:cubicBezTo>
                  <a:cubicBezTo>
                    <a:pt x="1322" y="14466"/>
                    <a:pt x="1322" y="15655"/>
                    <a:pt x="2424" y="16547"/>
                  </a:cubicBezTo>
                  <a:cubicBezTo>
                    <a:pt x="3527" y="17439"/>
                    <a:pt x="5731" y="18033"/>
                    <a:pt x="8816" y="16150"/>
                  </a:cubicBezTo>
                  <a:cubicBezTo>
                    <a:pt x="11902" y="14268"/>
                    <a:pt x="15869" y="9908"/>
                    <a:pt x="17963" y="6936"/>
                  </a:cubicBezTo>
                  <a:cubicBezTo>
                    <a:pt x="20057" y="3963"/>
                    <a:pt x="20278" y="2378"/>
                    <a:pt x="19837" y="1387"/>
                  </a:cubicBezTo>
                  <a:cubicBezTo>
                    <a:pt x="19396" y="396"/>
                    <a:pt x="18294" y="0"/>
                    <a:pt x="17192" y="0"/>
                  </a:cubicBezTo>
                  <a:cubicBezTo>
                    <a:pt x="16090" y="0"/>
                    <a:pt x="14988" y="396"/>
                    <a:pt x="14216" y="1486"/>
                  </a:cubicBezTo>
                  <a:cubicBezTo>
                    <a:pt x="13445" y="2576"/>
                    <a:pt x="13004" y="4360"/>
                    <a:pt x="13996" y="6341"/>
                  </a:cubicBezTo>
                  <a:cubicBezTo>
                    <a:pt x="14988" y="8323"/>
                    <a:pt x="17412" y="10503"/>
                    <a:pt x="19065" y="12782"/>
                  </a:cubicBezTo>
                  <a:cubicBezTo>
                    <a:pt x="20718" y="15061"/>
                    <a:pt x="21600" y="17439"/>
                    <a:pt x="21159" y="19024"/>
                  </a:cubicBezTo>
                  <a:cubicBezTo>
                    <a:pt x="20718" y="20609"/>
                    <a:pt x="18955" y="21402"/>
                    <a:pt x="17633" y="21501"/>
                  </a:cubicBezTo>
                  <a:cubicBezTo>
                    <a:pt x="16310" y="21600"/>
                    <a:pt x="15429" y="21006"/>
                    <a:pt x="14988" y="19817"/>
                  </a:cubicBezTo>
                  <a:cubicBezTo>
                    <a:pt x="14547" y="18628"/>
                    <a:pt x="14547" y="16844"/>
                    <a:pt x="14547" y="1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103132" y="1244223"/>
              <a:ext cx="87346" cy="32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64" fill="norm" stroke="1" extrusionOk="0">
                  <a:moveTo>
                    <a:pt x="1165" y="1038"/>
                  </a:moveTo>
                  <a:cubicBezTo>
                    <a:pt x="3222" y="487"/>
                    <a:pt x="5279" y="-63"/>
                    <a:pt x="6308" y="6"/>
                  </a:cubicBezTo>
                  <a:cubicBezTo>
                    <a:pt x="7336" y="75"/>
                    <a:pt x="7336" y="762"/>
                    <a:pt x="6051" y="3101"/>
                  </a:cubicBezTo>
                  <a:cubicBezTo>
                    <a:pt x="4765" y="5440"/>
                    <a:pt x="2193" y="9430"/>
                    <a:pt x="908" y="12319"/>
                  </a:cubicBezTo>
                  <a:cubicBezTo>
                    <a:pt x="-378" y="15208"/>
                    <a:pt x="-378" y="16997"/>
                    <a:pt x="1422" y="18373"/>
                  </a:cubicBezTo>
                  <a:cubicBezTo>
                    <a:pt x="3222" y="19748"/>
                    <a:pt x="6822" y="20712"/>
                    <a:pt x="9908" y="21124"/>
                  </a:cubicBezTo>
                  <a:cubicBezTo>
                    <a:pt x="12993" y="21537"/>
                    <a:pt x="15565" y="21399"/>
                    <a:pt x="17365" y="20849"/>
                  </a:cubicBezTo>
                  <a:cubicBezTo>
                    <a:pt x="19165" y="20299"/>
                    <a:pt x="20193" y="19336"/>
                    <a:pt x="21222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046544" y="1425287"/>
              <a:ext cx="169334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80" y="18144"/>
                  </a:moveTo>
                  <a:cubicBezTo>
                    <a:pt x="1890" y="19872"/>
                    <a:pt x="0" y="21600"/>
                    <a:pt x="0" y="21600"/>
                  </a:cubicBezTo>
                  <a:cubicBezTo>
                    <a:pt x="0" y="21600"/>
                    <a:pt x="1890" y="19872"/>
                    <a:pt x="5805" y="15984"/>
                  </a:cubicBezTo>
                  <a:cubicBezTo>
                    <a:pt x="9720" y="12096"/>
                    <a:pt x="15660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390377" y="1965037"/>
              <a:ext cx="38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267"/>
                    <a:pt x="2400" y="8533"/>
                    <a:pt x="6000" y="12133"/>
                  </a:cubicBezTo>
                  <a:cubicBezTo>
                    <a:pt x="9600" y="15733"/>
                    <a:pt x="156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485145" y="2067794"/>
              <a:ext cx="114783" cy="18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25" fill="norm" stroke="1" extrusionOk="0">
                  <a:moveTo>
                    <a:pt x="3560" y="12245"/>
                  </a:moveTo>
                  <a:cubicBezTo>
                    <a:pt x="7417" y="9576"/>
                    <a:pt x="11274" y="6906"/>
                    <a:pt x="13396" y="4722"/>
                  </a:cubicBezTo>
                  <a:cubicBezTo>
                    <a:pt x="15517" y="2537"/>
                    <a:pt x="15903" y="838"/>
                    <a:pt x="15131" y="232"/>
                  </a:cubicBezTo>
                  <a:cubicBezTo>
                    <a:pt x="14360" y="-375"/>
                    <a:pt x="12431" y="110"/>
                    <a:pt x="9538" y="2901"/>
                  </a:cubicBezTo>
                  <a:cubicBezTo>
                    <a:pt x="6646" y="5692"/>
                    <a:pt x="2788" y="10789"/>
                    <a:pt x="1053" y="14065"/>
                  </a:cubicBezTo>
                  <a:cubicBezTo>
                    <a:pt x="-683" y="17342"/>
                    <a:pt x="-297" y="18798"/>
                    <a:pt x="2403" y="19769"/>
                  </a:cubicBezTo>
                  <a:cubicBezTo>
                    <a:pt x="5103" y="20740"/>
                    <a:pt x="10117" y="21225"/>
                    <a:pt x="13588" y="21225"/>
                  </a:cubicBezTo>
                  <a:cubicBezTo>
                    <a:pt x="17060" y="21225"/>
                    <a:pt x="18988" y="20740"/>
                    <a:pt x="20917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695679" y="2041237"/>
              <a:ext cx="132849" cy="17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058" fill="norm" stroke="1" extrusionOk="0">
                  <a:moveTo>
                    <a:pt x="21182" y="0"/>
                  </a:moveTo>
                  <a:cubicBezTo>
                    <a:pt x="16119" y="502"/>
                    <a:pt x="11057" y="1005"/>
                    <a:pt x="7176" y="3391"/>
                  </a:cubicBezTo>
                  <a:cubicBezTo>
                    <a:pt x="3294" y="5777"/>
                    <a:pt x="594" y="10047"/>
                    <a:pt x="88" y="13563"/>
                  </a:cubicBezTo>
                  <a:cubicBezTo>
                    <a:pt x="-418" y="17079"/>
                    <a:pt x="1269" y="19842"/>
                    <a:pt x="4476" y="20721"/>
                  </a:cubicBezTo>
                  <a:cubicBezTo>
                    <a:pt x="7682" y="21600"/>
                    <a:pt x="12407" y="20595"/>
                    <a:pt x="17132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864168" y="1806287"/>
              <a:ext cx="116760" cy="40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26" fill="norm" stroke="1" extrusionOk="0">
                  <a:moveTo>
                    <a:pt x="9706" y="0"/>
                  </a:moveTo>
                  <a:cubicBezTo>
                    <a:pt x="7777" y="0"/>
                    <a:pt x="5848" y="0"/>
                    <a:pt x="4113" y="792"/>
                  </a:cubicBezTo>
                  <a:cubicBezTo>
                    <a:pt x="2377" y="1583"/>
                    <a:pt x="834" y="3166"/>
                    <a:pt x="256" y="5994"/>
                  </a:cubicBezTo>
                  <a:cubicBezTo>
                    <a:pt x="-323" y="8821"/>
                    <a:pt x="63" y="12892"/>
                    <a:pt x="1606" y="15663"/>
                  </a:cubicBezTo>
                  <a:cubicBezTo>
                    <a:pt x="3148" y="18434"/>
                    <a:pt x="5848" y="19904"/>
                    <a:pt x="8356" y="20695"/>
                  </a:cubicBezTo>
                  <a:cubicBezTo>
                    <a:pt x="10863" y="21487"/>
                    <a:pt x="13177" y="21600"/>
                    <a:pt x="15298" y="21204"/>
                  </a:cubicBezTo>
                  <a:cubicBezTo>
                    <a:pt x="17420" y="20808"/>
                    <a:pt x="19348" y="19904"/>
                    <a:pt x="21277" y="1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806249" y="2022187"/>
              <a:ext cx="1683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4462" y="21600"/>
                  </a:moveTo>
                  <a:cubicBezTo>
                    <a:pt x="2302" y="21600"/>
                    <a:pt x="142" y="21600"/>
                    <a:pt x="7" y="20520"/>
                  </a:cubicBezTo>
                  <a:cubicBezTo>
                    <a:pt x="-128" y="19440"/>
                    <a:pt x="1762" y="17280"/>
                    <a:pt x="5677" y="13680"/>
                  </a:cubicBezTo>
                  <a:cubicBezTo>
                    <a:pt x="9592" y="10080"/>
                    <a:pt x="15532" y="504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009213" y="1984087"/>
              <a:ext cx="181265" cy="15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02" fill="norm" stroke="1" extrusionOk="0">
                  <a:moveTo>
                    <a:pt x="4876" y="0"/>
                  </a:moveTo>
                  <a:cubicBezTo>
                    <a:pt x="3634" y="561"/>
                    <a:pt x="2393" y="1122"/>
                    <a:pt x="1400" y="3647"/>
                  </a:cubicBezTo>
                  <a:cubicBezTo>
                    <a:pt x="407" y="6171"/>
                    <a:pt x="-338" y="10660"/>
                    <a:pt x="159" y="14166"/>
                  </a:cubicBezTo>
                  <a:cubicBezTo>
                    <a:pt x="655" y="17673"/>
                    <a:pt x="2393" y="20197"/>
                    <a:pt x="4503" y="20899"/>
                  </a:cubicBezTo>
                  <a:cubicBezTo>
                    <a:pt x="6614" y="21600"/>
                    <a:pt x="9096" y="20478"/>
                    <a:pt x="10586" y="17673"/>
                  </a:cubicBezTo>
                  <a:cubicBezTo>
                    <a:pt x="12076" y="14868"/>
                    <a:pt x="12572" y="10379"/>
                    <a:pt x="12696" y="7434"/>
                  </a:cubicBezTo>
                  <a:cubicBezTo>
                    <a:pt x="12821" y="4488"/>
                    <a:pt x="12572" y="3086"/>
                    <a:pt x="12324" y="3086"/>
                  </a:cubicBezTo>
                  <a:cubicBezTo>
                    <a:pt x="12076" y="3086"/>
                    <a:pt x="11828" y="4488"/>
                    <a:pt x="13317" y="7434"/>
                  </a:cubicBezTo>
                  <a:cubicBezTo>
                    <a:pt x="14807" y="10379"/>
                    <a:pt x="18034" y="14868"/>
                    <a:pt x="21262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190477" y="1988544"/>
              <a:ext cx="112849" cy="10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914" fill="norm" stroke="1" extrusionOk="0">
                  <a:moveTo>
                    <a:pt x="0" y="364"/>
                  </a:moveTo>
                  <a:cubicBezTo>
                    <a:pt x="4000" y="-43"/>
                    <a:pt x="8000" y="-451"/>
                    <a:pt x="11600" y="1179"/>
                  </a:cubicBezTo>
                  <a:cubicBezTo>
                    <a:pt x="15200" y="2809"/>
                    <a:pt x="18400" y="6477"/>
                    <a:pt x="20000" y="9534"/>
                  </a:cubicBezTo>
                  <a:cubicBezTo>
                    <a:pt x="21600" y="12591"/>
                    <a:pt x="21600" y="15036"/>
                    <a:pt x="20800" y="16870"/>
                  </a:cubicBezTo>
                  <a:cubicBezTo>
                    <a:pt x="20000" y="18704"/>
                    <a:pt x="18400" y="19926"/>
                    <a:pt x="16600" y="20538"/>
                  </a:cubicBezTo>
                  <a:cubicBezTo>
                    <a:pt x="14800" y="21149"/>
                    <a:pt x="12800" y="21149"/>
                    <a:pt x="12000" y="19519"/>
                  </a:cubicBezTo>
                  <a:cubicBezTo>
                    <a:pt x="11200" y="17889"/>
                    <a:pt x="11600" y="14628"/>
                    <a:pt x="12000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343578" y="1925251"/>
              <a:ext cx="234250" cy="12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842" fill="norm" stroke="1" extrusionOk="0">
                  <a:moveTo>
                    <a:pt x="1104" y="7474"/>
                  </a:moveTo>
                  <a:cubicBezTo>
                    <a:pt x="2077" y="7817"/>
                    <a:pt x="3050" y="8159"/>
                    <a:pt x="3925" y="7817"/>
                  </a:cubicBezTo>
                  <a:cubicBezTo>
                    <a:pt x="4801" y="7474"/>
                    <a:pt x="5579" y="6445"/>
                    <a:pt x="6163" y="4902"/>
                  </a:cubicBezTo>
                  <a:cubicBezTo>
                    <a:pt x="6747" y="3359"/>
                    <a:pt x="7136" y="1302"/>
                    <a:pt x="6844" y="445"/>
                  </a:cubicBezTo>
                  <a:cubicBezTo>
                    <a:pt x="6552" y="-412"/>
                    <a:pt x="5579" y="-69"/>
                    <a:pt x="4412" y="1817"/>
                  </a:cubicBezTo>
                  <a:cubicBezTo>
                    <a:pt x="3244" y="3702"/>
                    <a:pt x="1882" y="7131"/>
                    <a:pt x="1104" y="9874"/>
                  </a:cubicBezTo>
                  <a:cubicBezTo>
                    <a:pt x="325" y="12617"/>
                    <a:pt x="131" y="14674"/>
                    <a:pt x="33" y="16559"/>
                  </a:cubicBezTo>
                  <a:cubicBezTo>
                    <a:pt x="-64" y="18445"/>
                    <a:pt x="-64" y="20159"/>
                    <a:pt x="1785" y="20674"/>
                  </a:cubicBezTo>
                  <a:cubicBezTo>
                    <a:pt x="3633" y="21188"/>
                    <a:pt x="7331" y="20502"/>
                    <a:pt x="10931" y="18959"/>
                  </a:cubicBezTo>
                  <a:cubicBezTo>
                    <a:pt x="14531" y="17417"/>
                    <a:pt x="18033" y="15017"/>
                    <a:pt x="21536" y="12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215877" y="1971387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652"/>
                    <a:pt x="11520" y="9704"/>
                    <a:pt x="15120" y="6104"/>
                  </a:cubicBezTo>
                  <a:cubicBezTo>
                    <a:pt x="18720" y="2504"/>
                    <a:pt x="20160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004724" y="1373725"/>
              <a:ext cx="214454" cy="38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94" fill="norm" stroke="1" extrusionOk="0">
                  <a:moveTo>
                    <a:pt x="1761" y="9398"/>
                  </a:moveTo>
                  <a:cubicBezTo>
                    <a:pt x="2820" y="12401"/>
                    <a:pt x="3879" y="15404"/>
                    <a:pt x="4408" y="17194"/>
                  </a:cubicBezTo>
                  <a:cubicBezTo>
                    <a:pt x="4937" y="18985"/>
                    <a:pt x="4937" y="19562"/>
                    <a:pt x="4726" y="20140"/>
                  </a:cubicBezTo>
                  <a:cubicBezTo>
                    <a:pt x="4514" y="20717"/>
                    <a:pt x="4090" y="21295"/>
                    <a:pt x="3773" y="21179"/>
                  </a:cubicBezTo>
                  <a:cubicBezTo>
                    <a:pt x="3455" y="21064"/>
                    <a:pt x="3243" y="20255"/>
                    <a:pt x="2608" y="18119"/>
                  </a:cubicBezTo>
                  <a:cubicBezTo>
                    <a:pt x="1973" y="15982"/>
                    <a:pt x="914" y="12516"/>
                    <a:pt x="384" y="10091"/>
                  </a:cubicBezTo>
                  <a:cubicBezTo>
                    <a:pt x="-145" y="7665"/>
                    <a:pt x="-145" y="6279"/>
                    <a:pt x="490" y="5470"/>
                  </a:cubicBezTo>
                  <a:cubicBezTo>
                    <a:pt x="1126" y="4662"/>
                    <a:pt x="2396" y="4431"/>
                    <a:pt x="3984" y="4951"/>
                  </a:cubicBezTo>
                  <a:cubicBezTo>
                    <a:pt x="5573" y="5470"/>
                    <a:pt x="7479" y="6741"/>
                    <a:pt x="9384" y="8127"/>
                  </a:cubicBezTo>
                  <a:cubicBezTo>
                    <a:pt x="11290" y="9513"/>
                    <a:pt x="13196" y="11015"/>
                    <a:pt x="14361" y="12112"/>
                  </a:cubicBezTo>
                  <a:cubicBezTo>
                    <a:pt x="15526" y="13209"/>
                    <a:pt x="15949" y="13902"/>
                    <a:pt x="16373" y="13960"/>
                  </a:cubicBezTo>
                  <a:cubicBezTo>
                    <a:pt x="16796" y="14018"/>
                    <a:pt x="17220" y="13440"/>
                    <a:pt x="17326" y="11766"/>
                  </a:cubicBezTo>
                  <a:cubicBezTo>
                    <a:pt x="17431" y="10091"/>
                    <a:pt x="17220" y="7319"/>
                    <a:pt x="16902" y="5066"/>
                  </a:cubicBezTo>
                  <a:cubicBezTo>
                    <a:pt x="16584" y="2814"/>
                    <a:pt x="16161" y="1081"/>
                    <a:pt x="16373" y="388"/>
                  </a:cubicBezTo>
                  <a:cubicBezTo>
                    <a:pt x="16584" y="-305"/>
                    <a:pt x="17431" y="42"/>
                    <a:pt x="18384" y="561"/>
                  </a:cubicBezTo>
                  <a:cubicBezTo>
                    <a:pt x="19337" y="1081"/>
                    <a:pt x="20396" y="1774"/>
                    <a:pt x="21455" y="2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302736" y="1518421"/>
              <a:ext cx="62492" cy="10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85" fill="norm" stroke="1" extrusionOk="0">
                  <a:moveTo>
                    <a:pt x="21257" y="1694"/>
                  </a:moveTo>
                  <a:cubicBezTo>
                    <a:pt x="17657" y="847"/>
                    <a:pt x="14057" y="0"/>
                    <a:pt x="10457" y="0"/>
                  </a:cubicBezTo>
                  <a:cubicBezTo>
                    <a:pt x="6857" y="0"/>
                    <a:pt x="3257" y="847"/>
                    <a:pt x="1457" y="3600"/>
                  </a:cubicBezTo>
                  <a:cubicBezTo>
                    <a:pt x="-343" y="6353"/>
                    <a:pt x="-343" y="11012"/>
                    <a:pt x="737" y="14400"/>
                  </a:cubicBezTo>
                  <a:cubicBezTo>
                    <a:pt x="1817" y="17788"/>
                    <a:pt x="3977" y="19906"/>
                    <a:pt x="6857" y="20753"/>
                  </a:cubicBezTo>
                  <a:cubicBezTo>
                    <a:pt x="9737" y="21600"/>
                    <a:pt x="13337" y="21176"/>
                    <a:pt x="15497" y="19694"/>
                  </a:cubicBezTo>
                  <a:cubicBezTo>
                    <a:pt x="17657" y="18212"/>
                    <a:pt x="18377" y="15671"/>
                    <a:pt x="18737" y="13129"/>
                  </a:cubicBezTo>
                  <a:cubicBezTo>
                    <a:pt x="19097" y="10588"/>
                    <a:pt x="19097" y="8047"/>
                    <a:pt x="17297" y="6565"/>
                  </a:cubicBezTo>
                  <a:cubicBezTo>
                    <a:pt x="15497" y="5082"/>
                    <a:pt x="11897" y="4659"/>
                    <a:pt x="8297" y="4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416027" y="1457037"/>
              <a:ext cx="79632" cy="1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02" fill="norm" stroke="1" extrusionOk="0">
                  <a:moveTo>
                    <a:pt x="0" y="5968"/>
                  </a:moveTo>
                  <a:cubicBezTo>
                    <a:pt x="3411" y="5684"/>
                    <a:pt x="6821" y="5400"/>
                    <a:pt x="10232" y="6537"/>
                  </a:cubicBezTo>
                  <a:cubicBezTo>
                    <a:pt x="13642" y="7674"/>
                    <a:pt x="17053" y="10232"/>
                    <a:pt x="19042" y="12363"/>
                  </a:cubicBezTo>
                  <a:cubicBezTo>
                    <a:pt x="21032" y="14495"/>
                    <a:pt x="21600" y="16200"/>
                    <a:pt x="21316" y="17763"/>
                  </a:cubicBezTo>
                  <a:cubicBezTo>
                    <a:pt x="21032" y="19326"/>
                    <a:pt x="19895" y="20747"/>
                    <a:pt x="17621" y="21174"/>
                  </a:cubicBezTo>
                  <a:cubicBezTo>
                    <a:pt x="15347" y="21600"/>
                    <a:pt x="11937" y="21032"/>
                    <a:pt x="9379" y="18474"/>
                  </a:cubicBezTo>
                  <a:cubicBezTo>
                    <a:pt x="6821" y="15916"/>
                    <a:pt x="5116" y="11368"/>
                    <a:pt x="6537" y="7958"/>
                  </a:cubicBezTo>
                  <a:cubicBezTo>
                    <a:pt x="7958" y="4547"/>
                    <a:pt x="12505" y="2274"/>
                    <a:pt x="170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549377" y="1410471"/>
              <a:ext cx="15240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97"/>
                  </a:moveTo>
                  <a:cubicBezTo>
                    <a:pt x="600" y="13611"/>
                    <a:pt x="1200" y="19825"/>
                    <a:pt x="1800" y="19973"/>
                  </a:cubicBezTo>
                  <a:cubicBezTo>
                    <a:pt x="2400" y="20121"/>
                    <a:pt x="3000" y="14203"/>
                    <a:pt x="3600" y="10504"/>
                  </a:cubicBezTo>
                  <a:cubicBezTo>
                    <a:pt x="4200" y="6805"/>
                    <a:pt x="4800" y="5326"/>
                    <a:pt x="5400" y="5326"/>
                  </a:cubicBezTo>
                  <a:cubicBezTo>
                    <a:pt x="6000" y="5326"/>
                    <a:pt x="6600" y="6805"/>
                    <a:pt x="7500" y="8433"/>
                  </a:cubicBezTo>
                  <a:cubicBezTo>
                    <a:pt x="8400" y="10060"/>
                    <a:pt x="9600" y="11836"/>
                    <a:pt x="10500" y="11836"/>
                  </a:cubicBezTo>
                  <a:cubicBezTo>
                    <a:pt x="11400" y="11836"/>
                    <a:pt x="12000" y="10060"/>
                    <a:pt x="12450" y="8285"/>
                  </a:cubicBezTo>
                  <a:cubicBezTo>
                    <a:pt x="12900" y="6510"/>
                    <a:pt x="13200" y="4734"/>
                    <a:pt x="13800" y="3107"/>
                  </a:cubicBezTo>
                  <a:cubicBezTo>
                    <a:pt x="14400" y="1479"/>
                    <a:pt x="15300" y="0"/>
                    <a:pt x="16050" y="0"/>
                  </a:cubicBezTo>
                  <a:cubicBezTo>
                    <a:pt x="16800" y="0"/>
                    <a:pt x="17400" y="1479"/>
                    <a:pt x="17850" y="4586"/>
                  </a:cubicBezTo>
                  <a:cubicBezTo>
                    <a:pt x="18300" y="7693"/>
                    <a:pt x="18600" y="12427"/>
                    <a:pt x="19200" y="15534"/>
                  </a:cubicBezTo>
                  <a:cubicBezTo>
                    <a:pt x="19800" y="18641"/>
                    <a:pt x="20700" y="201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752842" y="1167637"/>
              <a:ext cx="170657" cy="36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65" fill="norm" stroke="1" extrusionOk="0">
                  <a:moveTo>
                    <a:pt x="12767" y="16322"/>
                  </a:moveTo>
                  <a:cubicBezTo>
                    <a:pt x="11167" y="15947"/>
                    <a:pt x="9567" y="15573"/>
                    <a:pt x="7567" y="15198"/>
                  </a:cubicBezTo>
                  <a:cubicBezTo>
                    <a:pt x="5567" y="14824"/>
                    <a:pt x="3167" y="14449"/>
                    <a:pt x="1834" y="14636"/>
                  </a:cubicBezTo>
                  <a:cubicBezTo>
                    <a:pt x="500" y="14824"/>
                    <a:pt x="234" y="15573"/>
                    <a:pt x="100" y="16384"/>
                  </a:cubicBezTo>
                  <a:cubicBezTo>
                    <a:pt x="-33" y="17196"/>
                    <a:pt x="-33" y="18070"/>
                    <a:pt x="100" y="18881"/>
                  </a:cubicBezTo>
                  <a:cubicBezTo>
                    <a:pt x="234" y="19693"/>
                    <a:pt x="500" y="20442"/>
                    <a:pt x="1300" y="20879"/>
                  </a:cubicBezTo>
                  <a:cubicBezTo>
                    <a:pt x="2100" y="21316"/>
                    <a:pt x="3434" y="21441"/>
                    <a:pt x="4634" y="20942"/>
                  </a:cubicBezTo>
                  <a:cubicBezTo>
                    <a:pt x="5834" y="20442"/>
                    <a:pt x="6900" y="19318"/>
                    <a:pt x="7967" y="18569"/>
                  </a:cubicBezTo>
                  <a:cubicBezTo>
                    <a:pt x="9034" y="17820"/>
                    <a:pt x="10100" y="17446"/>
                    <a:pt x="11167" y="17570"/>
                  </a:cubicBezTo>
                  <a:cubicBezTo>
                    <a:pt x="12234" y="17695"/>
                    <a:pt x="13300" y="18320"/>
                    <a:pt x="14367" y="18444"/>
                  </a:cubicBezTo>
                  <a:cubicBezTo>
                    <a:pt x="15434" y="18569"/>
                    <a:pt x="16500" y="18195"/>
                    <a:pt x="17434" y="16634"/>
                  </a:cubicBezTo>
                  <a:cubicBezTo>
                    <a:pt x="18367" y="15073"/>
                    <a:pt x="19167" y="12327"/>
                    <a:pt x="19834" y="9580"/>
                  </a:cubicBezTo>
                  <a:cubicBezTo>
                    <a:pt x="20500" y="6833"/>
                    <a:pt x="21034" y="4086"/>
                    <a:pt x="21300" y="2338"/>
                  </a:cubicBezTo>
                  <a:cubicBezTo>
                    <a:pt x="21567" y="590"/>
                    <a:pt x="21567" y="-159"/>
                    <a:pt x="21300" y="28"/>
                  </a:cubicBezTo>
                  <a:cubicBezTo>
                    <a:pt x="21034" y="216"/>
                    <a:pt x="20500" y="1339"/>
                    <a:pt x="19834" y="4086"/>
                  </a:cubicBezTo>
                  <a:cubicBezTo>
                    <a:pt x="19167" y="6833"/>
                    <a:pt x="18367" y="11203"/>
                    <a:pt x="17967" y="13700"/>
                  </a:cubicBezTo>
                  <a:cubicBezTo>
                    <a:pt x="17567" y="16197"/>
                    <a:pt x="17567" y="16821"/>
                    <a:pt x="17967" y="17383"/>
                  </a:cubicBezTo>
                  <a:cubicBezTo>
                    <a:pt x="18367" y="17945"/>
                    <a:pt x="19167" y="18444"/>
                    <a:pt x="19700" y="18632"/>
                  </a:cubicBezTo>
                  <a:cubicBezTo>
                    <a:pt x="20234" y="18819"/>
                    <a:pt x="20500" y="18694"/>
                    <a:pt x="20767" y="1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969271" y="1203037"/>
              <a:ext cx="50007" cy="2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26" fill="norm" stroke="1" extrusionOk="0">
                  <a:moveTo>
                    <a:pt x="7762" y="16051"/>
                  </a:moveTo>
                  <a:cubicBezTo>
                    <a:pt x="5062" y="16844"/>
                    <a:pt x="2362" y="17637"/>
                    <a:pt x="1012" y="18727"/>
                  </a:cubicBezTo>
                  <a:cubicBezTo>
                    <a:pt x="-338" y="19817"/>
                    <a:pt x="-338" y="21204"/>
                    <a:pt x="1012" y="21402"/>
                  </a:cubicBezTo>
                  <a:cubicBezTo>
                    <a:pt x="2362" y="21600"/>
                    <a:pt x="5062" y="20609"/>
                    <a:pt x="8662" y="16844"/>
                  </a:cubicBezTo>
                  <a:cubicBezTo>
                    <a:pt x="12262" y="13079"/>
                    <a:pt x="16762" y="6539"/>
                    <a:pt x="212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057883" y="1095087"/>
              <a:ext cx="17410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2253" y="0"/>
                  </a:moveTo>
                  <a:cubicBezTo>
                    <a:pt x="1739" y="2825"/>
                    <a:pt x="1225" y="5651"/>
                    <a:pt x="839" y="7792"/>
                  </a:cubicBezTo>
                  <a:cubicBezTo>
                    <a:pt x="453" y="9934"/>
                    <a:pt x="196" y="11392"/>
                    <a:pt x="68" y="12349"/>
                  </a:cubicBezTo>
                  <a:cubicBezTo>
                    <a:pt x="-61" y="13306"/>
                    <a:pt x="-61" y="13762"/>
                    <a:pt x="582" y="13899"/>
                  </a:cubicBezTo>
                  <a:cubicBezTo>
                    <a:pt x="1225" y="14035"/>
                    <a:pt x="2510" y="13853"/>
                    <a:pt x="3796" y="13261"/>
                  </a:cubicBezTo>
                  <a:cubicBezTo>
                    <a:pt x="5082" y="12668"/>
                    <a:pt x="6368" y="11666"/>
                    <a:pt x="7010" y="10891"/>
                  </a:cubicBezTo>
                  <a:cubicBezTo>
                    <a:pt x="7653" y="10116"/>
                    <a:pt x="7653" y="9570"/>
                    <a:pt x="7139" y="9159"/>
                  </a:cubicBezTo>
                  <a:cubicBezTo>
                    <a:pt x="6625" y="8749"/>
                    <a:pt x="5596" y="8476"/>
                    <a:pt x="4310" y="8385"/>
                  </a:cubicBezTo>
                  <a:cubicBezTo>
                    <a:pt x="3025" y="8294"/>
                    <a:pt x="1482" y="8385"/>
                    <a:pt x="1353" y="8476"/>
                  </a:cubicBezTo>
                  <a:cubicBezTo>
                    <a:pt x="1225" y="8567"/>
                    <a:pt x="2510" y="8658"/>
                    <a:pt x="3796" y="8658"/>
                  </a:cubicBezTo>
                  <a:cubicBezTo>
                    <a:pt x="5082" y="8658"/>
                    <a:pt x="6368" y="8567"/>
                    <a:pt x="7525" y="8704"/>
                  </a:cubicBezTo>
                  <a:cubicBezTo>
                    <a:pt x="8682" y="8841"/>
                    <a:pt x="9710" y="9205"/>
                    <a:pt x="10610" y="9205"/>
                  </a:cubicBezTo>
                  <a:cubicBezTo>
                    <a:pt x="11510" y="9205"/>
                    <a:pt x="12282" y="8841"/>
                    <a:pt x="12668" y="8430"/>
                  </a:cubicBezTo>
                  <a:cubicBezTo>
                    <a:pt x="13053" y="8020"/>
                    <a:pt x="13053" y="7565"/>
                    <a:pt x="12796" y="7656"/>
                  </a:cubicBezTo>
                  <a:cubicBezTo>
                    <a:pt x="12539" y="7747"/>
                    <a:pt x="12025" y="8385"/>
                    <a:pt x="12282" y="8886"/>
                  </a:cubicBezTo>
                  <a:cubicBezTo>
                    <a:pt x="12539" y="9387"/>
                    <a:pt x="13568" y="9752"/>
                    <a:pt x="15239" y="10618"/>
                  </a:cubicBezTo>
                  <a:cubicBezTo>
                    <a:pt x="16910" y="11484"/>
                    <a:pt x="19225" y="12851"/>
                    <a:pt x="20382" y="14035"/>
                  </a:cubicBezTo>
                  <a:cubicBezTo>
                    <a:pt x="21539" y="15220"/>
                    <a:pt x="21539" y="16223"/>
                    <a:pt x="19353" y="17453"/>
                  </a:cubicBezTo>
                  <a:cubicBezTo>
                    <a:pt x="17168" y="18684"/>
                    <a:pt x="12796" y="20142"/>
                    <a:pt x="8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4344460" y="1829425"/>
              <a:ext cx="135068" cy="27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73" fill="norm" stroke="1" extrusionOk="0">
                  <a:moveTo>
                    <a:pt x="5254" y="176"/>
                  </a:moveTo>
                  <a:cubicBezTo>
                    <a:pt x="3593" y="11"/>
                    <a:pt x="1931" y="-154"/>
                    <a:pt x="934" y="258"/>
                  </a:cubicBezTo>
                  <a:cubicBezTo>
                    <a:pt x="-63" y="670"/>
                    <a:pt x="-395" y="1660"/>
                    <a:pt x="602" y="4298"/>
                  </a:cubicBezTo>
                  <a:cubicBezTo>
                    <a:pt x="1599" y="6936"/>
                    <a:pt x="3925" y="11223"/>
                    <a:pt x="6251" y="14191"/>
                  </a:cubicBezTo>
                  <a:cubicBezTo>
                    <a:pt x="8577" y="17159"/>
                    <a:pt x="10903" y="18808"/>
                    <a:pt x="12897" y="19880"/>
                  </a:cubicBezTo>
                  <a:cubicBezTo>
                    <a:pt x="14891" y="20951"/>
                    <a:pt x="16553" y="21446"/>
                    <a:pt x="17882" y="21364"/>
                  </a:cubicBezTo>
                  <a:cubicBezTo>
                    <a:pt x="19211" y="21281"/>
                    <a:pt x="20208" y="20622"/>
                    <a:pt x="21205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354644" y="1920587"/>
              <a:ext cx="11218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819" y="21600"/>
                  </a:moveTo>
                  <a:cubicBezTo>
                    <a:pt x="8966" y="21046"/>
                    <a:pt x="6113" y="20492"/>
                    <a:pt x="3872" y="19108"/>
                  </a:cubicBezTo>
                  <a:cubicBezTo>
                    <a:pt x="1630" y="17723"/>
                    <a:pt x="0" y="15508"/>
                    <a:pt x="0" y="13292"/>
                  </a:cubicBezTo>
                  <a:cubicBezTo>
                    <a:pt x="0" y="11077"/>
                    <a:pt x="1630" y="8862"/>
                    <a:pt x="5502" y="6646"/>
                  </a:cubicBezTo>
                  <a:cubicBezTo>
                    <a:pt x="9374" y="4431"/>
                    <a:pt x="15487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476262" y="1867961"/>
              <a:ext cx="225489" cy="18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26" fill="norm" stroke="1" extrusionOk="0">
                  <a:moveTo>
                    <a:pt x="1508" y="11727"/>
                  </a:moveTo>
                  <a:cubicBezTo>
                    <a:pt x="708" y="12447"/>
                    <a:pt x="-92" y="13167"/>
                    <a:pt x="8" y="13287"/>
                  </a:cubicBezTo>
                  <a:cubicBezTo>
                    <a:pt x="108" y="13407"/>
                    <a:pt x="1108" y="12927"/>
                    <a:pt x="2608" y="11367"/>
                  </a:cubicBezTo>
                  <a:cubicBezTo>
                    <a:pt x="4108" y="9807"/>
                    <a:pt x="6108" y="7167"/>
                    <a:pt x="7108" y="5247"/>
                  </a:cubicBezTo>
                  <a:cubicBezTo>
                    <a:pt x="8108" y="3327"/>
                    <a:pt x="8108" y="2127"/>
                    <a:pt x="7608" y="2007"/>
                  </a:cubicBezTo>
                  <a:cubicBezTo>
                    <a:pt x="7108" y="1887"/>
                    <a:pt x="6108" y="2847"/>
                    <a:pt x="5208" y="5487"/>
                  </a:cubicBezTo>
                  <a:cubicBezTo>
                    <a:pt x="4308" y="8127"/>
                    <a:pt x="3508" y="12447"/>
                    <a:pt x="3108" y="15207"/>
                  </a:cubicBezTo>
                  <a:cubicBezTo>
                    <a:pt x="2708" y="17967"/>
                    <a:pt x="2708" y="19167"/>
                    <a:pt x="3208" y="20007"/>
                  </a:cubicBezTo>
                  <a:cubicBezTo>
                    <a:pt x="3708" y="20847"/>
                    <a:pt x="4708" y="21327"/>
                    <a:pt x="6508" y="20487"/>
                  </a:cubicBezTo>
                  <a:cubicBezTo>
                    <a:pt x="8308" y="19647"/>
                    <a:pt x="10908" y="17487"/>
                    <a:pt x="13008" y="14487"/>
                  </a:cubicBezTo>
                  <a:cubicBezTo>
                    <a:pt x="15108" y="11487"/>
                    <a:pt x="16708" y="7647"/>
                    <a:pt x="17508" y="5007"/>
                  </a:cubicBezTo>
                  <a:cubicBezTo>
                    <a:pt x="18308" y="2367"/>
                    <a:pt x="18308" y="927"/>
                    <a:pt x="17808" y="327"/>
                  </a:cubicBezTo>
                  <a:cubicBezTo>
                    <a:pt x="17308" y="-273"/>
                    <a:pt x="16308" y="-33"/>
                    <a:pt x="15908" y="927"/>
                  </a:cubicBezTo>
                  <a:cubicBezTo>
                    <a:pt x="15508" y="1887"/>
                    <a:pt x="15708" y="3567"/>
                    <a:pt x="16608" y="5247"/>
                  </a:cubicBezTo>
                  <a:cubicBezTo>
                    <a:pt x="17508" y="6927"/>
                    <a:pt x="19108" y="8607"/>
                    <a:pt x="20108" y="10647"/>
                  </a:cubicBezTo>
                  <a:cubicBezTo>
                    <a:pt x="21108" y="12687"/>
                    <a:pt x="21508" y="15087"/>
                    <a:pt x="21208" y="16887"/>
                  </a:cubicBezTo>
                  <a:cubicBezTo>
                    <a:pt x="20908" y="18687"/>
                    <a:pt x="19908" y="19887"/>
                    <a:pt x="19408" y="19527"/>
                  </a:cubicBezTo>
                  <a:cubicBezTo>
                    <a:pt x="18908" y="19167"/>
                    <a:pt x="18908" y="17247"/>
                    <a:pt x="18908" y="15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748570" y="1671806"/>
              <a:ext cx="362848" cy="44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55" fill="norm" stroke="1" extrusionOk="0">
                  <a:moveTo>
                    <a:pt x="235" y="976"/>
                  </a:moveTo>
                  <a:cubicBezTo>
                    <a:pt x="732" y="464"/>
                    <a:pt x="1229" y="-48"/>
                    <a:pt x="1477" y="3"/>
                  </a:cubicBezTo>
                  <a:cubicBezTo>
                    <a:pt x="1725" y="54"/>
                    <a:pt x="1725" y="669"/>
                    <a:pt x="1725" y="2716"/>
                  </a:cubicBezTo>
                  <a:cubicBezTo>
                    <a:pt x="1725" y="4763"/>
                    <a:pt x="1725" y="8244"/>
                    <a:pt x="1911" y="10394"/>
                  </a:cubicBezTo>
                  <a:cubicBezTo>
                    <a:pt x="2097" y="12543"/>
                    <a:pt x="2470" y="13362"/>
                    <a:pt x="2966" y="13823"/>
                  </a:cubicBezTo>
                  <a:cubicBezTo>
                    <a:pt x="3463" y="14284"/>
                    <a:pt x="4084" y="14386"/>
                    <a:pt x="4580" y="14181"/>
                  </a:cubicBezTo>
                  <a:cubicBezTo>
                    <a:pt x="5077" y="13977"/>
                    <a:pt x="5449" y="13465"/>
                    <a:pt x="5635" y="12953"/>
                  </a:cubicBezTo>
                  <a:cubicBezTo>
                    <a:pt x="5822" y="12441"/>
                    <a:pt x="5822" y="11929"/>
                    <a:pt x="5573" y="11417"/>
                  </a:cubicBezTo>
                  <a:cubicBezTo>
                    <a:pt x="5325" y="10906"/>
                    <a:pt x="4829" y="10394"/>
                    <a:pt x="4270" y="10087"/>
                  </a:cubicBezTo>
                  <a:cubicBezTo>
                    <a:pt x="3711" y="9779"/>
                    <a:pt x="3091" y="9677"/>
                    <a:pt x="2470" y="9575"/>
                  </a:cubicBezTo>
                  <a:cubicBezTo>
                    <a:pt x="1849" y="9472"/>
                    <a:pt x="1229" y="9370"/>
                    <a:pt x="732" y="9114"/>
                  </a:cubicBezTo>
                  <a:cubicBezTo>
                    <a:pt x="235" y="8858"/>
                    <a:pt x="-137" y="8449"/>
                    <a:pt x="49" y="7988"/>
                  </a:cubicBezTo>
                  <a:cubicBezTo>
                    <a:pt x="235" y="7527"/>
                    <a:pt x="980" y="7016"/>
                    <a:pt x="1787" y="6760"/>
                  </a:cubicBezTo>
                  <a:cubicBezTo>
                    <a:pt x="2594" y="6504"/>
                    <a:pt x="3463" y="6504"/>
                    <a:pt x="4456" y="6964"/>
                  </a:cubicBezTo>
                  <a:cubicBezTo>
                    <a:pt x="5449" y="7425"/>
                    <a:pt x="6566" y="8346"/>
                    <a:pt x="7311" y="9012"/>
                  </a:cubicBezTo>
                  <a:cubicBezTo>
                    <a:pt x="8056" y="9677"/>
                    <a:pt x="8429" y="10087"/>
                    <a:pt x="8491" y="10035"/>
                  </a:cubicBezTo>
                  <a:cubicBezTo>
                    <a:pt x="8553" y="9984"/>
                    <a:pt x="8304" y="9472"/>
                    <a:pt x="8180" y="8705"/>
                  </a:cubicBezTo>
                  <a:cubicBezTo>
                    <a:pt x="8056" y="7937"/>
                    <a:pt x="8056" y="6913"/>
                    <a:pt x="8304" y="6043"/>
                  </a:cubicBezTo>
                  <a:cubicBezTo>
                    <a:pt x="8553" y="5173"/>
                    <a:pt x="9049" y="4456"/>
                    <a:pt x="9422" y="4456"/>
                  </a:cubicBezTo>
                  <a:cubicBezTo>
                    <a:pt x="9794" y="4456"/>
                    <a:pt x="10042" y="5173"/>
                    <a:pt x="10291" y="5787"/>
                  </a:cubicBezTo>
                  <a:cubicBezTo>
                    <a:pt x="10539" y="6401"/>
                    <a:pt x="10787" y="6913"/>
                    <a:pt x="10973" y="7425"/>
                  </a:cubicBezTo>
                  <a:cubicBezTo>
                    <a:pt x="11160" y="7937"/>
                    <a:pt x="11284" y="8449"/>
                    <a:pt x="11532" y="8500"/>
                  </a:cubicBezTo>
                  <a:cubicBezTo>
                    <a:pt x="11780" y="8551"/>
                    <a:pt x="12153" y="8142"/>
                    <a:pt x="12463" y="7681"/>
                  </a:cubicBezTo>
                  <a:cubicBezTo>
                    <a:pt x="12773" y="7220"/>
                    <a:pt x="13022" y="6708"/>
                    <a:pt x="13456" y="6555"/>
                  </a:cubicBezTo>
                  <a:cubicBezTo>
                    <a:pt x="13891" y="6401"/>
                    <a:pt x="14511" y="6606"/>
                    <a:pt x="15008" y="6913"/>
                  </a:cubicBezTo>
                  <a:cubicBezTo>
                    <a:pt x="15504" y="7220"/>
                    <a:pt x="15877" y="7630"/>
                    <a:pt x="16373" y="7681"/>
                  </a:cubicBezTo>
                  <a:cubicBezTo>
                    <a:pt x="16870" y="7732"/>
                    <a:pt x="17491" y="7425"/>
                    <a:pt x="17987" y="6964"/>
                  </a:cubicBezTo>
                  <a:cubicBezTo>
                    <a:pt x="18484" y="6504"/>
                    <a:pt x="18856" y="5889"/>
                    <a:pt x="19166" y="5326"/>
                  </a:cubicBezTo>
                  <a:cubicBezTo>
                    <a:pt x="19477" y="4763"/>
                    <a:pt x="19725" y="4252"/>
                    <a:pt x="19539" y="3944"/>
                  </a:cubicBezTo>
                  <a:cubicBezTo>
                    <a:pt x="19353" y="3637"/>
                    <a:pt x="18732" y="3535"/>
                    <a:pt x="17987" y="4354"/>
                  </a:cubicBezTo>
                  <a:cubicBezTo>
                    <a:pt x="17242" y="5173"/>
                    <a:pt x="16373" y="6913"/>
                    <a:pt x="15939" y="8039"/>
                  </a:cubicBezTo>
                  <a:cubicBezTo>
                    <a:pt x="15504" y="9165"/>
                    <a:pt x="15504" y="9677"/>
                    <a:pt x="15939" y="10343"/>
                  </a:cubicBezTo>
                  <a:cubicBezTo>
                    <a:pt x="16373" y="11008"/>
                    <a:pt x="17242" y="11827"/>
                    <a:pt x="18235" y="12646"/>
                  </a:cubicBezTo>
                  <a:cubicBezTo>
                    <a:pt x="19229" y="13465"/>
                    <a:pt x="20346" y="14284"/>
                    <a:pt x="20904" y="15256"/>
                  </a:cubicBezTo>
                  <a:cubicBezTo>
                    <a:pt x="21463" y="16229"/>
                    <a:pt x="21463" y="17355"/>
                    <a:pt x="20470" y="18430"/>
                  </a:cubicBezTo>
                  <a:cubicBezTo>
                    <a:pt x="19477" y="19505"/>
                    <a:pt x="17491" y="20528"/>
                    <a:pt x="16187" y="21040"/>
                  </a:cubicBezTo>
                  <a:cubicBezTo>
                    <a:pt x="14884" y="21552"/>
                    <a:pt x="14263" y="21552"/>
                    <a:pt x="13891" y="21245"/>
                  </a:cubicBezTo>
                  <a:cubicBezTo>
                    <a:pt x="13518" y="20938"/>
                    <a:pt x="13394" y="20324"/>
                    <a:pt x="13270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98" name="Drawing"/>
          <p:cNvGrpSpPr/>
          <p:nvPr/>
        </p:nvGrpSpPr>
        <p:grpSpPr>
          <a:xfrm>
            <a:off x="673100" y="2824021"/>
            <a:ext cx="3845015" cy="5492283"/>
            <a:chOff x="0" y="0"/>
            <a:chExt cx="3845014" cy="5492282"/>
          </a:xfrm>
        </p:grpSpPr>
        <p:sp>
          <p:nvSpPr>
            <p:cNvPr id="2062" name="Line"/>
            <p:cNvSpPr/>
            <p:nvPr/>
          </p:nvSpPr>
          <p:spPr>
            <a:xfrm>
              <a:off x="2724149" y="700228"/>
              <a:ext cx="508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945"/>
                    <a:pt x="5400" y="5891"/>
                    <a:pt x="7200" y="9000"/>
                  </a:cubicBezTo>
                  <a:cubicBezTo>
                    <a:pt x="9000" y="12109"/>
                    <a:pt x="9900" y="15382"/>
                    <a:pt x="10350" y="17345"/>
                  </a:cubicBezTo>
                  <a:cubicBezTo>
                    <a:pt x="10800" y="19309"/>
                    <a:pt x="10800" y="19964"/>
                    <a:pt x="12600" y="20455"/>
                  </a:cubicBezTo>
                  <a:cubicBezTo>
                    <a:pt x="14400" y="20945"/>
                    <a:pt x="18000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908693" y="685095"/>
              <a:ext cx="136388" cy="38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97" fill="norm" stroke="1" extrusionOk="0">
                  <a:moveTo>
                    <a:pt x="15414" y="5121"/>
                  </a:moveTo>
                  <a:cubicBezTo>
                    <a:pt x="15414" y="3934"/>
                    <a:pt x="15414" y="2747"/>
                    <a:pt x="14447" y="1798"/>
                  </a:cubicBezTo>
                  <a:cubicBezTo>
                    <a:pt x="13480" y="848"/>
                    <a:pt x="11546" y="136"/>
                    <a:pt x="8967" y="18"/>
                  </a:cubicBezTo>
                  <a:cubicBezTo>
                    <a:pt x="6388" y="-101"/>
                    <a:pt x="3164" y="374"/>
                    <a:pt x="1391" y="1501"/>
                  </a:cubicBezTo>
                  <a:cubicBezTo>
                    <a:pt x="-383" y="2629"/>
                    <a:pt x="-705" y="4409"/>
                    <a:pt x="1874" y="6486"/>
                  </a:cubicBezTo>
                  <a:cubicBezTo>
                    <a:pt x="4453" y="8563"/>
                    <a:pt x="9934" y="10936"/>
                    <a:pt x="12996" y="13191"/>
                  </a:cubicBezTo>
                  <a:cubicBezTo>
                    <a:pt x="16059" y="15446"/>
                    <a:pt x="16704" y="17583"/>
                    <a:pt x="16220" y="18947"/>
                  </a:cubicBezTo>
                  <a:cubicBezTo>
                    <a:pt x="15737" y="20312"/>
                    <a:pt x="14125" y="20906"/>
                    <a:pt x="12191" y="21202"/>
                  </a:cubicBezTo>
                  <a:cubicBezTo>
                    <a:pt x="10256" y="21499"/>
                    <a:pt x="7999" y="21499"/>
                    <a:pt x="5904" y="20906"/>
                  </a:cubicBezTo>
                  <a:cubicBezTo>
                    <a:pt x="3808" y="20312"/>
                    <a:pt x="1874" y="19125"/>
                    <a:pt x="1713" y="17464"/>
                  </a:cubicBezTo>
                  <a:cubicBezTo>
                    <a:pt x="1552" y="15802"/>
                    <a:pt x="3164" y="13666"/>
                    <a:pt x="6388" y="11352"/>
                  </a:cubicBezTo>
                  <a:cubicBezTo>
                    <a:pt x="9611" y="9037"/>
                    <a:pt x="14447" y="6545"/>
                    <a:pt x="17188" y="5002"/>
                  </a:cubicBezTo>
                  <a:cubicBezTo>
                    <a:pt x="19928" y="3459"/>
                    <a:pt x="20573" y="2866"/>
                    <a:pt x="20734" y="2273"/>
                  </a:cubicBezTo>
                  <a:cubicBezTo>
                    <a:pt x="20895" y="1679"/>
                    <a:pt x="20573" y="1086"/>
                    <a:pt x="19444" y="730"/>
                  </a:cubicBezTo>
                  <a:cubicBezTo>
                    <a:pt x="18316" y="374"/>
                    <a:pt x="16382" y="255"/>
                    <a:pt x="14770" y="374"/>
                  </a:cubicBezTo>
                  <a:cubicBezTo>
                    <a:pt x="13158" y="492"/>
                    <a:pt x="11868" y="848"/>
                    <a:pt x="10579" y="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194438" y="326520"/>
              <a:ext cx="82162" cy="39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65" fill="norm" stroke="1" extrusionOk="0">
                  <a:moveTo>
                    <a:pt x="20961" y="631"/>
                  </a:moveTo>
                  <a:cubicBezTo>
                    <a:pt x="18801" y="290"/>
                    <a:pt x="16641" y="-51"/>
                    <a:pt x="14481" y="6"/>
                  </a:cubicBezTo>
                  <a:cubicBezTo>
                    <a:pt x="12321" y="63"/>
                    <a:pt x="10161" y="517"/>
                    <a:pt x="7461" y="2280"/>
                  </a:cubicBezTo>
                  <a:cubicBezTo>
                    <a:pt x="4761" y="4042"/>
                    <a:pt x="1521" y="7111"/>
                    <a:pt x="441" y="10181"/>
                  </a:cubicBezTo>
                  <a:cubicBezTo>
                    <a:pt x="-639" y="13250"/>
                    <a:pt x="441" y="16320"/>
                    <a:pt x="1791" y="18138"/>
                  </a:cubicBezTo>
                  <a:cubicBezTo>
                    <a:pt x="3141" y="19957"/>
                    <a:pt x="4761" y="20526"/>
                    <a:pt x="6921" y="20924"/>
                  </a:cubicBezTo>
                  <a:cubicBezTo>
                    <a:pt x="9081" y="21322"/>
                    <a:pt x="11781" y="21549"/>
                    <a:pt x="13941" y="21435"/>
                  </a:cubicBezTo>
                  <a:cubicBezTo>
                    <a:pt x="16101" y="21322"/>
                    <a:pt x="17721" y="20867"/>
                    <a:pt x="19341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121771" y="359144"/>
              <a:ext cx="364380" cy="30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23" fill="norm" stroke="1" extrusionOk="0">
                  <a:moveTo>
                    <a:pt x="1642" y="15066"/>
                  </a:moveTo>
                  <a:cubicBezTo>
                    <a:pt x="893" y="14471"/>
                    <a:pt x="144" y="13875"/>
                    <a:pt x="19" y="13353"/>
                  </a:cubicBezTo>
                  <a:cubicBezTo>
                    <a:pt x="-106" y="12832"/>
                    <a:pt x="393" y="12385"/>
                    <a:pt x="1892" y="11342"/>
                  </a:cubicBezTo>
                  <a:cubicBezTo>
                    <a:pt x="3390" y="10300"/>
                    <a:pt x="5887" y="8661"/>
                    <a:pt x="7760" y="6873"/>
                  </a:cubicBezTo>
                  <a:cubicBezTo>
                    <a:pt x="9633" y="5086"/>
                    <a:pt x="10881" y="3149"/>
                    <a:pt x="11693" y="1809"/>
                  </a:cubicBezTo>
                  <a:cubicBezTo>
                    <a:pt x="12504" y="468"/>
                    <a:pt x="12879" y="-277"/>
                    <a:pt x="13066" y="95"/>
                  </a:cubicBezTo>
                  <a:cubicBezTo>
                    <a:pt x="13254" y="468"/>
                    <a:pt x="13254" y="1957"/>
                    <a:pt x="13254" y="4564"/>
                  </a:cubicBezTo>
                  <a:cubicBezTo>
                    <a:pt x="13254" y="7171"/>
                    <a:pt x="13254" y="10895"/>
                    <a:pt x="13191" y="13353"/>
                  </a:cubicBezTo>
                  <a:cubicBezTo>
                    <a:pt x="13129" y="15811"/>
                    <a:pt x="13004" y="17003"/>
                    <a:pt x="13129" y="17152"/>
                  </a:cubicBezTo>
                  <a:cubicBezTo>
                    <a:pt x="13254" y="17301"/>
                    <a:pt x="13628" y="16407"/>
                    <a:pt x="14252" y="15141"/>
                  </a:cubicBezTo>
                  <a:cubicBezTo>
                    <a:pt x="14877" y="13875"/>
                    <a:pt x="15751" y="12236"/>
                    <a:pt x="16500" y="11268"/>
                  </a:cubicBezTo>
                  <a:cubicBezTo>
                    <a:pt x="17249" y="10300"/>
                    <a:pt x="17873" y="10002"/>
                    <a:pt x="18435" y="10076"/>
                  </a:cubicBezTo>
                  <a:cubicBezTo>
                    <a:pt x="18997" y="10151"/>
                    <a:pt x="19496" y="10597"/>
                    <a:pt x="19996" y="12534"/>
                  </a:cubicBezTo>
                  <a:cubicBezTo>
                    <a:pt x="20495" y="14471"/>
                    <a:pt x="20995" y="17897"/>
                    <a:pt x="21494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2603500" y="2287156"/>
              <a:ext cx="165100" cy="27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4953"/>
                  </a:moveTo>
                  <a:cubicBezTo>
                    <a:pt x="1385" y="3480"/>
                    <a:pt x="2769" y="2008"/>
                    <a:pt x="4985" y="1026"/>
                  </a:cubicBezTo>
                  <a:cubicBezTo>
                    <a:pt x="7200" y="44"/>
                    <a:pt x="10246" y="-447"/>
                    <a:pt x="12462" y="535"/>
                  </a:cubicBezTo>
                  <a:cubicBezTo>
                    <a:pt x="14677" y="1517"/>
                    <a:pt x="16062" y="3971"/>
                    <a:pt x="14538" y="7244"/>
                  </a:cubicBezTo>
                  <a:cubicBezTo>
                    <a:pt x="13015" y="10517"/>
                    <a:pt x="8585" y="14608"/>
                    <a:pt x="6092" y="17062"/>
                  </a:cubicBezTo>
                  <a:cubicBezTo>
                    <a:pt x="3600" y="19517"/>
                    <a:pt x="3046" y="20335"/>
                    <a:pt x="3462" y="20744"/>
                  </a:cubicBezTo>
                  <a:cubicBezTo>
                    <a:pt x="3877" y="21153"/>
                    <a:pt x="5262" y="21153"/>
                    <a:pt x="8446" y="20744"/>
                  </a:cubicBezTo>
                  <a:cubicBezTo>
                    <a:pt x="11631" y="20335"/>
                    <a:pt x="16615" y="19517"/>
                    <a:pt x="21600" y="18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880467" y="2244998"/>
              <a:ext cx="142134" cy="31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83" fill="norm" stroke="1" extrusionOk="0">
                  <a:moveTo>
                    <a:pt x="21330" y="1611"/>
                  </a:moveTo>
                  <a:cubicBezTo>
                    <a:pt x="20059" y="891"/>
                    <a:pt x="18789" y="171"/>
                    <a:pt x="15930" y="27"/>
                  </a:cubicBezTo>
                  <a:cubicBezTo>
                    <a:pt x="13071" y="-117"/>
                    <a:pt x="8624" y="315"/>
                    <a:pt x="5448" y="1323"/>
                  </a:cubicBezTo>
                  <a:cubicBezTo>
                    <a:pt x="2271" y="2331"/>
                    <a:pt x="365" y="3915"/>
                    <a:pt x="48" y="5355"/>
                  </a:cubicBezTo>
                  <a:cubicBezTo>
                    <a:pt x="-270" y="6795"/>
                    <a:pt x="1001" y="8091"/>
                    <a:pt x="4177" y="9891"/>
                  </a:cubicBezTo>
                  <a:cubicBezTo>
                    <a:pt x="7354" y="11691"/>
                    <a:pt x="12436" y="13995"/>
                    <a:pt x="15136" y="15507"/>
                  </a:cubicBezTo>
                  <a:cubicBezTo>
                    <a:pt x="17836" y="17019"/>
                    <a:pt x="18154" y="17739"/>
                    <a:pt x="17201" y="18603"/>
                  </a:cubicBezTo>
                  <a:cubicBezTo>
                    <a:pt x="16248" y="19467"/>
                    <a:pt x="14024" y="20475"/>
                    <a:pt x="11959" y="20979"/>
                  </a:cubicBezTo>
                  <a:cubicBezTo>
                    <a:pt x="9895" y="21483"/>
                    <a:pt x="7989" y="21483"/>
                    <a:pt x="6083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2863850" y="2224228"/>
              <a:ext cx="234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5120"/>
                    <a:pt x="7395" y="8640"/>
                    <a:pt x="10995" y="5040"/>
                  </a:cubicBezTo>
                  <a:cubicBezTo>
                    <a:pt x="14595" y="1440"/>
                    <a:pt x="1809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210942" y="1938478"/>
              <a:ext cx="4025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20541" y="0"/>
                  </a:moveTo>
                  <a:cubicBezTo>
                    <a:pt x="14061" y="1440"/>
                    <a:pt x="7581" y="2880"/>
                    <a:pt x="3801" y="5433"/>
                  </a:cubicBezTo>
                  <a:cubicBezTo>
                    <a:pt x="21" y="7985"/>
                    <a:pt x="-1059" y="11651"/>
                    <a:pt x="1101" y="14531"/>
                  </a:cubicBezTo>
                  <a:cubicBezTo>
                    <a:pt x="3261" y="17411"/>
                    <a:pt x="8661" y="19505"/>
                    <a:pt x="140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130693" y="1936217"/>
              <a:ext cx="304658" cy="27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6" fill="norm" stroke="1" extrusionOk="0">
                  <a:moveTo>
                    <a:pt x="1778" y="16499"/>
                  </a:moveTo>
                  <a:cubicBezTo>
                    <a:pt x="1033" y="16005"/>
                    <a:pt x="288" y="15510"/>
                    <a:pt x="64" y="14851"/>
                  </a:cubicBezTo>
                  <a:cubicBezTo>
                    <a:pt x="-159" y="14191"/>
                    <a:pt x="139" y="13367"/>
                    <a:pt x="1927" y="11553"/>
                  </a:cubicBezTo>
                  <a:cubicBezTo>
                    <a:pt x="3714" y="9739"/>
                    <a:pt x="6991" y="6936"/>
                    <a:pt x="9375" y="4545"/>
                  </a:cubicBezTo>
                  <a:cubicBezTo>
                    <a:pt x="11758" y="2154"/>
                    <a:pt x="13248" y="176"/>
                    <a:pt x="13769" y="11"/>
                  </a:cubicBezTo>
                  <a:cubicBezTo>
                    <a:pt x="14291" y="-154"/>
                    <a:pt x="13844" y="1495"/>
                    <a:pt x="13397" y="4380"/>
                  </a:cubicBezTo>
                  <a:cubicBezTo>
                    <a:pt x="12950" y="7266"/>
                    <a:pt x="12503" y="11388"/>
                    <a:pt x="12280" y="13861"/>
                  </a:cubicBezTo>
                  <a:cubicBezTo>
                    <a:pt x="12056" y="16335"/>
                    <a:pt x="12056" y="17159"/>
                    <a:pt x="12280" y="17159"/>
                  </a:cubicBezTo>
                  <a:cubicBezTo>
                    <a:pt x="12503" y="17159"/>
                    <a:pt x="12950" y="16335"/>
                    <a:pt x="13397" y="15593"/>
                  </a:cubicBezTo>
                  <a:cubicBezTo>
                    <a:pt x="13844" y="14851"/>
                    <a:pt x="14291" y="14191"/>
                    <a:pt x="14887" y="13614"/>
                  </a:cubicBezTo>
                  <a:cubicBezTo>
                    <a:pt x="15482" y="13037"/>
                    <a:pt x="16227" y="12542"/>
                    <a:pt x="16898" y="12542"/>
                  </a:cubicBezTo>
                  <a:cubicBezTo>
                    <a:pt x="17568" y="12542"/>
                    <a:pt x="18164" y="13037"/>
                    <a:pt x="18834" y="14109"/>
                  </a:cubicBezTo>
                  <a:cubicBezTo>
                    <a:pt x="19504" y="15180"/>
                    <a:pt x="20249" y="16829"/>
                    <a:pt x="20696" y="18148"/>
                  </a:cubicBezTo>
                  <a:cubicBezTo>
                    <a:pt x="21143" y="19467"/>
                    <a:pt x="21292" y="20457"/>
                    <a:pt x="21441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558558" y="3595553"/>
              <a:ext cx="286242" cy="36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48" fill="norm" stroke="1" extrusionOk="0">
                  <a:moveTo>
                    <a:pt x="4293" y="3762"/>
                  </a:moveTo>
                  <a:cubicBezTo>
                    <a:pt x="3820" y="3138"/>
                    <a:pt x="3347" y="2514"/>
                    <a:pt x="3584" y="1890"/>
                  </a:cubicBezTo>
                  <a:cubicBezTo>
                    <a:pt x="3820" y="1265"/>
                    <a:pt x="4766" y="641"/>
                    <a:pt x="6106" y="266"/>
                  </a:cubicBezTo>
                  <a:cubicBezTo>
                    <a:pt x="7447" y="-108"/>
                    <a:pt x="9181" y="-233"/>
                    <a:pt x="10600" y="891"/>
                  </a:cubicBezTo>
                  <a:cubicBezTo>
                    <a:pt x="12019" y="2014"/>
                    <a:pt x="13122" y="4387"/>
                    <a:pt x="12571" y="6884"/>
                  </a:cubicBezTo>
                  <a:cubicBezTo>
                    <a:pt x="12019" y="9381"/>
                    <a:pt x="9812" y="12003"/>
                    <a:pt x="7604" y="14063"/>
                  </a:cubicBezTo>
                  <a:cubicBezTo>
                    <a:pt x="5397" y="16123"/>
                    <a:pt x="3190" y="17621"/>
                    <a:pt x="1771" y="18745"/>
                  </a:cubicBezTo>
                  <a:cubicBezTo>
                    <a:pt x="352" y="19869"/>
                    <a:pt x="-279" y="20618"/>
                    <a:pt x="115" y="20992"/>
                  </a:cubicBezTo>
                  <a:cubicBezTo>
                    <a:pt x="509" y="21367"/>
                    <a:pt x="1928" y="21367"/>
                    <a:pt x="5082" y="20743"/>
                  </a:cubicBezTo>
                  <a:cubicBezTo>
                    <a:pt x="8235" y="20118"/>
                    <a:pt x="13122" y="18870"/>
                    <a:pt x="16118" y="18058"/>
                  </a:cubicBezTo>
                  <a:cubicBezTo>
                    <a:pt x="19114" y="17247"/>
                    <a:pt x="20217" y="16872"/>
                    <a:pt x="21321" y="16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857500" y="3457073"/>
              <a:ext cx="101600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5745"/>
                  </a:moveTo>
                  <a:cubicBezTo>
                    <a:pt x="0" y="7709"/>
                    <a:pt x="0" y="9672"/>
                    <a:pt x="0" y="12127"/>
                  </a:cubicBezTo>
                  <a:cubicBezTo>
                    <a:pt x="0" y="14581"/>
                    <a:pt x="0" y="17527"/>
                    <a:pt x="225" y="17690"/>
                  </a:cubicBezTo>
                  <a:cubicBezTo>
                    <a:pt x="450" y="17854"/>
                    <a:pt x="900" y="15236"/>
                    <a:pt x="2025" y="12290"/>
                  </a:cubicBezTo>
                  <a:cubicBezTo>
                    <a:pt x="3150" y="9345"/>
                    <a:pt x="4950" y="6072"/>
                    <a:pt x="6750" y="3781"/>
                  </a:cubicBezTo>
                  <a:cubicBezTo>
                    <a:pt x="8550" y="1490"/>
                    <a:pt x="10350" y="181"/>
                    <a:pt x="12150" y="18"/>
                  </a:cubicBezTo>
                  <a:cubicBezTo>
                    <a:pt x="13950" y="-146"/>
                    <a:pt x="15750" y="836"/>
                    <a:pt x="16875" y="2963"/>
                  </a:cubicBezTo>
                  <a:cubicBezTo>
                    <a:pt x="18000" y="5090"/>
                    <a:pt x="18450" y="8363"/>
                    <a:pt x="19125" y="11636"/>
                  </a:cubicBezTo>
                  <a:cubicBezTo>
                    <a:pt x="19800" y="14909"/>
                    <a:pt x="20700" y="18181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024046" y="3210371"/>
              <a:ext cx="137528" cy="34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28" fill="norm" stroke="1" extrusionOk="0">
                  <a:moveTo>
                    <a:pt x="11558" y="17450"/>
                  </a:moveTo>
                  <a:cubicBezTo>
                    <a:pt x="12212" y="16800"/>
                    <a:pt x="12867" y="16149"/>
                    <a:pt x="12703" y="15564"/>
                  </a:cubicBezTo>
                  <a:cubicBezTo>
                    <a:pt x="12540" y="14978"/>
                    <a:pt x="11558" y="14457"/>
                    <a:pt x="10249" y="14327"/>
                  </a:cubicBezTo>
                  <a:cubicBezTo>
                    <a:pt x="8940" y="14197"/>
                    <a:pt x="7303" y="14457"/>
                    <a:pt x="5503" y="15303"/>
                  </a:cubicBezTo>
                  <a:cubicBezTo>
                    <a:pt x="3703" y="16149"/>
                    <a:pt x="1740" y="17580"/>
                    <a:pt x="758" y="18621"/>
                  </a:cubicBezTo>
                  <a:cubicBezTo>
                    <a:pt x="-224" y="19662"/>
                    <a:pt x="-224" y="20313"/>
                    <a:pt x="594" y="20768"/>
                  </a:cubicBezTo>
                  <a:cubicBezTo>
                    <a:pt x="1412" y="21224"/>
                    <a:pt x="3049" y="21484"/>
                    <a:pt x="4685" y="21419"/>
                  </a:cubicBezTo>
                  <a:cubicBezTo>
                    <a:pt x="6321" y="21354"/>
                    <a:pt x="7958" y="20964"/>
                    <a:pt x="10085" y="19467"/>
                  </a:cubicBezTo>
                  <a:cubicBezTo>
                    <a:pt x="12212" y="17971"/>
                    <a:pt x="14831" y="15368"/>
                    <a:pt x="16794" y="12311"/>
                  </a:cubicBezTo>
                  <a:cubicBezTo>
                    <a:pt x="18758" y="9253"/>
                    <a:pt x="20067" y="5739"/>
                    <a:pt x="20721" y="3462"/>
                  </a:cubicBezTo>
                  <a:cubicBezTo>
                    <a:pt x="21376" y="1185"/>
                    <a:pt x="21376" y="144"/>
                    <a:pt x="21049" y="14"/>
                  </a:cubicBezTo>
                  <a:cubicBezTo>
                    <a:pt x="20721" y="-116"/>
                    <a:pt x="20067" y="665"/>
                    <a:pt x="19576" y="2942"/>
                  </a:cubicBezTo>
                  <a:cubicBezTo>
                    <a:pt x="19085" y="5219"/>
                    <a:pt x="18758" y="8992"/>
                    <a:pt x="18921" y="11855"/>
                  </a:cubicBezTo>
                  <a:cubicBezTo>
                    <a:pt x="19085" y="14718"/>
                    <a:pt x="19740" y="16670"/>
                    <a:pt x="20394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117972" y="0"/>
              <a:ext cx="1727043" cy="270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54" fill="norm" stroke="1" extrusionOk="0">
                  <a:moveTo>
                    <a:pt x="15979" y="671"/>
                  </a:moveTo>
                  <a:cubicBezTo>
                    <a:pt x="15900" y="503"/>
                    <a:pt x="15820" y="334"/>
                    <a:pt x="15622" y="224"/>
                  </a:cubicBezTo>
                  <a:cubicBezTo>
                    <a:pt x="15424" y="115"/>
                    <a:pt x="15107" y="64"/>
                    <a:pt x="14604" y="31"/>
                  </a:cubicBezTo>
                  <a:cubicBezTo>
                    <a:pt x="14102" y="-3"/>
                    <a:pt x="13415" y="-20"/>
                    <a:pt x="12899" y="39"/>
                  </a:cubicBezTo>
                  <a:cubicBezTo>
                    <a:pt x="12384" y="98"/>
                    <a:pt x="12040" y="233"/>
                    <a:pt x="11670" y="368"/>
                  </a:cubicBezTo>
                  <a:cubicBezTo>
                    <a:pt x="11300" y="503"/>
                    <a:pt x="10903" y="638"/>
                    <a:pt x="10361" y="781"/>
                  </a:cubicBezTo>
                  <a:cubicBezTo>
                    <a:pt x="9819" y="924"/>
                    <a:pt x="9132" y="1076"/>
                    <a:pt x="8418" y="1329"/>
                  </a:cubicBezTo>
                  <a:cubicBezTo>
                    <a:pt x="7704" y="1582"/>
                    <a:pt x="6964" y="1936"/>
                    <a:pt x="6356" y="2282"/>
                  </a:cubicBezTo>
                  <a:cubicBezTo>
                    <a:pt x="5748" y="2627"/>
                    <a:pt x="5272" y="2965"/>
                    <a:pt x="4822" y="3378"/>
                  </a:cubicBezTo>
                  <a:cubicBezTo>
                    <a:pt x="4373" y="3791"/>
                    <a:pt x="3950" y="4280"/>
                    <a:pt x="3513" y="4811"/>
                  </a:cubicBezTo>
                  <a:cubicBezTo>
                    <a:pt x="3077" y="5342"/>
                    <a:pt x="2628" y="5915"/>
                    <a:pt x="2244" y="6506"/>
                  </a:cubicBezTo>
                  <a:cubicBezTo>
                    <a:pt x="1861" y="7096"/>
                    <a:pt x="1544" y="7703"/>
                    <a:pt x="1293" y="8327"/>
                  </a:cubicBezTo>
                  <a:cubicBezTo>
                    <a:pt x="1042" y="8950"/>
                    <a:pt x="856" y="9591"/>
                    <a:pt x="685" y="10181"/>
                  </a:cubicBezTo>
                  <a:cubicBezTo>
                    <a:pt x="513" y="10772"/>
                    <a:pt x="354" y="11311"/>
                    <a:pt x="235" y="11868"/>
                  </a:cubicBezTo>
                  <a:cubicBezTo>
                    <a:pt x="116" y="12424"/>
                    <a:pt x="37" y="12997"/>
                    <a:pt x="10" y="13571"/>
                  </a:cubicBezTo>
                  <a:cubicBezTo>
                    <a:pt x="-16" y="14144"/>
                    <a:pt x="10" y="14717"/>
                    <a:pt x="77" y="15232"/>
                  </a:cubicBezTo>
                  <a:cubicBezTo>
                    <a:pt x="143" y="15746"/>
                    <a:pt x="248" y="16201"/>
                    <a:pt x="433" y="16682"/>
                  </a:cubicBezTo>
                  <a:cubicBezTo>
                    <a:pt x="619" y="17162"/>
                    <a:pt x="883" y="17668"/>
                    <a:pt x="1227" y="18165"/>
                  </a:cubicBezTo>
                  <a:cubicBezTo>
                    <a:pt x="1570" y="18663"/>
                    <a:pt x="1993" y="19152"/>
                    <a:pt x="2416" y="19565"/>
                  </a:cubicBezTo>
                  <a:cubicBezTo>
                    <a:pt x="2839" y="19978"/>
                    <a:pt x="3262" y="20315"/>
                    <a:pt x="3831" y="20577"/>
                  </a:cubicBezTo>
                  <a:cubicBezTo>
                    <a:pt x="4399" y="20838"/>
                    <a:pt x="5113" y="21024"/>
                    <a:pt x="5774" y="21167"/>
                  </a:cubicBezTo>
                  <a:cubicBezTo>
                    <a:pt x="6435" y="21310"/>
                    <a:pt x="7043" y="21411"/>
                    <a:pt x="7585" y="21479"/>
                  </a:cubicBezTo>
                  <a:cubicBezTo>
                    <a:pt x="8127" y="21546"/>
                    <a:pt x="8603" y="21580"/>
                    <a:pt x="9237" y="21529"/>
                  </a:cubicBezTo>
                  <a:cubicBezTo>
                    <a:pt x="9872" y="21479"/>
                    <a:pt x="10665" y="21344"/>
                    <a:pt x="11392" y="21184"/>
                  </a:cubicBezTo>
                  <a:cubicBezTo>
                    <a:pt x="12119" y="21024"/>
                    <a:pt x="12780" y="20838"/>
                    <a:pt x="13441" y="20560"/>
                  </a:cubicBezTo>
                  <a:cubicBezTo>
                    <a:pt x="14102" y="20282"/>
                    <a:pt x="14763" y="19911"/>
                    <a:pt x="15397" y="19514"/>
                  </a:cubicBezTo>
                  <a:cubicBezTo>
                    <a:pt x="16032" y="19118"/>
                    <a:pt x="16640" y="18697"/>
                    <a:pt x="17169" y="18258"/>
                  </a:cubicBezTo>
                  <a:cubicBezTo>
                    <a:pt x="17698" y="17820"/>
                    <a:pt x="18147" y="17365"/>
                    <a:pt x="18530" y="16901"/>
                  </a:cubicBezTo>
                  <a:cubicBezTo>
                    <a:pt x="18914" y="16437"/>
                    <a:pt x="19231" y="15965"/>
                    <a:pt x="19535" y="15409"/>
                  </a:cubicBezTo>
                  <a:cubicBezTo>
                    <a:pt x="19839" y="14852"/>
                    <a:pt x="20130" y="14211"/>
                    <a:pt x="20341" y="13596"/>
                  </a:cubicBezTo>
                  <a:cubicBezTo>
                    <a:pt x="20553" y="12980"/>
                    <a:pt x="20685" y="12390"/>
                    <a:pt x="20844" y="11809"/>
                  </a:cubicBezTo>
                  <a:cubicBezTo>
                    <a:pt x="21002" y="11227"/>
                    <a:pt x="21187" y="10654"/>
                    <a:pt x="21333" y="10038"/>
                  </a:cubicBezTo>
                  <a:cubicBezTo>
                    <a:pt x="21478" y="9423"/>
                    <a:pt x="21584" y="8765"/>
                    <a:pt x="21571" y="8116"/>
                  </a:cubicBezTo>
                  <a:cubicBezTo>
                    <a:pt x="21558" y="7467"/>
                    <a:pt x="21425" y="6826"/>
                    <a:pt x="21280" y="6253"/>
                  </a:cubicBezTo>
                  <a:cubicBezTo>
                    <a:pt x="21135" y="5679"/>
                    <a:pt x="20976" y="5173"/>
                    <a:pt x="20712" y="4659"/>
                  </a:cubicBezTo>
                  <a:cubicBezTo>
                    <a:pt x="20447" y="4145"/>
                    <a:pt x="20077" y="3622"/>
                    <a:pt x="19548" y="3142"/>
                  </a:cubicBezTo>
                  <a:cubicBezTo>
                    <a:pt x="19019" y="2661"/>
                    <a:pt x="18332" y="2223"/>
                    <a:pt x="17658" y="1885"/>
                  </a:cubicBezTo>
                  <a:cubicBezTo>
                    <a:pt x="16984" y="1548"/>
                    <a:pt x="16323" y="1312"/>
                    <a:pt x="15741" y="1160"/>
                  </a:cubicBezTo>
                  <a:cubicBezTo>
                    <a:pt x="15160" y="1009"/>
                    <a:pt x="14657" y="941"/>
                    <a:pt x="14155" y="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58850" y="1150146"/>
              <a:ext cx="273050" cy="65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1246"/>
                  </a:moveTo>
                  <a:cubicBezTo>
                    <a:pt x="1507" y="13530"/>
                    <a:pt x="3014" y="15815"/>
                    <a:pt x="4102" y="17338"/>
                  </a:cubicBezTo>
                  <a:cubicBezTo>
                    <a:pt x="5191" y="18861"/>
                    <a:pt x="5860" y="19623"/>
                    <a:pt x="6279" y="20280"/>
                  </a:cubicBezTo>
                  <a:cubicBezTo>
                    <a:pt x="6698" y="20938"/>
                    <a:pt x="6865" y="21492"/>
                    <a:pt x="6865" y="21423"/>
                  </a:cubicBezTo>
                  <a:cubicBezTo>
                    <a:pt x="6865" y="21354"/>
                    <a:pt x="6698" y="20661"/>
                    <a:pt x="6112" y="19104"/>
                  </a:cubicBezTo>
                  <a:cubicBezTo>
                    <a:pt x="5526" y="17546"/>
                    <a:pt x="4521" y="15123"/>
                    <a:pt x="3851" y="12700"/>
                  </a:cubicBezTo>
                  <a:cubicBezTo>
                    <a:pt x="3181" y="10277"/>
                    <a:pt x="2847" y="7854"/>
                    <a:pt x="2679" y="5950"/>
                  </a:cubicBezTo>
                  <a:cubicBezTo>
                    <a:pt x="2512" y="4046"/>
                    <a:pt x="2512" y="2661"/>
                    <a:pt x="2763" y="1761"/>
                  </a:cubicBezTo>
                  <a:cubicBezTo>
                    <a:pt x="3014" y="861"/>
                    <a:pt x="3516" y="446"/>
                    <a:pt x="4270" y="204"/>
                  </a:cubicBezTo>
                  <a:cubicBezTo>
                    <a:pt x="5023" y="-39"/>
                    <a:pt x="6028" y="-108"/>
                    <a:pt x="7200" y="238"/>
                  </a:cubicBezTo>
                  <a:cubicBezTo>
                    <a:pt x="8372" y="584"/>
                    <a:pt x="9712" y="1346"/>
                    <a:pt x="10298" y="2869"/>
                  </a:cubicBezTo>
                  <a:cubicBezTo>
                    <a:pt x="10884" y="4392"/>
                    <a:pt x="10716" y="6677"/>
                    <a:pt x="9963" y="8338"/>
                  </a:cubicBezTo>
                  <a:cubicBezTo>
                    <a:pt x="9209" y="10000"/>
                    <a:pt x="7870" y="11038"/>
                    <a:pt x="6698" y="11696"/>
                  </a:cubicBezTo>
                  <a:cubicBezTo>
                    <a:pt x="5526" y="12354"/>
                    <a:pt x="4521" y="12630"/>
                    <a:pt x="3600" y="12769"/>
                  </a:cubicBezTo>
                  <a:cubicBezTo>
                    <a:pt x="2679" y="12907"/>
                    <a:pt x="1842" y="12907"/>
                    <a:pt x="1926" y="12942"/>
                  </a:cubicBezTo>
                  <a:cubicBezTo>
                    <a:pt x="2009" y="12977"/>
                    <a:pt x="3014" y="13046"/>
                    <a:pt x="6447" y="13427"/>
                  </a:cubicBezTo>
                  <a:cubicBezTo>
                    <a:pt x="9879" y="13807"/>
                    <a:pt x="15740" y="14500"/>
                    <a:pt x="21600" y="15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255627" y="1350543"/>
              <a:ext cx="166773" cy="14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734" fill="norm" stroke="1" extrusionOk="0">
                  <a:moveTo>
                    <a:pt x="1023" y="18275"/>
                  </a:moveTo>
                  <a:cubicBezTo>
                    <a:pt x="1023" y="16796"/>
                    <a:pt x="1023" y="15316"/>
                    <a:pt x="1968" y="13245"/>
                  </a:cubicBezTo>
                  <a:cubicBezTo>
                    <a:pt x="2913" y="11174"/>
                    <a:pt x="4803" y="8511"/>
                    <a:pt x="5883" y="6144"/>
                  </a:cubicBezTo>
                  <a:cubicBezTo>
                    <a:pt x="6963" y="3776"/>
                    <a:pt x="7233" y="1705"/>
                    <a:pt x="6693" y="670"/>
                  </a:cubicBezTo>
                  <a:cubicBezTo>
                    <a:pt x="6153" y="-366"/>
                    <a:pt x="4803" y="-366"/>
                    <a:pt x="3453" y="1853"/>
                  </a:cubicBezTo>
                  <a:cubicBezTo>
                    <a:pt x="2103" y="4072"/>
                    <a:pt x="753" y="8511"/>
                    <a:pt x="213" y="12209"/>
                  </a:cubicBezTo>
                  <a:cubicBezTo>
                    <a:pt x="-327" y="15908"/>
                    <a:pt x="-57" y="18867"/>
                    <a:pt x="3588" y="20050"/>
                  </a:cubicBezTo>
                  <a:cubicBezTo>
                    <a:pt x="7233" y="21234"/>
                    <a:pt x="14253" y="20642"/>
                    <a:pt x="21273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375399" y="1284428"/>
              <a:ext cx="229227" cy="37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83" fill="norm" stroke="1" extrusionOk="0">
                  <a:moveTo>
                    <a:pt x="10840" y="728"/>
                  </a:moveTo>
                  <a:cubicBezTo>
                    <a:pt x="8091" y="364"/>
                    <a:pt x="5342" y="0"/>
                    <a:pt x="3575" y="0"/>
                  </a:cubicBezTo>
                  <a:cubicBezTo>
                    <a:pt x="1808" y="0"/>
                    <a:pt x="1022" y="364"/>
                    <a:pt x="531" y="849"/>
                  </a:cubicBezTo>
                  <a:cubicBezTo>
                    <a:pt x="40" y="1335"/>
                    <a:pt x="-156" y="1942"/>
                    <a:pt x="139" y="2427"/>
                  </a:cubicBezTo>
                  <a:cubicBezTo>
                    <a:pt x="433" y="2912"/>
                    <a:pt x="1219" y="3276"/>
                    <a:pt x="2593" y="3337"/>
                  </a:cubicBezTo>
                  <a:cubicBezTo>
                    <a:pt x="3968" y="3398"/>
                    <a:pt x="5931" y="3155"/>
                    <a:pt x="7502" y="2670"/>
                  </a:cubicBezTo>
                  <a:cubicBezTo>
                    <a:pt x="9073" y="2184"/>
                    <a:pt x="10251" y="1456"/>
                    <a:pt x="10840" y="1638"/>
                  </a:cubicBezTo>
                  <a:cubicBezTo>
                    <a:pt x="11429" y="1820"/>
                    <a:pt x="11429" y="2912"/>
                    <a:pt x="12215" y="4915"/>
                  </a:cubicBezTo>
                  <a:cubicBezTo>
                    <a:pt x="13000" y="6917"/>
                    <a:pt x="14571" y="9829"/>
                    <a:pt x="16240" y="12378"/>
                  </a:cubicBezTo>
                  <a:cubicBezTo>
                    <a:pt x="17909" y="14926"/>
                    <a:pt x="19677" y="17110"/>
                    <a:pt x="20560" y="18506"/>
                  </a:cubicBezTo>
                  <a:cubicBezTo>
                    <a:pt x="21444" y="19901"/>
                    <a:pt x="21444" y="20508"/>
                    <a:pt x="20855" y="20933"/>
                  </a:cubicBezTo>
                  <a:cubicBezTo>
                    <a:pt x="20266" y="21357"/>
                    <a:pt x="19088" y="21600"/>
                    <a:pt x="17517" y="21115"/>
                  </a:cubicBezTo>
                  <a:cubicBezTo>
                    <a:pt x="15946" y="20629"/>
                    <a:pt x="13982" y="19416"/>
                    <a:pt x="12019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536700" y="1125678"/>
              <a:ext cx="103717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12" y="5094"/>
                    <a:pt x="13224" y="10189"/>
                    <a:pt x="16971" y="13449"/>
                  </a:cubicBezTo>
                  <a:cubicBezTo>
                    <a:pt x="20718" y="16709"/>
                    <a:pt x="21600" y="18136"/>
                    <a:pt x="21600" y="19358"/>
                  </a:cubicBezTo>
                  <a:cubicBezTo>
                    <a:pt x="21600" y="20581"/>
                    <a:pt x="20718" y="21600"/>
                    <a:pt x="19837" y="21600"/>
                  </a:cubicBezTo>
                  <a:cubicBezTo>
                    <a:pt x="18955" y="21600"/>
                    <a:pt x="18073" y="20581"/>
                    <a:pt x="18073" y="17219"/>
                  </a:cubicBezTo>
                  <a:cubicBezTo>
                    <a:pt x="18073" y="13857"/>
                    <a:pt x="18955" y="8151"/>
                    <a:pt x="19837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651000" y="884114"/>
              <a:ext cx="296926" cy="35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25" fill="norm" stroke="1" extrusionOk="0">
                  <a:moveTo>
                    <a:pt x="0" y="17089"/>
                  </a:moveTo>
                  <a:cubicBezTo>
                    <a:pt x="613" y="17607"/>
                    <a:pt x="1226" y="18124"/>
                    <a:pt x="1915" y="18318"/>
                  </a:cubicBezTo>
                  <a:cubicBezTo>
                    <a:pt x="2604" y="18512"/>
                    <a:pt x="3370" y="18383"/>
                    <a:pt x="4136" y="17607"/>
                  </a:cubicBezTo>
                  <a:cubicBezTo>
                    <a:pt x="4902" y="16831"/>
                    <a:pt x="5668" y="15408"/>
                    <a:pt x="6051" y="14309"/>
                  </a:cubicBezTo>
                  <a:cubicBezTo>
                    <a:pt x="6434" y="13209"/>
                    <a:pt x="6434" y="12433"/>
                    <a:pt x="6204" y="11786"/>
                  </a:cubicBezTo>
                  <a:cubicBezTo>
                    <a:pt x="5974" y="11140"/>
                    <a:pt x="5515" y="10622"/>
                    <a:pt x="4902" y="10558"/>
                  </a:cubicBezTo>
                  <a:cubicBezTo>
                    <a:pt x="4289" y="10493"/>
                    <a:pt x="3523" y="10881"/>
                    <a:pt x="3064" y="12433"/>
                  </a:cubicBezTo>
                  <a:cubicBezTo>
                    <a:pt x="2604" y="13985"/>
                    <a:pt x="2451" y="16701"/>
                    <a:pt x="2911" y="18577"/>
                  </a:cubicBezTo>
                  <a:cubicBezTo>
                    <a:pt x="3370" y="20452"/>
                    <a:pt x="4443" y="21487"/>
                    <a:pt x="6051" y="21422"/>
                  </a:cubicBezTo>
                  <a:cubicBezTo>
                    <a:pt x="7660" y="21358"/>
                    <a:pt x="9804" y="20194"/>
                    <a:pt x="10647" y="17930"/>
                  </a:cubicBezTo>
                  <a:cubicBezTo>
                    <a:pt x="11489" y="15667"/>
                    <a:pt x="11030" y="12304"/>
                    <a:pt x="10570" y="10170"/>
                  </a:cubicBezTo>
                  <a:cubicBezTo>
                    <a:pt x="10111" y="8036"/>
                    <a:pt x="9651" y="7130"/>
                    <a:pt x="9038" y="6548"/>
                  </a:cubicBezTo>
                  <a:cubicBezTo>
                    <a:pt x="8426" y="5966"/>
                    <a:pt x="7660" y="5707"/>
                    <a:pt x="7277" y="5901"/>
                  </a:cubicBezTo>
                  <a:cubicBezTo>
                    <a:pt x="6894" y="6095"/>
                    <a:pt x="6894" y="6742"/>
                    <a:pt x="7966" y="7777"/>
                  </a:cubicBezTo>
                  <a:cubicBezTo>
                    <a:pt x="9038" y="8812"/>
                    <a:pt x="11183" y="10234"/>
                    <a:pt x="12791" y="11722"/>
                  </a:cubicBezTo>
                  <a:cubicBezTo>
                    <a:pt x="14400" y="13209"/>
                    <a:pt x="15472" y="14761"/>
                    <a:pt x="16009" y="15925"/>
                  </a:cubicBezTo>
                  <a:cubicBezTo>
                    <a:pt x="16545" y="17089"/>
                    <a:pt x="16545" y="17865"/>
                    <a:pt x="16238" y="18447"/>
                  </a:cubicBezTo>
                  <a:cubicBezTo>
                    <a:pt x="15932" y="19030"/>
                    <a:pt x="15319" y="19418"/>
                    <a:pt x="14860" y="19224"/>
                  </a:cubicBezTo>
                  <a:cubicBezTo>
                    <a:pt x="14400" y="19030"/>
                    <a:pt x="14094" y="18253"/>
                    <a:pt x="14477" y="16249"/>
                  </a:cubicBezTo>
                  <a:cubicBezTo>
                    <a:pt x="14860" y="14244"/>
                    <a:pt x="15932" y="11010"/>
                    <a:pt x="16698" y="8294"/>
                  </a:cubicBezTo>
                  <a:cubicBezTo>
                    <a:pt x="17464" y="5578"/>
                    <a:pt x="17923" y="3379"/>
                    <a:pt x="17923" y="1956"/>
                  </a:cubicBezTo>
                  <a:cubicBezTo>
                    <a:pt x="17923" y="534"/>
                    <a:pt x="17464" y="-113"/>
                    <a:pt x="17311" y="16"/>
                  </a:cubicBezTo>
                  <a:cubicBezTo>
                    <a:pt x="17157" y="146"/>
                    <a:pt x="17311" y="1051"/>
                    <a:pt x="18077" y="2991"/>
                  </a:cubicBezTo>
                  <a:cubicBezTo>
                    <a:pt x="18843" y="4931"/>
                    <a:pt x="20221" y="7906"/>
                    <a:pt x="20911" y="9782"/>
                  </a:cubicBezTo>
                  <a:cubicBezTo>
                    <a:pt x="21600" y="11657"/>
                    <a:pt x="21600" y="12433"/>
                    <a:pt x="21294" y="13015"/>
                  </a:cubicBezTo>
                  <a:cubicBezTo>
                    <a:pt x="20987" y="13597"/>
                    <a:pt x="20374" y="13985"/>
                    <a:pt x="19762" y="14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930400" y="862896"/>
              <a:ext cx="120650" cy="14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4000"/>
                  </a:moveTo>
                  <a:cubicBezTo>
                    <a:pt x="758" y="2175"/>
                    <a:pt x="1516" y="349"/>
                    <a:pt x="3032" y="45"/>
                  </a:cubicBezTo>
                  <a:cubicBezTo>
                    <a:pt x="4547" y="-259"/>
                    <a:pt x="6821" y="958"/>
                    <a:pt x="9663" y="4000"/>
                  </a:cubicBezTo>
                  <a:cubicBezTo>
                    <a:pt x="12505" y="7042"/>
                    <a:pt x="15916" y="11910"/>
                    <a:pt x="18000" y="15104"/>
                  </a:cubicBezTo>
                  <a:cubicBezTo>
                    <a:pt x="20084" y="18299"/>
                    <a:pt x="20842" y="19820"/>
                    <a:pt x="21221" y="20580"/>
                  </a:cubicBezTo>
                  <a:cubicBezTo>
                    <a:pt x="21600" y="21341"/>
                    <a:pt x="21600" y="21341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939835" y="743152"/>
              <a:ext cx="66766" cy="16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41" fill="norm" stroke="1" extrusionOk="0">
                  <a:moveTo>
                    <a:pt x="21291" y="21241"/>
                  </a:moveTo>
                  <a:cubicBezTo>
                    <a:pt x="15891" y="17033"/>
                    <a:pt x="10491" y="12825"/>
                    <a:pt x="6441" y="9179"/>
                  </a:cubicBezTo>
                  <a:cubicBezTo>
                    <a:pt x="2391" y="5532"/>
                    <a:pt x="-309" y="2446"/>
                    <a:pt x="28" y="1044"/>
                  </a:cubicBezTo>
                  <a:cubicBezTo>
                    <a:pt x="366" y="-359"/>
                    <a:pt x="3741" y="-78"/>
                    <a:pt x="7116" y="342"/>
                  </a:cubicBezTo>
                  <a:cubicBezTo>
                    <a:pt x="10491" y="763"/>
                    <a:pt x="13866" y="1324"/>
                    <a:pt x="17241" y="1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100767" y="712928"/>
              <a:ext cx="115992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319" fill="norm" stroke="1" extrusionOk="0">
                  <a:moveTo>
                    <a:pt x="11363" y="2525"/>
                  </a:moveTo>
                  <a:cubicBezTo>
                    <a:pt x="9874" y="1683"/>
                    <a:pt x="8384" y="842"/>
                    <a:pt x="6522" y="421"/>
                  </a:cubicBezTo>
                  <a:cubicBezTo>
                    <a:pt x="4660" y="0"/>
                    <a:pt x="2425" y="0"/>
                    <a:pt x="1122" y="2525"/>
                  </a:cubicBezTo>
                  <a:cubicBezTo>
                    <a:pt x="-182" y="5049"/>
                    <a:pt x="-554" y="10099"/>
                    <a:pt x="1122" y="13605"/>
                  </a:cubicBezTo>
                  <a:cubicBezTo>
                    <a:pt x="2798" y="17112"/>
                    <a:pt x="6522" y="19075"/>
                    <a:pt x="10060" y="20197"/>
                  </a:cubicBezTo>
                  <a:cubicBezTo>
                    <a:pt x="13598" y="21319"/>
                    <a:pt x="16949" y="21600"/>
                    <a:pt x="18812" y="21039"/>
                  </a:cubicBezTo>
                  <a:cubicBezTo>
                    <a:pt x="20674" y="20478"/>
                    <a:pt x="21046" y="19075"/>
                    <a:pt x="19184" y="16551"/>
                  </a:cubicBezTo>
                  <a:cubicBezTo>
                    <a:pt x="17322" y="14026"/>
                    <a:pt x="13225" y="10379"/>
                    <a:pt x="10432" y="7434"/>
                  </a:cubicBezTo>
                  <a:cubicBezTo>
                    <a:pt x="7639" y="4488"/>
                    <a:pt x="6149" y="2244"/>
                    <a:pt x="46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197100" y="519200"/>
              <a:ext cx="184150" cy="17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0179"/>
                  </a:moveTo>
                  <a:cubicBezTo>
                    <a:pt x="1241" y="12439"/>
                    <a:pt x="2483" y="14700"/>
                    <a:pt x="3476" y="16834"/>
                  </a:cubicBezTo>
                  <a:cubicBezTo>
                    <a:pt x="4469" y="18969"/>
                    <a:pt x="5214" y="20979"/>
                    <a:pt x="5214" y="21230"/>
                  </a:cubicBezTo>
                  <a:cubicBezTo>
                    <a:pt x="5214" y="21481"/>
                    <a:pt x="4469" y="19974"/>
                    <a:pt x="3972" y="16709"/>
                  </a:cubicBezTo>
                  <a:cubicBezTo>
                    <a:pt x="3476" y="13444"/>
                    <a:pt x="3228" y="8421"/>
                    <a:pt x="3972" y="5030"/>
                  </a:cubicBezTo>
                  <a:cubicBezTo>
                    <a:pt x="4717" y="1639"/>
                    <a:pt x="6455" y="-119"/>
                    <a:pt x="8690" y="7"/>
                  </a:cubicBezTo>
                  <a:cubicBezTo>
                    <a:pt x="10924" y="132"/>
                    <a:pt x="13655" y="2141"/>
                    <a:pt x="15890" y="4904"/>
                  </a:cubicBezTo>
                  <a:cubicBezTo>
                    <a:pt x="18124" y="7667"/>
                    <a:pt x="19862" y="11183"/>
                    <a:pt x="21600" y="14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527300" y="4129228"/>
              <a:ext cx="685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7" y="18372"/>
                    <a:pt x="3733" y="15145"/>
                    <a:pt x="5833" y="12414"/>
                  </a:cubicBezTo>
                  <a:cubicBezTo>
                    <a:pt x="7933" y="9683"/>
                    <a:pt x="10267" y="7448"/>
                    <a:pt x="12733" y="5462"/>
                  </a:cubicBezTo>
                  <a:cubicBezTo>
                    <a:pt x="15200" y="3476"/>
                    <a:pt x="17800" y="1738"/>
                    <a:pt x="19300" y="869"/>
                  </a:cubicBezTo>
                  <a:cubicBezTo>
                    <a:pt x="20800" y="0"/>
                    <a:pt x="21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654300" y="4243528"/>
              <a:ext cx="323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7280"/>
                    <a:pt x="5082" y="12960"/>
                    <a:pt x="8682" y="9360"/>
                  </a:cubicBezTo>
                  <a:cubicBezTo>
                    <a:pt x="12282" y="5760"/>
                    <a:pt x="1694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336800" y="3329128"/>
              <a:ext cx="107950" cy="92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1887"/>
                    <a:pt x="2541" y="3774"/>
                    <a:pt x="3600" y="5735"/>
                  </a:cubicBezTo>
                  <a:cubicBezTo>
                    <a:pt x="4659" y="7697"/>
                    <a:pt x="5506" y="9732"/>
                    <a:pt x="6565" y="11694"/>
                  </a:cubicBezTo>
                  <a:cubicBezTo>
                    <a:pt x="7624" y="13655"/>
                    <a:pt x="8894" y="15542"/>
                    <a:pt x="10376" y="17081"/>
                  </a:cubicBezTo>
                  <a:cubicBezTo>
                    <a:pt x="11859" y="18621"/>
                    <a:pt x="13553" y="19812"/>
                    <a:pt x="15459" y="20508"/>
                  </a:cubicBezTo>
                  <a:cubicBezTo>
                    <a:pt x="17365" y="21203"/>
                    <a:pt x="19482" y="2140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245993" y="3096746"/>
              <a:ext cx="1227772" cy="110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09" fill="norm" stroke="1" extrusionOk="0">
                  <a:moveTo>
                    <a:pt x="254" y="8499"/>
                  </a:moveTo>
                  <a:cubicBezTo>
                    <a:pt x="70" y="7839"/>
                    <a:pt x="-114" y="7178"/>
                    <a:pt x="88" y="6538"/>
                  </a:cubicBezTo>
                  <a:cubicBezTo>
                    <a:pt x="291" y="5898"/>
                    <a:pt x="880" y="5278"/>
                    <a:pt x="1836" y="4597"/>
                  </a:cubicBezTo>
                  <a:cubicBezTo>
                    <a:pt x="2793" y="3915"/>
                    <a:pt x="4118" y="3172"/>
                    <a:pt x="5516" y="2532"/>
                  </a:cubicBezTo>
                  <a:cubicBezTo>
                    <a:pt x="6914" y="1891"/>
                    <a:pt x="8386" y="1355"/>
                    <a:pt x="9784" y="962"/>
                  </a:cubicBezTo>
                  <a:cubicBezTo>
                    <a:pt x="11183" y="570"/>
                    <a:pt x="12507" y="322"/>
                    <a:pt x="13795" y="157"/>
                  </a:cubicBezTo>
                  <a:cubicBezTo>
                    <a:pt x="15083" y="-8"/>
                    <a:pt x="16334" y="-91"/>
                    <a:pt x="17365" y="157"/>
                  </a:cubicBezTo>
                  <a:cubicBezTo>
                    <a:pt x="18395" y="405"/>
                    <a:pt x="19205" y="983"/>
                    <a:pt x="19646" y="1974"/>
                  </a:cubicBezTo>
                  <a:cubicBezTo>
                    <a:pt x="20088" y="2965"/>
                    <a:pt x="20161" y="4369"/>
                    <a:pt x="20216" y="5898"/>
                  </a:cubicBezTo>
                  <a:cubicBezTo>
                    <a:pt x="20272" y="7426"/>
                    <a:pt x="20308" y="9078"/>
                    <a:pt x="20456" y="10668"/>
                  </a:cubicBezTo>
                  <a:cubicBezTo>
                    <a:pt x="20603" y="12258"/>
                    <a:pt x="20860" y="13786"/>
                    <a:pt x="21081" y="15190"/>
                  </a:cubicBezTo>
                  <a:cubicBezTo>
                    <a:pt x="21302" y="16594"/>
                    <a:pt x="21486" y="17875"/>
                    <a:pt x="21192" y="18804"/>
                  </a:cubicBezTo>
                  <a:cubicBezTo>
                    <a:pt x="20897" y="19733"/>
                    <a:pt x="20125" y="20311"/>
                    <a:pt x="19499" y="20704"/>
                  </a:cubicBezTo>
                  <a:cubicBezTo>
                    <a:pt x="18873" y="21096"/>
                    <a:pt x="18395" y="21302"/>
                    <a:pt x="17917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676019" y="3563898"/>
              <a:ext cx="66931" cy="81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49" fill="norm" stroke="1" extrusionOk="0">
                  <a:moveTo>
                    <a:pt x="3119" y="1675"/>
                  </a:moveTo>
                  <a:cubicBezTo>
                    <a:pt x="3119" y="1396"/>
                    <a:pt x="3119" y="1118"/>
                    <a:pt x="2444" y="756"/>
                  </a:cubicBezTo>
                  <a:cubicBezTo>
                    <a:pt x="1769" y="394"/>
                    <a:pt x="419" y="-51"/>
                    <a:pt x="82" y="5"/>
                  </a:cubicBezTo>
                  <a:cubicBezTo>
                    <a:pt x="-256" y="60"/>
                    <a:pt x="419" y="617"/>
                    <a:pt x="2782" y="1925"/>
                  </a:cubicBezTo>
                  <a:cubicBezTo>
                    <a:pt x="5144" y="3234"/>
                    <a:pt x="9194" y="5293"/>
                    <a:pt x="11894" y="7353"/>
                  </a:cubicBezTo>
                  <a:cubicBezTo>
                    <a:pt x="14594" y="9413"/>
                    <a:pt x="15944" y="11473"/>
                    <a:pt x="16956" y="13393"/>
                  </a:cubicBezTo>
                  <a:cubicBezTo>
                    <a:pt x="17969" y="15314"/>
                    <a:pt x="18644" y="17095"/>
                    <a:pt x="19319" y="18431"/>
                  </a:cubicBezTo>
                  <a:cubicBezTo>
                    <a:pt x="19994" y="19768"/>
                    <a:pt x="20669" y="20658"/>
                    <a:pt x="21344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622300" y="4307028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600"/>
                    <a:pt x="6336" y="7200"/>
                    <a:pt x="9936" y="10800"/>
                  </a:cubicBezTo>
                  <a:cubicBezTo>
                    <a:pt x="13536" y="14400"/>
                    <a:pt x="1756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742950" y="4243528"/>
              <a:ext cx="215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2016"/>
                    <a:pt x="11435" y="4032"/>
                    <a:pt x="7835" y="7632"/>
                  </a:cubicBezTo>
                  <a:cubicBezTo>
                    <a:pt x="4235" y="11232"/>
                    <a:pt x="2118" y="16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0" y="4652271"/>
              <a:ext cx="279400" cy="46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1492"/>
                  </a:moveTo>
                  <a:cubicBezTo>
                    <a:pt x="164" y="20519"/>
                    <a:pt x="327" y="19546"/>
                    <a:pt x="1391" y="17551"/>
                  </a:cubicBezTo>
                  <a:cubicBezTo>
                    <a:pt x="2455" y="15557"/>
                    <a:pt x="4418" y="12541"/>
                    <a:pt x="6464" y="9768"/>
                  </a:cubicBezTo>
                  <a:cubicBezTo>
                    <a:pt x="8509" y="6995"/>
                    <a:pt x="10636" y="4465"/>
                    <a:pt x="12027" y="2957"/>
                  </a:cubicBezTo>
                  <a:cubicBezTo>
                    <a:pt x="13418" y="1449"/>
                    <a:pt x="14073" y="962"/>
                    <a:pt x="14809" y="573"/>
                  </a:cubicBezTo>
                  <a:cubicBezTo>
                    <a:pt x="15545" y="184"/>
                    <a:pt x="16364" y="-108"/>
                    <a:pt x="16936" y="38"/>
                  </a:cubicBezTo>
                  <a:cubicBezTo>
                    <a:pt x="17509" y="184"/>
                    <a:pt x="17836" y="768"/>
                    <a:pt x="18164" y="2811"/>
                  </a:cubicBezTo>
                  <a:cubicBezTo>
                    <a:pt x="18491" y="4854"/>
                    <a:pt x="18818" y="8357"/>
                    <a:pt x="19227" y="11276"/>
                  </a:cubicBezTo>
                  <a:cubicBezTo>
                    <a:pt x="19636" y="14195"/>
                    <a:pt x="20127" y="16530"/>
                    <a:pt x="20536" y="17795"/>
                  </a:cubicBezTo>
                  <a:cubicBezTo>
                    <a:pt x="20945" y="19060"/>
                    <a:pt x="21273" y="19254"/>
                    <a:pt x="21600" y="19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2550" y="4916628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6457"/>
                    <a:pt x="576" y="11314"/>
                    <a:pt x="2160" y="7714"/>
                  </a:cubicBezTo>
                  <a:cubicBezTo>
                    <a:pt x="3744" y="4114"/>
                    <a:pt x="6624" y="2057"/>
                    <a:pt x="10080" y="1029"/>
                  </a:cubicBezTo>
                  <a:cubicBezTo>
                    <a:pt x="13536" y="0"/>
                    <a:pt x="17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04692" y="4649928"/>
              <a:ext cx="17315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21289" y="686"/>
                  </a:moveTo>
                  <a:cubicBezTo>
                    <a:pt x="20248" y="343"/>
                    <a:pt x="19207" y="0"/>
                    <a:pt x="17906" y="0"/>
                  </a:cubicBezTo>
                  <a:cubicBezTo>
                    <a:pt x="16605" y="0"/>
                    <a:pt x="15043" y="343"/>
                    <a:pt x="12311" y="1943"/>
                  </a:cubicBezTo>
                  <a:cubicBezTo>
                    <a:pt x="9578" y="3543"/>
                    <a:pt x="5675" y="6400"/>
                    <a:pt x="3202" y="9314"/>
                  </a:cubicBezTo>
                  <a:cubicBezTo>
                    <a:pt x="730" y="12229"/>
                    <a:pt x="-311" y="15200"/>
                    <a:pt x="79" y="17257"/>
                  </a:cubicBezTo>
                  <a:cubicBezTo>
                    <a:pt x="470" y="19314"/>
                    <a:pt x="2291" y="20457"/>
                    <a:pt x="3853" y="21029"/>
                  </a:cubicBezTo>
                  <a:cubicBezTo>
                    <a:pt x="5414" y="21600"/>
                    <a:pt x="6716" y="21600"/>
                    <a:pt x="8147" y="21600"/>
                  </a:cubicBezTo>
                  <a:cubicBezTo>
                    <a:pt x="9578" y="21600"/>
                    <a:pt x="11140" y="21600"/>
                    <a:pt x="12311" y="21371"/>
                  </a:cubicBezTo>
                  <a:cubicBezTo>
                    <a:pt x="13482" y="21143"/>
                    <a:pt x="14262" y="20686"/>
                    <a:pt x="14262" y="19829"/>
                  </a:cubicBezTo>
                  <a:cubicBezTo>
                    <a:pt x="14262" y="18971"/>
                    <a:pt x="13482" y="17714"/>
                    <a:pt x="11530" y="16971"/>
                  </a:cubicBezTo>
                  <a:cubicBezTo>
                    <a:pt x="9578" y="16229"/>
                    <a:pt x="6455" y="16000"/>
                    <a:pt x="3332" y="15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810973" y="4585818"/>
              <a:ext cx="636827" cy="46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32" fill="norm" stroke="1" extrusionOk="0">
                  <a:moveTo>
                    <a:pt x="5855" y="13914"/>
                  </a:moveTo>
                  <a:cubicBezTo>
                    <a:pt x="5140" y="13528"/>
                    <a:pt x="4425" y="13142"/>
                    <a:pt x="3638" y="13480"/>
                  </a:cubicBezTo>
                  <a:cubicBezTo>
                    <a:pt x="2851" y="13817"/>
                    <a:pt x="1993" y="14878"/>
                    <a:pt x="1349" y="16083"/>
                  </a:cubicBezTo>
                  <a:cubicBezTo>
                    <a:pt x="706" y="17289"/>
                    <a:pt x="277" y="18639"/>
                    <a:pt x="98" y="19555"/>
                  </a:cubicBezTo>
                  <a:cubicBezTo>
                    <a:pt x="-81" y="20471"/>
                    <a:pt x="-9" y="20953"/>
                    <a:pt x="277" y="21194"/>
                  </a:cubicBezTo>
                  <a:cubicBezTo>
                    <a:pt x="563" y="21435"/>
                    <a:pt x="1063" y="21435"/>
                    <a:pt x="1886" y="20567"/>
                  </a:cubicBezTo>
                  <a:cubicBezTo>
                    <a:pt x="2708" y="19699"/>
                    <a:pt x="3853" y="17964"/>
                    <a:pt x="4640" y="15264"/>
                  </a:cubicBezTo>
                  <a:cubicBezTo>
                    <a:pt x="5426" y="12564"/>
                    <a:pt x="5855" y="8899"/>
                    <a:pt x="6070" y="6440"/>
                  </a:cubicBezTo>
                  <a:cubicBezTo>
                    <a:pt x="6285" y="3981"/>
                    <a:pt x="6285" y="2728"/>
                    <a:pt x="6249" y="1860"/>
                  </a:cubicBezTo>
                  <a:cubicBezTo>
                    <a:pt x="6213" y="992"/>
                    <a:pt x="6142" y="510"/>
                    <a:pt x="5927" y="221"/>
                  </a:cubicBezTo>
                  <a:cubicBezTo>
                    <a:pt x="5712" y="-69"/>
                    <a:pt x="5355" y="-165"/>
                    <a:pt x="4997" y="510"/>
                  </a:cubicBezTo>
                  <a:cubicBezTo>
                    <a:pt x="4640" y="1185"/>
                    <a:pt x="4282" y="2631"/>
                    <a:pt x="4139" y="4849"/>
                  </a:cubicBezTo>
                  <a:cubicBezTo>
                    <a:pt x="3996" y="7067"/>
                    <a:pt x="4067" y="10056"/>
                    <a:pt x="4318" y="11985"/>
                  </a:cubicBezTo>
                  <a:cubicBezTo>
                    <a:pt x="4568" y="13914"/>
                    <a:pt x="4997" y="14781"/>
                    <a:pt x="5391" y="15360"/>
                  </a:cubicBezTo>
                  <a:cubicBezTo>
                    <a:pt x="5784" y="15939"/>
                    <a:pt x="6142" y="16228"/>
                    <a:pt x="6499" y="16324"/>
                  </a:cubicBezTo>
                  <a:cubicBezTo>
                    <a:pt x="6857" y="16421"/>
                    <a:pt x="7214" y="16324"/>
                    <a:pt x="7500" y="15794"/>
                  </a:cubicBezTo>
                  <a:cubicBezTo>
                    <a:pt x="7787" y="15264"/>
                    <a:pt x="8001" y="14299"/>
                    <a:pt x="8180" y="13287"/>
                  </a:cubicBezTo>
                  <a:cubicBezTo>
                    <a:pt x="8359" y="12274"/>
                    <a:pt x="8502" y="11214"/>
                    <a:pt x="8502" y="10973"/>
                  </a:cubicBezTo>
                  <a:cubicBezTo>
                    <a:pt x="8502" y="10731"/>
                    <a:pt x="8359" y="11310"/>
                    <a:pt x="8251" y="12178"/>
                  </a:cubicBezTo>
                  <a:cubicBezTo>
                    <a:pt x="8144" y="13046"/>
                    <a:pt x="8073" y="14203"/>
                    <a:pt x="8144" y="14974"/>
                  </a:cubicBezTo>
                  <a:cubicBezTo>
                    <a:pt x="8216" y="15746"/>
                    <a:pt x="8430" y="16131"/>
                    <a:pt x="8681" y="16517"/>
                  </a:cubicBezTo>
                  <a:cubicBezTo>
                    <a:pt x="8931" y="16903"/>
                    <a:pt x="9217" y="17289"/>
                    <a:pt x="9539" y="17433"/>
                  </a:cubicBezTo>
                  <a:cubicBezTo>
                    <a:pt x="9861" y="17578"/>
                    <a:pt x="10218" y="17481"/>
                    <a:pt x="10576" y="16951"/>
                  </a:cubicBezTo>
                  <a:cubicBezTo>
                    <a:pt x="10934" y="16421"/>
                    <a:pt x="11291" y="15456"/>
                    <a:pt x="11506" y="14637"/>
                  </a:cubicBezTo>
                  <a:cubicBezTo>
                    <a:pt x="11720" y="13817"/>
                    <a:pt x="11792" y="13142"/>
                    <a:pt x="11828" y="12515"/>
                  </a:cubicBezTo>
                  <a:cubicBezTo>
                    <a:pt x="11863" y="11889"/>
                    <a:pt x="11863" y="11310"/>
                    <a:pt x="11792" y="11262"/>
                  </a:cubicBezTo>
                  <a:cubicBezTo>
                    <a:pt x="11720" y="11214"/>
                    <a:pt x="11577" y="11696"/>
                    <a:pt x="11577" y="12467"/>
                  </a:cubicBezTo>
                  <a:cubicBezTo>
                    <a:pt x="11577" y="13239"/>
                    <a:pt x="11720" y="14299"/>
                    <a:pt x="11971" y="15023"/>
                  </a:cubicBezTo>
                  <a:cubicBezTo>
                    <a:pt x="12221" y="15746"/>
                    <a:pt x="12579" y="16131"/>
                    <a:pt x="13151" y="16276"/>
                  </a:cubicBezTo>
                  <a:cubicBezTo>
                    <a:pt x="13723" y="16421"/>
                    <a:pt x="14510" y="16324"/>
                    <a:pt x="15261" y="15698"/>
                  </a:cubicBezTo>
                  <a:cubicBezTo>
                    <a:pt x="16012" y="15071"/>
                    <a:pt x="16727" y="13914"/>
                    <a:pt x="17120" y="13046"/>
                  </a:cubicBezTo>
                  <a:cubicBezTo>
                    <a:pt x="17514" y="12178"/>
                    <a:pt x="17585" y="11599"/>
                    <a:pt x="17621" y="10973"/>
                  </a:cubicBezTo>
                  <a:cubicBezTo>
                    <a:pt x="17657" y="10346"/>
                    <a:pt x="17657" y="9671"/>
                    <a:pt x="17478" y="9333"/>
                  </a:cubicBezTo>
                  <a:cubicBezTo>
                    <a:pt x="17299" y="8996"/>
                    <a:pt x="16942" y="8996"/>
                    <a:pt x="16548" y="9478"/>
                  </a:cubicBezTo>
                  <a:cubicBezTo>
                    <a:pt x="16155" y="9960"/>
                    <a:pt x="15726" y="10924"/>
                    <a:pt x="15511" y="11696"/>
                  </a:cubicBezTo>
                  <a:cubicBezTo>
                    <a:pt x="15296" y="12467"/>
                    <a:pt x="15296" y="13046"/>
                    <a:pt x="15833" y="13624"/>
                  </a:cubicBezTo>
                  <a:cubicBezTo>
                    <a:pt x="16369" y="14203"/>
                    <a:pt x="17442" y="14781"/>
                    <a:pt x="18479" y="15071"/>
                  </a:cubicBezTo>
                  <a:cubicBezTo>
                    <a:pt x="19516" y="15360"/>
                    <a:pt x="20518" y="15360"/>
                    <a:pt x="21519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94272" y="5203290"/>
              <a:ext cx="136735" cy="28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70" fill="norm" stroke="1" extrusionOk="0">
                  <a:moveTo>
                    <a:pt x="408" y="3690"/>
                  </a:moveTo>
                  <a:cubicBezTo>
                    <a:pt x="85" y="2907"/>
                    <a:pt x="-237" y="2124"/>
                    <a:pt x="247" y="1498"/>
                  </a:cubicBezTo>
                  <a:cubicBezTo>
                    <a:pt x="730" y="872"/>
                    <a:pt x="2020" y="403"/>
                    <a:pt x="3632" y="168"/>
                  </a:cubicBezTo>
                  <a:cubicBezTo>
                    <a:pt x="5244" y="-67"/>
                    <a:pt x="7178" y="-67"/>
                    <a:pt x="9596" y="246"/>
                  </a:cubicBezTo>
                  <a:cubicBezTo>
                    <a:pt x="12014" y="559"/>
                    <a:pt x="14915" y="1185"/>
                    <a:pt x="16044" y="1968"/>
                  </a:cubicBezTo>
                  <a:cubicBezTo>
                    <a:pt x="17172" y="2750"/>
                    <a:pt x="16527" y="3690"/>
                    <a:pt x="15560" y="4472"/>
                  </a:cubicBezTo>
                  <a:cubicBezTo>
                    <a:pt x="14593" y="5255"/>
                    <a:pt x="13303" y="5881"/>
                    <a:pt x="11691" y="6585"/>
                  </a:cubicBezTo>
                  <a:cubicBezTo>
                    <a:pt x="10079" y="7290"/>
                    <a:pt x="8145" y="8072"/>
                    <a:pt x="7984" y="8463"/>
                  </a:cubicBezTo>
                  <a:cubicBezTo>
                    <a:pt x="7823" y="8855"/>
                    <a:pt x="9435" y="8855"/>
                    <a:pt x="11853" y="9324"/>
                  </a:cubicBezTo>
                  <a:cubicBezTo>
                    <a:pt x="14270" y="9794"/>
                    <a:pt x="17494" y="10733"/>
                    <a:pt x="19267" y="12063"/>
                  </a:cubicBezTo>
                  <a:cubicBezTo>
                    <a:pt x="21041" y="13394"/>
                    <a:pt x="21363" y="15116"/>
                    <a:pt x="19912" y="16759"/>
                  </a:cubicBezTo>
                  <a:cubicBezTo>
                    <a:pt x="18462" y="18403"/>
                    <a:pt x="15238" y="19968"/>
                    <a:pt x="12820" y="20750"/>
                  </a:cubicBezTo>
                  <a:cubicBezTo>
                    <a:pt x="10402" y="21533"/>
                    <a:pt x="8790" y="21533"/>
                    <a:pt x="8145" y="20985"/>
                  </a:cubicBezTo>
                  <a:cubicBezTo>
                    <a:pt x="7500" y="20437"/>
                    <a:pt x="7823" y="19342"/>
                    <a:pt x="8145" y="18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211499" y="5217303"/>
              <a:ext cx="94413" cy="22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2" h="20949" fill="norm" stroke="1" extrusionOk="0">
                  <a:moveTo>
                    <a:pt x="19187" y="2739"/>
                  </a:moveTo>
                  <a:cubicBezTo>
                    <a:pt x="19187" y="1758"/>
                    <a:pt x="19187" y="776"/>
                    <a:pt x="17837" y="285"/>
                  </a:cubicBezTo>
                  <a:cubicBezTo>
                    <a:pt x="16487" y="-206"/>
                    <a:pt x="13787" y="-206"/>
                    <a:pt x="10412" y="1463"/>
                  </a:cubicBezTo>
                  <a:cubicBezTo>
                    <a:pt x="7037" y="3132"/>
                    <a:pt x="2987" y="6470"/>
                    <a:pt x="1187" y="9809"/>
                  </a:cubicBezTo>
                  <a:cubicBezTo>
                    <a:pt x="-613" y="13147"/>
                    <a:pt x="-163" y="16485"/>
                    <a:pt x="1187" y="18547"/>
                  </a:cubicBezTo>
                  <a:cubicBezTo>
                    <a:pt x="2537" y="20609"/>
                    <a:pt x="4787" y="21394"/>
                    <a:pt x="8837" y="20707"/>
                  </a:cubicBezTo>
                  <a:cubicBezTo>
                    <a:pt x="12887" y="20019"/>
                    <a:pt x="18737" y="17859"/>
                    <a:pt x="19862" y="14325"/>
                  </a:cubicBezTo>
                  <a:cubicBezTo>
                    <a:pt x="20987" y="10790"/>
                    <a:pt x="17387" y="5881"/>
                    <a:pt x="13787" y="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348549" y="4978012"/>
              <a:ext cx="321502" cy="31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8" fill="norm" stroke="1" extrusionOk="0">
                  <a:moveTo>
                    <a:pt x="7043" y="143"/>
                  </a:moveTo>
                  <a:cubicBezTo>
                    <a:pt x="6337" y="715"/>
                    <a:pt x="5631" y="1287"/>
                    <a:pt x="5208" y="3576"/>
                  </a:cubicBezTo>
                  <a:cubicBezTo>
                    <a:pt x="4784" y="5865"/>
                    <a:pt x="4643" y="9870"/>
                    <a:pt x="4714" y="13017"/>
                  </a:cubicBezTo>
                  <a:cubicBezTo>
                    <a:pt x="4784" y="16164"/>
                    <a:pt x="5067" y="18453"/>
                    <a:pt x="5561" y="19812"/>
                  </a:cubicBezTo>
                  <a:cubicBezTo>
                    <a:pt x="6055" y="21171"/>
                    <a:pt x="6761" y="21600"/>
                    <a:pt x="7043" y="21385"/>
                  </a:cubicBezTo>
                  <a:cubicBezTo>
                    <a:pt x="7325" y="21171"/>
                    <a:pt x="7184" y="20313"/>
                    <a:pt x="6478" y="19168"/>
                  </a:cubicBezTo>
                  <a:cubicBezTo>
                    <a:pt x="5772" y="18024"/>
                    <a:pt x="4502" y="16593"/>
                    <a:pt x="3443" y="15592"/>
                  </a:cubicBezTo>
                  <a:cubicBezTo>
                    <a:pt x="2384" y="14591"/>
                    <a:pt x="1537" y="14019"/>
                    <a:pt x="902" y="13446"/>
                  </a:cubicBezTo>
                  <a:cubicBezTo>
                    <a:pt x="267" y="12874"/>
                    <a:pt x="-157" y="12302"/>
                    <a:pt x="55" y="11801"/>
                  </a:cubicBezTo>
                  <a:cubicBezTo>
                    <a:pt x="267" y="11301"/>
                    <a:pt x="1114" y="10872"/>
                    <a:pt x="3090" y="9727"/>
                  </a:cubicBezTo>
                  <a:cubicBezTo>
                    <a:pt x="5067" y="8583"/>
                    <a:pt x="8172" y="6723"/>
                    <a:pt x="10078" y="5221"/>
                  </a:cubicBezTo>
                  <a:cubicBezTo>
                    <a:pt x="11984" y="3719"/>
                    <a:pt x="12690" y="2575"/>
                    <a:pt x="13184" y="1645"/>
                  </a:cubicBezTo>
                  <a:cubicBezTo>
                    <a:pt x="13678" y="715"/>
                    <a:pt x="13961" y="0"/>
                    <a:pt x="13961" y="0"/>
                  </a:cubicBezTo>
                  <a:cubicBezTo>
                    <a:pt x="13961" y="0"/>
                    <a:pt x="13678" y="715"/>
                    <a:pt x="13255" y="3004"/>
                  </a:cubicBezTo>
                  <a:cubicBezTo>
                    <a:pt x="12831" y="5293"/>
                    <a:pt x="12267" y="9155"/>
                    <a:pt x="11914" y="11587"/>
                  </a:cubicBezTo>
                  <a:cubicBezTo>
                    <a:pt x="11561" y="14019"/>
                    <a:pt x="11419" y="15020"/>
                    <a:pt x="11349" y="15878"/>
                  </a:cubicBezTo>
                  <a:cubicBezTo>
                    <a:pt x="11278" y="16736"/>
                    <a:pt x="11278" y="17452"/>
                    <a:pt x="11419" y="17452"/>
                  </a:cubicBezTo>
                  <a:cubicBezTo>
                    <a:pt x="11561" y="17452"/>
                    <a:pt x="11843" y="16736"/>
                    <a:pt x="12408" y="15592"/>
                  </a:cubicBezTo>
                  <a:cubicBezTo>
                    <a:pt x="12972" y="14448"/>
                    <a:pt x="13819" y="12874"/>
                    <a:pt x="14525" y="11873"/>
                  </a:cubicBezTo>
                  <a:cubicBezTo>
                    <a:pt x="15231" y="10872"/>
                    <a:pt x="15796" y="10442"/>
                    <a:pt x="16431" y="10228"/>
                  </a:cubicBezTo>
                  <a:cubicBezTo>
                    <a:pt x="17067" y="10013"/>
                    <a:pt x="17772" y="10013"/>
                    <a:pt x="18619" y="11301"/>
                  </a:cubicBezTo>
                  <a:cubicBezTo>
                    <a:pt x="19467" y="12588"/>
                    <a:pt x="20455" y="15163"/>
                    <a:pt x="21443" y="17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8" name="Drawing"/>
          <p:cNvGrpSpPr/>
          <p:nvPr/>
        </p:nvGrpSpPr>
        <p:grpSpPr>
          <a:xfrm>
            <a:off x="1629833" y="1149349"/>
            <a:ext cx="10911418" cy="7923050"/>
            <a:chOff x="0" y="0"/>
            <a:chExt cx="10911416" cy="7923048"/>
          </a:xfrm>
        </p:grpSpPr>
        <p:sp>
          <p:nvSpPr>
            <p:cNvPr id="2100" name="Line"/>
            <p:cNvSpPr/>
            <p:nvPr/>
          </p:nvSpPr>
          <p:spPr>
            <a:xfrm>
              <a:off x="21166" y="742950"/>
              <a:ext cx="254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5400" y="3394"/>
                    <a:pt x="0" y="6789"/>
                    <a:pt x="0" y="10080"/>
                  </a:cubicBezTo>
                  <a:cubicBezTo>
                    <a:pt x="0" y="13371"/>
                    <a:pt x="5400" y="16560"/>
                    <a:pt x="9900" y="18463"/>
                  </a:cubicBezTo>
                  <a:cubicBezTo>
                    <a:pt x="14400" y="20366"/>
                    <a:pt x="18000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0" y="619412"/>
              <a:ext cx="230717" cy="54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1387" y="6072"/>
                  </a:moveTo>
                  <a:cubicBezTo>
                    <a:pt x="1783" y="4665"/>
                    <a:pt x="2180" y="3258"/>
                    <a:pt x="3270" y="2141"/>
                  </a:cubicBezTo>
                  <a:cubicBezTo>
                    <a:pt x="4360" y="1024"/>
                    <a:pt x="6143" y="196"/>
                    <a:pt x="7927" y="31"/>
                  </a:cubicBezTo>
                  <a:cubicBezTo>
                    <a:pt x="9710" y="-135"/>
                    <a:pt x="11494" y="362"/>
                    <a:pt x="12980" y="2017"/>
                  </a:cubicBezTo>
                  <a:cubicBezTo>
                    <a:pt x="14466" y="3672"/>
                    <a:pt x="15655" y="6486"/>
                    <a:pt x="14862" y="8720"/>
                  </a:cubicBezTo>
                  <a:cubicBezTo>
                    <a:pt x="14070" y="10955"/>
                    <a:pt x="11295" y="12610"/>
                    <a:pt x="8818" y="13479"/>
                  </a:cubicBezTo>
                  <a:cubicBezTo>
                    <a:pt x="6341" y="14348"/>
                    <a:pt x="4161" y="14431"/>
                    <a:pt x="2576" y="14431"/>
                  </a:cubicBezTo>
                  <a:cubicBezTo>
                    <a:pt x="991" y="14431"/>
                    <a:pt x="0" y="14348"/>
                    <a:pt x="0" y="14265"/>
                  </a:cubicBezTo>
                  <a:cubicBezTo>
                    <a:pt x="0" y="14182"/>
                    <a:pt x="991" y="14099"/>
                    <a:pt x="2972" y="14596"/>
                  </a:cubicBezTo>
                  <a:cubicBezTo>
                    <a:pt x="4954" y="15093"/>
                    <a:pt x="7927" y="16168"/>
                    <a:pt x="10206" y="17244"/>
                  </a:cubicBezTo>
                  <a:cubicBezTo>
                    <a:pt x="12484" y="18320"/>
                    <a:pt x="14070" y="19396"/>
                    <a:pt x="15853" y="20099"/>
                  </a:cubicBezTo>
                  <a:cubicBezTo>
                    <a:pt x="17637" y="20803"/>
                    <a:pt x="19618" y="21134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28172" y="917002"/>
              <a:ext cx="135895" cy="20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35" fill="norm" stroke="1" extrusionOk="0">
                  <a:moveTo>
                    <a:pt x="3339" y="9550"/>
                  </a:moveTo>
                  <a:cubicBezTo>
                    <a:pt x="6939" y="8459"/>
                    <a:pt x="10539" y="7368"/>
                    <a:pt x="12994" y="6387"/>
                  </a:cubicBezTo>
                  <a:cubicBezTo>
                    <a:pt x="15448" y="5405"/>
                    <a:pt x="16757" y="4532"/>
                    <a:pt x="17412" y="3441"/>
                  </a:cubicBezTo>
                  <a:cubicBezTo>
                    <a:pt x="18067" y="2350"/>
                    <a:pt x="18067" y="1041"/>
                    <a:pt x="17085" y="387"/>
                  </a:cubicBezTo>
                  <a:cubicBezTo>
                    <a:pt x="16103" y="-268"/>
                    <a:pt x="14139" y="-268"/>
                    <a:pt x="11030" y="1805"/>
                  </a:cubicBezTo>
                  <a:cubicBezTo>
                    <a:pt x="7921" y="3877"/>
                    <a:pt x="3667" y="8023"/>
                    <a:pt x="1539" y="11296"/>
                  </a:cubicBezTo>
                  <a:cubicBezTo>
                    <a:pt x="-588" y="14568"/>
                    <a:pt x="-588" y="16968"/>
                    <a:pt x="2030" y="18605"/>
                  </a:cubicBezTo>
                  <a:cubicBezTo>
                    <a:pt x="4648" y="20241"/>
                    <a:pt x="9885" y="21114"/>
                    <a:pt x="13485" y="21223"/>
                  </a:cubicBezTo>
                  <a:cubicBezTo>
                    <a:pt x="17085" y="21332"/>
                    <a:pt x="19048" y="20677"/>
                    <a:pt x="21012" y="2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79709" y="917081"/>
              <a:ext cx="142533" cy="46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088" fill="norm" stroke="1" extrusionOk="0">
                  <a:moveTo>
                    <a:pt x="19287" y="1030"/>
                  </a:moveTo>
                  <a:cubicBezTo>
                    <a:pt x="17095" y="454"/>
                    <a:pt x="14904" y="-122"/>
                    <a:pt x="11774" y="22"/>
                  </a:cubicBezTo>
                  <a:cubicBezTo>
                    <a:pt x="8643" y="166"/>
                    <a:pt x="4574" y="1030"/>
                    <a:pt x="2382" y="1990"/>
                  </a:cubicBezTo>
                  <a:cubicBezTo>
                    <a:pt x="191" y="2950"/>
                    <a:pt x="-122" y="4006"/>
                    <a:pt x="35" y="4774"/>
                  </a:cubicBezTo>
                  <a:cubicBezTo>
                    <a:pt x="191" y="5542"/>
                    <a:pt x="817" y="6022"/>
                    <a:pt x="3165" y="5974"/>
                  </a:cubicBezTo>
                  <a:cubicBezTo>
                    <a:pt x="5513" y="5926"/>
                    <a:pt x="9582" y="5350"/>
                    <a:pt x="12087" y="4774"/>
                  </a:cubicBezTo>
                  <a:cubicBezTo>
                    <a:pt x="14591" y="4198"/>
                    <a:pt x="15530" y="3622"/>
                    <a:pt x="16156" y="2998"/>
                  </a:cubicBezTo>
                  <a:cubicBezTo>
                    <a:pt x="16782" y="2374"/>
                    <a:pt x="17095" y="1702"/>
                    <a:pt x="17095" y="1846"/>
                  </a:cubicBezTo>
                  <a:cubicBezTo>
                    <a:pt x="17095" y="1990"/>
                    <a:pt x="16782" y="2950"/>
                    <a:pt x="17565" y="5110"/>
                  </a:cubicBezTo>
                  <a:cubicBezTo>
                    <a:pt x="18348" y="7270"/>
                    <a:pt x="20226" y="10630"/>
                    <a:pt x="20852" y="13366"/>
                  </a:cubicBezTo>
                  <a:cubicBezTo>
                    <a:pt x="21478" y="16102"/>
                    <a:pt x="20852" y="18214"/>
                    <a:pt x="18504" y="19558"/>
                  </a:cubicBezTo>
                  <a:cubicBezTo>
                    <a:pt x="16156" y="20902"/>
                    <a:pt x="12087" y="21478"/>
                    <a:pt x="8956" y="20806"/>
                  </a:cubicBezTo>
                  <a:cubicBezTo>
                    <a:pt x="5826" y="20134"/>
                    <a:pt x="3635" y="18214"/>
                    <a:pt x="1443" y="16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35516" y="914400"/>
              <a:ext cx="76201" cy="18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92" fill="norm" stroke="1" extrusionOk="0">
                  <a:moveTo>
                    <a:pt x="0" y="0"/>
                  </a:moveTo>
                  <a:cubicBezTo>
                    <a:pt x="6422" y="2160"/>
                    <a:pt x="12843" y="4320"/>
                    <a:pt x="16638" y="7560"/>
                  </a:cubicBezTo>
                  <a:cubicBezTo>
                    <a:pt x="20432" y="10800"/>
                    <a:pt x="21600" y="15120"/>
                    <a:pt x="20432" y="17760"/>
                  </a:cubicBezTo>
                  <a:cubicBezTo>
                    <a:pt x="19265" y="20400"/>
                    <a:pt x="15762" y="21360"/>
                    <a:pt x="12843" y="21480"/>
                  </a:cubicBezTo>
                  <a:cubicBezTo>
                    <a:pt x="9924" y="21600"/>
                    <a:pt x="7589" y="20880"/>
                    <a:pt x="7005" y="18120"/>
                  </a:cubicBezTo>
                  <a:cubicBezTo>
                    <a:pt x="6422" y="15360"/>
                    <a:pt x="7589" y="10560"/>
                    <a:pt x="10216" y="7320"/>
                  </a:cubicBezTo>
                  <a:cubicBezTo>
                    <a:pt x="12843" y="4080"/>
                    <a:pt x="16930" y="2400"/>
                    <a:pt x="21016" y="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55285" y="832660"/>
              <a:ext cx="323789" cy="24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38" fill="norm" stroke="1" extrusionOk="0">
                  <a:moveTo>
                    <a:pt x="1730" y="9111"/>
                  </a:moveTo>
                  <a:cubicBezTo>
                    <a:pt x="2427" y="8931"/>
                    <a:pt x="3124" y="8751"/>
                    <a:pt x="3751" y="8121"/>
                  </a:cubicBezTo>
                  <a:cubicBezTo>
                    <a:pt x="4378" y="7491"/>
                    <a:pt x="4935" y="6411"/>
                    <a:pt x="5214" y="5421"/>
                  </a:cubicBezTo>
                  <a:cubicBezTo>
                    <a:pt x="5493" y="4431"/>
                    <a:pt x="5493" y="3531"/>
                    <a:pt x="5144" y="3261"/>
                  </a:cubicBezTo>
                  <a:cubicBezTo>
                    <a:pt x="4796" y="2991"/>
                    <a:pt x="4099" y="3351"/>
                    <a:pt x="3193" y="4881"/>
                  </a:cubicBezTo>
                  <a:cubicBezTo>
                    <a:pt x="2287" y="6411"/>
                    <a:pt x="1173" y="9111"/>
                    <a:pt x="545" y="11721"/>
                  </a:cubicBezTo>
                  <a:cubicBezTo>
                    <a:pt x="-82" y="14331"/>
                    <a:pt x="-221" y="16851"/>
                    <a:pt x="406" y="18381"/>
                  </a:cubicBezTo>
                  <a:cubicBezTo>
                    <a:pt x="1033" y="19911"/>
                    <a:pt x="2427" y="20451"/>
                    <a:pt x="4587" y="19011"/>
                  </a:cubicBezTo>
                  <a:cubicBezTo>
                    <a:pt x="6747" y="17571"/>
                    <a:pt x="9673" y="14151"/>
                    <a:pt x="11415" y="11541"/>
                  </a:cubicBezTo>
                  <a:cubicBezTo>
                    <a:pt x="13157" y="8931"/>
                    <a:pt x="13714" y="7131"/>
                    <a:pt x="13993" y="5691"/>
                  </a:cubicBezTo>
                  <a:cubicBezTo>
                    <a:pt x="14272" y="4251"/>
                    <a:pt x="14272" y="3171"/>
                    <a:pt x="13645" y="2721"/>
                  </a:cubicBezTo>
                  <a:cubicBezTo>
                    <a:pt x="13018" y="2271"/>
                    <a:pt x="11764" y="2451"/>
                    <a:pt x="11276" y="2991"/>
                  </a:cubicBezTo>
                  <a:cubicBezTo>
                    <a:pt x="10788" y="3531"/>
                    <a:pt x="11067" y="4431"/>
                    <a:pt x="11694" y="5601"/>
                  </a:cubicBezTo>
                  <a:cubicBezTo>
                    <a:pt x="12321" y="6771"/>
                    <a:pt x="13296" y="8211"/>
                    <a:pt x="13854" y="10011"/>
                  </a:cubicBezTo>
                  <a:cubicBezTo>
                    <a:pt x="14411" y="11811"/>
                    <a:pt x="14551" y="13971"/>
                    <a:pt x="14063" y="15861"/>
                  </a:cubicBezTo>
                  <a:cubicBezTo>
                    <a:pt x="13575" y="17751"/>
                    <a:pt x="12460" y="19371"/>
                    <a:pt x="11554" y="20271"/>
                  </a:cubicBezTo>
                  <a:cubicBezTo>
                    <a:pt x="10649" y="21171"/>
                    <a:pt x="9952" y="21351"/>
                    <a:pt x="9604" y="20901"/>
                  </a:cubicBezTo>
                  <a:cubicBezTo>
                    <a:pt x="9255" y="20451"/>
                    <a:pt x="9255" y="19371"/>
                    <a:pt x="10231" y="17301"/>
                  </a:cubicBezTo>
                  <a:cubicBezTo>
                    <a:pt x="11206" y="15231"/>
                    <a:pt x="13157" y="12171"/>
                    <a:pt x="14829" y="9651"/>
                  </a:cubicBezTo>
                  <a:cubicBezTo>
                    <a:pt x="16502" y="7131"/>
                    <a:pt x="17895" y="5151"/>
                    <a:pt x="18871" y="3531"/>
                  </a:cubicBezTo>
                  <a:cubicBezTo>
                    <a:pt x="19846" y="1911"/>
                    <a:pt x="20404" y="651"/>
                    <a:pt x="20334" y="201"/>
                  </a:cubicBezTo>
                  <a:cubicBezTo>
                    <a:pt x="20264" y="-249"/>
                    <a:pt x="19567" y="111"/>
                    <a:pt x="19080" y="741"/>
                  </a:cubicBezTo>
                  <a:cubicBezTo>
                    <a:pt x="18592" y="1371"/>
                    <a:pt x="18313" y="2271"/>
                    <a:pt x="18592" y="3981"/>
                  </a:cubicBezTo>
                  <a:cubicBezTo>
                    <a:pt x="18871" y="5691"/>
                    <a:pt x="19707" y="8211"/>
                    <a:pt x="20334" y="10551"/>
                  </a:cubicBezTo>
                  <a:cubicBezTo>
                    <a:pt x="20961" y="12891"/>
                    <a:pt x="21379" y="15051"/>
                    <a:pt x="21309" y="16491"/>
                  </a:cubicBezTo>
                  <a:cubicBezTo>
                    <a:pt x="21240" y="17931"/>
                    <a:pt x="20682" y="18651"/>
                    <a:pt x="19637" y="19101"/>
                  </a:cubicBezTo>
                  <a:cubicBezTo>
                    <a:pt x="18592" y="19551"/>
                    <a:pt x="17059" y="19731"/>
                    <a:pt x="16153" y="19371"/>
                  </a:cubicBezTo>
                  <a:cubicBezTo>
                    <a:pt x="15247" y="19011"/>
                    <a:pt x="14969" y="18111"/>
                    <a:pt x="14690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011766" y="88900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011766" y="80645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097524" y="859493"/>
              <a:ext cx="123793" cy="15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778" fill="norm" stroke="1" extrusionOk="0">
                  <a:moveTo>
                    <a:pt x="21054" y="544"/>
                  </a:moveTo>
                  <a:cubicBezTo>
                    <a:pt x="19254" y="-17"/>
                    <a:pt x="17454" y="-578"/>
                    <a:pt x="13854" y="1245"/>
                  </a:cubicBezTo>
                  <a:cubicBezTo>
                    <a:pt x="10254" y="3069"/>
                    <a:pt x="4854" y="7277"/>
                    <a:pt x="2154" y="10503"/>
                  </a:cubicBezTo>
                  <a:cubicBezTo>
                    <a:pt x="-546" y="13728"/>
                    <a:pt x="-546" y="15973"/>
                    <a:pt x="1254" y="17796"/>
                  </a:cubicBezTo>
                  <a:cubicBezTo>
                    <a:pt x="3054" y="19619"/>
                    <a:pt x="6654" y="21022"/>
                    <a:pt x="9714" y="20741"/>
                  </a:cubicBezTo>
                  <a:cubicBezTo>
                    <a:pt x="12774" y="20461"/>
                    <a:pt x="15294" y="18497"/>
                    <a:pt x="16194" y="15271"/>
                  </a:cubicBezTo>
                  <a:cubicBezTo>
                    <a:pt x="17094" y="12045"/>
                    <a:pt x="16374" y="7557"/>
                    <a:pt x="15294" y="4892"/>
                  </a:cubicBezTo>
                  <a:cubicBezTo>
                    <a:pt x="14214" y="2227"/>
                    <a:pt x="12774" y="1386"/>
                    <a:pt x="11874" y="1105"/>
                  </a:cubicBezTo>
                  <a:cubicBezTo>
                    <a:pt x="10974" y="825"/>
                    <a:pt x="10614" y="1105"/>
                    <a:pt x="10254" y="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270121" y="790671"/>
              <a:ext cx="135346" cy="19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21" fill="norm" stroke="1" extrusionOk="0">
                  <a:moveTo>
                    <a:pt x="314" y="7152"/>
                  </a:moveTo>
                  <a:cubicBezTo>
                    <a:pt x="646" y="11017"/>
                    <a:pt x="978" y="14882"/>
                    <a:pt x="978" y="17383"/>
                  </a:cubicBezTo>
                  <a:cubicBezTo>
                    <a:pt x="978" y="19884"/>
                    <a:pt x="646" y="21021"/>
                    <a:pt x="314" y="21021"/>
                  </a:cubicBezTo>
                  <a:cubicBezTo>
                    <a:pt x="-19" y="21021"/>
                    <a:pt x="-351" y="19884"/>
                    <a:pt x="812" y="16815"/>
                  </a:cubicBezTo>
                  <a:cubicBezTo>
                    <a:pt x="1975" y="13745"/>
                    <a:pt x="4634" y="8743"/>
                    <a:pt x="6627" y="5674"/>
                  </a:cubicBezTo>
                  <a:cubicBezTo>
                    <a:pt x="8621" y="2604"/>
                    <a:pt x="9951" y="1467"/>
                    <a:pt x="11612" y="672"/>
                  </a:cubicBezTo>
                  <a:cubicBezTo>
                    <a:pt x="13274" y="-124"/>
                    <a:pt x="15267" y="-579"/>
                    <a:pt x="16929" y="1467"/>
                  </a:cubicBezTo>
                  <a:cubicBezTo>
                    <a:pt x="18591" y="3514"/>
                    <a:pt x="19920" y="8061"/>
                    <a:pt x="20584" y="11699"/>
                  </a:cubicBezTo>
                  <a:cubicBezTo>
                    <a:pt x="21249" y="15337"/>
                    <a:pt x="21249" y="18065"/>
                    <a:pt x="21249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79916" y="1079500"/>
              <a:ext cx="901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4" y="19872"/>
                    <a:pt x="3448" y="18144"/>
                    <a:pt x="5324" y="16272"/>
                  </a:cubicBezTo>
                  <a:cubicBezTo>
                    <a:pt x="7200" y="14400"/>
                    <a:pt x="9228" y="12384"/>
                    <a:pt x="11307" y="10368"/>
                  </a:cubicBezTo>
                  <a:cubicBezTo>
                    <a:pt x="13386" y="8352"/>
                    <a:pt x="15515" y="6336"/>
                    <a:pt x="17239" y="4608"/>
                  </a:cubicBezTo>
                  <a:cubicBezTo>
                    <a:pt x="18963" y="2880"/>
                    <a:pt x="202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88400" y="1073150"/>
              <a:ext cx="856717" cy="2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74" fill="norm" stroke="1" extrusionOk="0">
                  <a:moveTo>
                    <a:pt x="944" y="19849"/>
                  </a:moveTo>
                  <a:cubicBezTo>
                    <a:pt x="518" y="20432"/>
                    <a:pt x="93" y="21016"/>
                    <a:pt x="13" y="21308"/>
                  </a:cubicBezTo>
                  <a:cubicBezTo>
                    <a:pt x="-67" y="21600"/>
                    <a:pt x="199" y="21600"/>
                    <a:pt x="1263" y="20530"/>
                  </a:cubicBezTo>
                  <a:cubicBezTo>
                    <a:pt x="2327" y="19459"/>
                    <a:pt x="4189" y="17319"/>
                    <a:pt x="6264" y="14984"/>
                  </a:cubicBezTo>
                  <a:cubicBezTo>
                    <a:pt x="8339" y="12649"/>
                    <a:pt x="10627" y="10119"/>
                    <a:pt x="12941" y="7881"/>
                  </a:cubicBezTo>
                  <a:cubicBezTo>
                    <a:pt x="15255" y="5643"/>
                    <a:pt x="17596" y="3697"/>
                    <a:pt x="19033" y="2432"/>
                  </a:cubicBezTo>
                  <a:cubicBezTo>
                    <a:pt x="20469" y="1168"/>
                    <a:pt x="21001" y="584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13473" y="1714500"/>
              <a:ext cx="1569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37"/>
                    <a:pt x="-1582" y="9275"/>
                    <a:pt x="1118" y="12875"/>
                  </a:cubicBezTo>
                  <a:cubicBezTo>
                    <a:pt x="3818" y="16475"/>
                    <a:pt x="11918" y="1903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90503" y="1668837"/>
              <a:ext cx="240588" cy="42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08" fill="norm" stroke="1" extrusionOk="0">
                  <a:moveTo>
                    <a:pt x="602" y="3590"/>
                  </a:moveTo>
                  <a:cubicBezTo>
                    <a:pt x="233" y="2627"/>
                    <a:pt x="-136" y="1665"/>
                    <a:pt x="49" y="1023"/>
                  </a:cubicBezTo>
                  <a:cubicBezTo>
                    <a:pt x="233" y="382"/>
                    <a:pt x="972" y="61"/>
                    <a:pt x="3095" y="7"/>
                  </a:cubicBezTo>
                  <a:cubicBezTo>
                    <a:pt x="5218" y="-46"/>
                    <a:pt x="8726" y="168"/>
                    <a:pt x="11956" y="916"/>
                  </a:cubicBezTo>
                  <a:cubicBezTo>
                    <a:pt x="15187" y="1665"/>
                    <a:pt x="18141" y="2948"/>
                    <a:pt x="19710" y="5033"/>
                  </a:cubicBezTo>
                  <a:cubicBezTo>
                    <a:pt x="21279" y="7118"/>
                    <a:pt x="21464" y="10005"/>
                    <a:pt x="19895" y="12732"/>
                  </a:cubicBezTo>
                  <a:cubicBezTo>
                    <a:pt x="18326" y="15459"/>
                    <a:pt x="15002" y="18025"/>
                    <a:pt x="12418" y="19469"/>
                  </a:cubicBezTo>
                  <a:cubicBezTo>
                    <a:pt x="9833" y="20912"/>
                    <a:pt x="7987" y="21233"/>
                    <a:pt x="6602" y="21394"/>
                  </a:cubicBezTo>
                  <a:cubicBezTo>
                    <a:pt x="5218" y="21554"/>
                    <a:pt x="4295" y="21554"/>
                    <a:pt x="3556" y="21340"/>
                  </a:cubicBezTo>
                  <a:cubicBezTo>
                    <a:pt x="2818" y="21126"/>
                    <a:pt x="2264" y="20699"/>
                    <a:pt x="2910" y="20057"/>
                  </a:cubicBezTo>
                  <a:cubicBezTo>
                    <a:pt x="3556" y="19415"/>
                    <a:pt x="5402" y="18560"/>
                    <a:pt x="7249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97466" y="18351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910166" y="19621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384878" y="1535580"/>
              <a:ext cx="204739" cy="59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55" fill="norm" stroke="1" extrusionOk="0">
                  <a:moveTo>
                    <a:pt x="16690" y="1649"/>
                  </a:moveTo>
                  <a:cubicBezTo>
                    <a:pt x="16250" y="1266"/>
                    <a:pt x="15809" y="883"/>
                    <a:pt x="14597" y="538"/>
                  </a:cubicBezTo>
                  <a:cubicBezTo>
                    <a:pt x="13384" y="193"/>
                    <a:pt x="11401" y="-113"/>
                    <a:pt x="9637" y="40"/>
                  </a:cubicBezTo>
                  <a:cubicBezTo>
                    <a:pt x="7874" y="193"/>
                    <a:pt x="6331" y="806"/>
                    <a:pt x="5670" y="1840"/>
                  </a:cubicBezTo>
                  <a:cubicBezTo>
                    <a:pt x="5009" y="2874"/>
                    <a:pt x="5229" y="4330"/>
                    <a:pt x="6001" y="5440"/>
                  </a:cubicBezTo>
                  <a:cubicBezTo>
                    <a:pt x="6772" y="6551"/>
                    <a:pt x="8095" y="7317"/>
                    <a:pt x="8756" y="8044"/>
                  </a:cubicBezTo>
                  <a:cubicBezTo>
                    <a:pt x="9417" y="8772"/>
                    <a:pt x="9417" y="9461"/>
                    <a:pt x="8756" y="9959"/>
                  </a:cubicBezTo>
                  <a:cubicBezTo>
                    <a:pt x="8095" y="10457"/>
                    <a:pt x="6772" y="10764"/>
                    <a:pt x="5450" y="10878"/>
                  </a:cubicBezTo>
                  <a:cubicBezTo>
                    <a:pt x="4127" y="10993"/>
                    <a:pt x="2805" y="10917"/>
                    <a:pt x="2695" y="10802"/>
                  </a:cubicBezTo>
                  <a:cubicBezTo>
                    <a:pt x="2584" y="10687"/>
                    <a:pt x="3686" y="10534"/>
                    <a:pt x="4788" y="10496"/>
                  </a:cubicBezTo>
                  <a:cubicBezTo>
                    <a:pt x="5890" y="10457"/>
                    <a:pt x="6992" y="10534"/>
                    <a:pt x="7874" y="10725"/>
                  </a:cubicBezTo>
                  <a:cubicBezTo>
                    <a:pt x="8756" y="10917"/>
                    <a:pt x="9417" y="11223"/>
                    <a:pt x="9637" y="11836"/>
                  </a:cubicBezTo>
                  <a:cubicBezTo>
                    <a:pt x="9858" y="12449"/>
                    <a:pt x="9637" y="13368"/>
                    <a:pt x="7984" y="14785"/>
                  </a:cubicBezTo>
                  <a:cubicBezTo>
                    <a:pt x="6331" y="16202"/>
                    <a:pt x="3246" y="18117"/>
                    <a:pt x="1592" y="19266"/>
                  </a:cubicBezTo>
                  <a:cubicBezTo>
                    <a:pt x="-61" y="20415"/>
                    <a:pt x="-281" y="20798"/>
                    <a:pt x="270" y="21066"/>
                  </a:cubicBezTo>
                  <a:cubicBezTo>
                    <a:pt x="821" y="21334"/>
                    <a:pt x="2143" y="21487"/>
                    <a:pt x="5780" y="21449"/>
                  </a:cubicBezTo>
                  <a:cubicBezTo>
                    <a:pt x="9417" y="21410"/>
                    <a:pt x="15368" y="21181"/>
                    <a:pt x="21319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834219" y="1572597"/>
              <a:ext cx="142748" cy="44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501" fill="norm" stroke="1" extrusionOk="0">
                  <a:moveTo>
                    <a:pt x="20172" y="1658"/>
                  </a:moveTo>
                  <a:cubicBezTo>
                    <a:pt x="19859" y="1141"/>
                    <a:pt x="19546" y="624"/>
                    <a:pt x="18607" y="314"/>
                  </a:cubicBezTo>
                  <a:cubicBezTo>
                    <a:pt x="17668" y="4"/>
                    <a:pt x="16102" y="-99"/>
                    <a:pt x="14850" y="108"/>
                  </a:cubicBezTo>
                  <a:cubicBezTo>
                    <a:pt x="13598" y="314"/>
                    <a:pt x="12659" y="831"/>
                    <a:pt x="10154" y="2846"/>
                  </a:cubicBezTo>
                  <a:cubicBezTo>
                    <a:pt x="7650" y="4862"/>
                    <a:pt x="3581" y="8376"/>
                    <a:pt x="1546" y="11218"/>
                  </a:cubicBezTo>
                  <a:cubicBezTo>
                    <a:pt x="-489" y="14060"/>
                    <a:pt x="-489" y="16230"/>
                    <a:pt x="1389" y="17780"/>
                  </a:cubicBezTo>
                  <a:cubicBezTo>
                    <a:pt x="3268" y="19331"/>
                    <a:pt x="7024" y="20261"/>
                    <a:pt x="10624" y="20778"/>
                  </a:cubicBezTo>
                  <a:cubicBezTo>
                    <a:pt x="14224" y="21294"/>
                    <a:pt x="17668" y="21398"/>
                    <a:pt x="21111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167466" y="1600199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927"/>
                    <a:pt x="8400" y="7855"/>
                    <a:pt x="12000" y="11455"/>
                  </a:cubicBezTo>
                  <a:cubicBezTo>
                    <a:pt x="15600" y="15055"/>
                    <a:pt x="186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254475" y="1612900"/>
              <a:ext cx="135242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1232" y="0"/>
                  </a:moveTo>
                  <a:cubicBezTo>
                    <a:pt x="19903" y="411"/>
                    <a:pt x="18574" y="823"/>
                    <a:pt x="17410" y="1851"/>
                  </a:cubicBezTo>
                  <a:cubicBezTo>
                    <a:pt x="16247" y="2880"/>
                    <a:pt x="15250" y="4526"/>
                    <a:pt x="12924" y="7251"/>
                  </a:cubicBezTo>
                  <a:cubicBezTo>
                    <a:pt x="10598" y="9977"/>
                    <a:pt x="6943" y="13783"/>
                    <a:pt x="4617" y="16149"/>
                  </a:cubicBezTo>
                  <a:cubicBezTo>
                    <a:pt x="2290" y="18514"/>
                    <a:pt x="1294" y="19440"/>
                    <a:pt x="629" y="20211"/>
                  </a:cubicBezTo>
                  <a:cubicBezTo>
                    <a:pt x="-36" y="20983"/>
                    <a:pt x="-368" y="21600"/>
                    <a:pt x="629" y="21600"/>
                  </a:cubicBezTo>
                  <a:cubicBezTo>
                    <a:pt x="1626" y="21600"/>
                    <a:pt x="3952" y="20983"/>
                    <a:pt x="627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472266" y="1936750"/>
              <a:ext cx="6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599266" y="2120900"/>
              <a:ext cx="95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71"/>
                    <a:pt x="12000" y="12343"/>
                    <a:pt x="8400" y="15943"/>
                  </a:cubicBezTo>
                  <a:cubicBezTo>
                    <a:pt x="4800" y="19543"/>
                    <a:pt x="24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031066" y="1651000"/>
              <a:ext cx="215901" cy="37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4024" y="4004"/>
                    <a:pt x="8047" y="8009"/>
                    <a:pt x="11329" y="11164"/>
                  </a:cubicBezTo>
                  <a:cubicBezTo>
                    <a:pt x="14612" y="14319"/>
                    <a:pt x="17153" y="16625"/>
                    <a:pt x="18741" y="18324"/>
                  </a:cubicBezTo>
                  <a:cubicBezTo>
                    <a:pt x="20329" y="20022"/>
                    <a:pt x="20965" y="21115"/>
                    <a:pt x="21282" y="21357"/>
                  </a:cubicBezTo>
                  <a:cubicBezTo>
                    <a:pt x="21600" y="21600"/>
                    <a:pt x="21600" y="20993"/>
                    <a:pt x="2160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070868" y="1654089"/>
              <a:ext cx="191477" cy="4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81" fill="norm" stroke="1" extrusionOk="0">
                  <a:moveTo>
                    <a:pt x="20941" y="990"/>
                  </a:moveTo>
                  <a:cubicBezTo>
                    <a:pt x="21176" y="520"/>
                    <a:pt x="21411" y="51"/>
                    <a:pt x="21059" y="4"/>
                  </a:cubicBezTo>
                  <a:cubicBezTo>
                    <a:pt x="20707" y="-43"/>
                    <a:pt x="19768" y="333"/>
                    <a:pt x="17889" y="1976"/>
                  </a:cubicBezTo>
                  <a:cubicBezTo>
                    <a:pt x="16011" y="3620"/>
                    <a:pt x="13194" y="6531"/>
                    <a:pt x="10494" y="9254"/>
                  </a:cubicBezTo>
                  <a:cubicBezTo>
                    <a:pt x="7794" y="11978"/>
                    <a:pt x="5211" y="14514"/>
                    <a:pt x="3333" y="16345"/>
                  </a:cubicBezTo>
                  <a:cubicBezTo>
                    <a:pt x="1454" y="18176"/>
                    <a:pt x="281" y="19303"/>
                    <a:pt x="46" y="20101"/>
                  </a:cubicBezTo>
                  <a:cubicBezTo>
                    <a:pt x="-189" y="20900"/>
                    <a:pt x="515" y="21369"/>
                    <a:pt x="1220" y="21463"/>
                  </a:cubicBezTo>
                  <a:cubicBezTo>
                    <a:pt x="1924" y="21557"/>
                    <a:pt x="2628" y="21275"/>
                    <a:pt x="3333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386666" y="2006600"/>
              <a:ext cx="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012016" y="1428749"/>
              <a:ext cx="387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2833" y="19636"/>
                    <a:pt x="5666" y="21600"/>
                    <a:pt x="9266" y="18655"/>
                  </a:cubicBezTo>
                  <a:cubicBezTo>
                    <a:pt x="12866" y="15709"/>
                    <a:pt x="17233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316816" y="1358900"/>
              <a:ext cx="15409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0" y="0"/>
                  </a:moveTo>
                  <a:cubicBezTo>
                    <a:pt x="6422" y="1800"/>
                    <a:pt x="12843" y="3600"/>
                    <a:pt x="16638" y="5513"/>
                  </a:cubicBezTo>
                  <a:cubicBezTo>
                    <a:pt x="20432" y="7425"/>
                    <a:pt x="21600" y="9450"/>
                    <a:pt x="21162" y="11363"/>
                  </a:cubicBezTo>
                  <a:cubicBezTo>
                    <a:pt x="20724" y="13275"/>
                    <a:pt x="18681" y="15075"/>
                    <a:pt x="16492" y="16763"/>
                  </a:cubicBezTo>
                  <a:cubicBezTo>
                    <a:pt x="14303" y="18450"/>
                    <a:pt x="11968" y="20025"/>
                    <a:pt x="9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640666" y="1498600"/>
              <a:ext cx="184118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0" y="0"/>
                  </a:moveTo>
                  <a:cubicBezTo>
                    <a:pt x="4126" y="781"/>
                    <a:pt x="8252" y="1561"/>
                    <a:pt x="11771" y="2949"/>
                  </a:cubicBezTo>
                  <a:cubicBezTo>
                    <a:pt x="15290" y="4337"/>
                    <a:pt x="18202" y="6333"/>
                    <a:pt x="19780" y="8718"/>
                  </a:cubicBezTo>
                  <a:cubicBezTo>
                    <a:pt x="21357" y="11104"/>
                    <a:pt x="21600" y="13880"/>
                    <a:pt x="20144" y="16005"/>
                  </a:cubicBezTo>
                  <a:cubicBezTo>
                    <a:pt x="18688" y="18130"/>
                    <a:pt x="15533" y="19605"/>
                    <a:pt x="12742" y="20429"/>
                  </a:cubicBezTo>
                  <a:cubicBezTo>
                    <a:pt x="9951" y="21253"/>
                    <a:pt x="7524" y="21427"/>
                    <a:pt x="5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237566" y="17970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135966" y="2019300"/>
              <a:ext cx="1968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94" y="5520"/>
                    <a:pt x="9987" y="11040"/>
                    <a:pt x="6387" y="14640"/>
                  </a:cubicBezTo>
                  <a:cubicBezTo>
                    <a:pt x="2787" y="18240"/>
                    <a:pt x="1394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870590" y="1567886"/>
              <a:ext cx="173427" cy="42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73" fill="norm" stroke="1" extrusionOk="0">
                  <a:moveTo>
                    <a:pt x="19526" y="350"/>
                  </a:moveTo>
                  <a:cubicBezTo>
                    <a:pt x="18240" y="136"/>
                    <a:pt x="16955" y="-78"/>
                    <a:pt x="15669" y="29"/>
                  </a:cubicBezTo>
                  <a:cubicBezTo>
                    <a:pt x="14383" y="136"/>
                    <a:pt x="13098" y="564"/>
                    <a:pt x="10655" y="2061"/>
                  </a:cubicBezTo>
                  <a:cubicBezTo>
                    <a:pt x="8212" y="3558"/>
                    <a:pt x="4612" y="6124"/>
                    <a:pt x="2426" y="8904"/>
                  </a:cubicBezTo>
                  <a:cubicBezTo>
                    <a:pt x="240" y="11684"/>
                    <a:pt x="-531" y="14678"/>
                    <a:pt x="369" y="16871"/>
                  </a:cubicBezTo>
                  <a:cubicBezTo>
                    <a:pt x="1269" y="19063"/>
                    <a:pt x="3840" y="20453"/>
                    <a:pt x="7569" y="20987"/>
                  </a:cubicBezTo>
                  <a:cubicBezTo>
                    <a:pt x="11298" y="21522"/>
                    <a:pt x="16183" y="21201"/>
                    <a:pt x="21069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234516" y="1574800"/>
              <a:ext cx="146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462"/>
                    <a:pt x="8765" y="10924"/>
                    <a:pt x="12365" y="14524"/>
                  </a:cubicBezTo>
                  <a:cubicBezTo>
                    <a:pt x="15965" y="18124"/>
                    <a:pt x="18783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299604" y="1593850"/>
              <a:ext cx="138113" cy="36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53" fill="norm" stroke="1" extrusionOk="0">
                  <a:moveTo>
                    <a:pt x="21355" y="0"/>
                  </a:moveTo>
                  <a:cubicBezTo>
                    <a:pt x="18410" y="1873"/>
                    <a:pt x="15464" y="3746"/>
                    <a:pt x="12846" y="6180"/>
                  </a:cubicBezTo>
                  <a:cubicBezTo>
                    <a:pt x="10228" y="8615"/>
                    <a:pt x="7937" y="11612"/>
                    <a:pt x="5810" y="13921"/>
                  </a:cubicBezTo>
                  <a:cubicBezTo>
                    <a:pt x="3682" y="16231"/>
                    <a:pt x="1719" y="17854"/>
                    <a:pt x="737" y="19103"/>
                  </a:cubicBezTo>
                  <a:cubicBezTo>
                    <a:pt x="-245" y="20351"/>
                    <a:pt x="-245" y="21225"/>
                    <a:pt x="737" y="21413"/>
                  </a:cubicBezTo>
                  <a:cubicBezTo>
                    <a:pt x="1719" y="21600"/>
                    <a:pt x="3682" y="21101"/>
                    <a:pt x="5646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5437716" y="1855379"/>
              <a:ext cx="107951" cy="16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14" fill="norm" stroke="1" extrusionOk="0">
                  <a:moveTo>
                    <a:pt x="0" y="3169"/>
                  </a:moveTo>
                  <a:cubicBezTo>
                    <a:pt x="1247" y="2061"/>
                    <a:pt x="2493" y="954"/>
                    <a:pt x="4777" y="400"/>
                  </a:cubicBezTo>
                  <a:cubicBezTo>
                    <a:pt x="7062" y="-154"/>
                    <a:pt x="10385" y="-154"/>
                    <a:pt x="12462" y="538"/>
                  </a:cubicBezTo>
                  <a:cubicBezTo>
                    <a:pt x="14539" y="1231"/>
                    <a:pt x="15370" y="2615"/>
                    <a:pt x="13708" y="5523"/>
                  </a:cubicBezTo>
                  <a:cubicBezTo>
                    <a:pt x="12047" y="8431"/>
                    <a:pt x="7893" y="12861"/>
                    <a:pt x="4777" y="15769"/>
                  </a:cubicBezTo>
                  <a:cubicBezTo>
                    <a:pt x="1662" y="18677"/>
                    <a:pt x="-415" y="20061"/>
                    <a:pt x="208" y="20754"/>
                  </a:cubicBezTo>
                  <a:cubicBezTo>
                    <a:pt x="831" y="21446"/>
                    <a:pt x="4154" y="21446"/>
                    <a:pt x="8100" y="21031"/>
                  </a:cubicBezTo>
                  <a:cubicBezTo>
                    <a:pt x="12047" y="20615"/>
                    <a:pt x="16616" y="19784"/>
                    <a:pt x="21185" y="1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5609166" y="2032000"/>
              <a:ext cx="88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5869516" y="1631950"/>
              <a:ext cx="1587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200"/>
                    <a:pt x="5760" y="6400"/>
                    <a:pt x="9360" y="10000"/>
                  </a:cubicBezTo>
                  <a:cubicBezTo>
                    <a:pt x="12960" y="13600"/>
                    <a:pt x="1728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5920316" y="1644650"/>
              <a:ext cx="1524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92"/>
                    <a:pt x="14400" y="4985"/>
                    <a:pt x="11250" y="7546"/>
                  </a:cubicBezTo>
                  <a:cubicBezTo>
                    <a:pt x="8100" y="10108"/>
                    <a:pt x="5400" y="12738"/>
                    <a:pt x="3600" y="15092"/>
                  </a:cubicBezTo>
                  <a:cubicBezTo>
                    <a:pt x="1800" y="17446"/>
                    <a:pt x="90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6085416" y="1879591"/>
              <a:ext cx="114301" cy="14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5636"/>
                  </a:moveTo>
                  <a:cubicBezTo>
                    <a:pt x="400" y="4071"/>
                    <a:pt x="800" y="2505"/>
                    <a:pt x="2400" y="1410"/>
                  </a:cubicBezTo>
                  <a:cubicBezTo>
                    <a:pt x="4000" y="314"/>
                    <a:pt x="6800" y="-312"/>
                    <a:pt x="8400" y="158"/>
                  </a:cubicBezTo>
                  <a:cubicBezTo>
                    <a:pt x="10000" y="627"/>
                    <a:pt x="10400" y="2192"/>
                    <a:pt x="9800" y="4384"/>
                  </a:cubicBezTo>
                  <a:cubicBezTo>
                    <a:pt x="9200" y="6575"/>
                    <a:pt x="7600" y="9392"/>
                    <a:pt x="6200" y="11427"/>
                  </a:cubicBezTo>
                  <a:cubicBezTo>
                    <a:pt x="4800" y="13462"/>
                    <a:pt x="3600" y="14714"/>
                    <a:pt x="2600" y="16123"/>
                  </a:cubicBezTo>
                  <a:cubicBezTo>
                    <a:pt x="1600" y="17531"/>
                    <a:pt x="800" y="19097"/>
                    <a:pt x="1400" y="20036"/>
                  </a:cubicBezTo>
                  <a:cubicBezTo>
                    <a:pt x="2000" y="20975"/>
                    <a:pt x="4000" y="21288"/>
                    <a:pt x="7600" y="20975"/>
                  </a:cubicBezTo>
                  <a:cubicBezTo>
                    <a:pt x="11200" y="20662"/>
                    <a:pt x="16400" y="19723"/>
                    <a:pt x="21600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831416" y="1479550"/>
              <a:ext cx="260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90" y="0"/>
                    <a:pt x="8780" y="0"/>
                    <a:pt x="12380" y="3600"/>
                  </a:cubicBezTo>
                  <a:cubicBezTo>
                    <a:pt x="15980" y="7200"/>
                    <a:pt x="1879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6072716" y="1420137"/>
              <a:ext cx="91866" cy="14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304" fill="norm" stroke="1" extrusionOk="0">
                  <a:moveTo>
                    <a:pt x="0" y="339"/>
                  </a:moveTo>
                  <a:cubicBezTo>
                    <a:pt x="5635" y="22"/>
                    <a:pt x="11270" y="-296"/>
                    <a:pt x="15261" y="498"/>
                  </a:cubicBezTo>
                  <a:cubicBezTo>
                    <a:pt x="19252" y="1292"/>
                    <a:pt x="21600" y="3198"/>
                    <a:pt x="19722" y="6851"/>
                  </a:cubicBezTo>
                  <a:cubicBezTo>
                    <a:pt x="17843" y="10504"/>
                    <a:pt x="11739" y="15904"/>
                    <a:pt x="5635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6326716" y="1536699"/>
              <a:ext cx="120830" cy="43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61" fill="norm" stroke="1" extrusionOk="0">
                  <a:moveTo>
                    <a:pt x="0" y="0"/>
                  </a:moveTo>
                  <a:cubicBezTo>
                    <a:pt x="5214" y="1783"/>
                    <a:pt x="10428" y="3565"/>
                    <a:pt x="14524" y="6082"/>
                  </a:cubicBezTo>
                  <a:cubicBezTo>
                    <a:pt x="18621" y="8598"/>
                    <a:pt x="21600" y="11849"/>
                    <a:pt x="21228" y="14470"/>
                  </a:cubicBezTo>
                  <a:cubicBezTo>
                    <a:pt x="20855" y="17091"/>
                    <a:pt x="17131" y="19083"/>
                    <a:pt x="13966" y="20184"/>
                  </a:cubicBezTo>
                  <a:cubicBezTo>
                    <a:pt x="10800" y="21285"/>
                    <a:pt x="8193" y="21495"/>
                    <a:pt x="5959" y="21548"/>
                  </a:cubicBezTo>
                  <a:cubicBezTo>
                    <a:pt x="3724" y="21600"/>
                    <a:pt x="1862" y="21495"/>
                    <a:pt x="931" y="21338"/>
                  </a:cubicBezTo>
                  <a:cubicBezTo>
                    <a:pt x="0" y="21181"/>
                    <a:pt x="0" y="20971"/>
                    <a:pt x="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656916" y="18097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599766" y="1930400"/>
              <a:ext cx="889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7107766" y="1943099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7533216" y="19304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838016" y="195580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996131" y="19558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339666" y="18161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206316" y="1974850"/>
              <a:ext cx="146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667497" y="1551643"/>
              <a:ext cx="186520" cy="41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85" fill="norm" stroke="1" extrusionOk="0">
                  <a:moveTo>
                    <a:pt x="21386" y="210"/>
                  </a:moveTo>
                  <a:cubicBezTo>
                    <a:pt x="19930" y="-6"/>
                    <a:pt x="18474" y="-222"/>
                    <a:pt x="16289" y="480"/>
                  </a:cubicBezTo>
                  <a:cubicBezTo>
                    <a:pt x="14105" y="1182"/>
                    <a:pt x="11193" y="2802"/>
                    <a:pt x="8402" y="4854"/>
                  </a:cubicBezTo>
                  <a:cubicBezTo>
                    <a:pt x="5611" y="6906"/>
                    <a:pt x="2941" y="9390"/>
                    <a:pt x="1485" y="11658"/>
                  </a:cubicBezTo>
                  <a:cubicBezTo>
                    <a:pt x="29" y="13926"/>
                    <a:pt x="-214" y="15978"/>
                    <a:pt x="150" y="17598"/>
                  </a:cubicBezTo>
                  <a:cubicBezTo>
                    <a:pt x="514" y="19218"/>
                    <a:pt x="1485" y="20406"/>
                    <a:pt x="3548" y="20892"/>
                  </a:cubicBezTo>
                  <a:cubicBezTo>
                    <a:pt x="5611" y="21378"/>
                    <a:pt x="8766" y="21162"/>
                    <a:pt x="11921" y="2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923866" y="1581149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5040"/>
                    <a:pt x="9318" y="10080"/>
                    <a:pt x="12282" y="13200"/>
                  </a:cubicBezTo>
                  <a:cubicBezTo>
                    <a:pt x="15247" y="16320"/>
                    <a:pt x="16518" y="17520"/>
                    <a:pt x="17788" y="18600"/>
                  </a:cubicBezTo>
                  <a:cubicBezTo>
                    <a:pt x="19059" y="19680"/>
                    <a:pt x="20329" y="20640"/>
                    <a:pt x="20965" y="2112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970433" y="1631950"/>
              <a:ext cx="13758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47"/>
                    <a:pt x="18277" y="294"/>
                    <a:pt x="16449" y="1322"/>
                  </a:cubicBezTo>
                  <a:cubicBezTo>
                    <a:pt x="14622" y="2351"/>
                    <a:pt x="12628" y="4261"/>
                    <a:pt x="10302" y="6906"/>
                  </a:cubicBezTo>
                  <a:cubicBezTo>
                    <a:pt x="7975" y="9551"/>
                    <a:pt x="5317" y="12931"/>
                    <a:pt x="3323" y="15282"/>
                  </a:cubicBezTo>
                  <a:cubicBezTo>
                    <a:pt x="1329" y="17633"/>
                    <a:pt x="0" y="18955"/>
                    <a:pt x="0" y="19837"/>
                  </a:cubicBezTo>
                  <a:cubicBezTo>
                    <a:pt x="0" y="20718"/>
                    <a:pt x="1329" y="21159"/>
                    <a:pt x="26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9079197" y="1833942"/>
              <a:ext cx="113741" cy="15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78" fill="norm" stroke="1" extrusionOk="0">
                  <a:moveTo>
                    <a:pt x="4169" y="2720"/>
                  </a:moveTo>
                  <a:cubicBezTo>
                    <a:pt x="3384" y="5562"/>
                    <a:pt x="2598" y="8404"/>
                    <a:pt x="1813" y="11104"/>
                  </a:cubicBezTo>
                  <a:cubicBezTo>
                    <a:pt x="1027" y="13804"/>
                    <a:pt x="242" y="16362"/>
                    <a:pt x="45" y="16789"/>
                  </a:cubicBezTo>
                  <a:cubicBezTo>
                    <a:pt x="-151" y="17215"/>
                    <a:pt x="242" y="15510"/>
                    <a:pt x="2205" y="12667"/>
                  </a:cubicBezTo>
                  <a:cubicBezTo>
                    <a:pt x="4169" y="9825"/>
                    <a:pt x="7704" y="5846"/>
                    <a:pt x="10256" y="3431"/>
                  </a:cubicBezTo>
                  <a:cubicBezTo>
                    <a:pt x="12809" y="1015"/>
                    <a:pt x="14380" y="162"/>
                    <a:pt x="16147" y="20"/>
                  </a:cubicBezTo>
                  <a:cubicBezTo>
                    <a:pt x="17914" y="-122"/>
                    <a:pt x="19878" y="446"/>
                    <a:pt x="20664" y="3146"/>
                  </a:cubicBezTo>
                  <a:cubicBezTo>
                    <a:pt x="21449" y="5846"/>
                    <a:pt x="21056" y="10678"/>
                    <a:pt x="20467" y="14089"/>
                  </a:cubicBezTo>
                  <a:cubicBezTo>
                    <a:pt x="19878" y="17499"/>
                    <a:pt x="19093" y="19489"/>
                    <a:pt x="1830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9266766" y="197485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647766" y="1687970"/>
              <a:ext cx="127001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4102"/>
                  </a:moveTo>
                  <a:cubicBezTo>
                    <a:pt x="360" y="3357"/>
                    <a:pt x="720" y="2612"/>
                    <a:pt x="1620" y="1793"/>
                  </a:cubicBezTo>
                  <a:cubicBezTo>
                    <a:pt x="2520" y="974"/>
                    <a:pt x="3960" y="80"/>
                    <a:pt x="5400" y="5"/>
                  </a:cubicBezTo>
                  <a:cubicBezTo>
                    <a:pt x="6840" y="-69"/>
                    <a:pt x="8280" y="676"/>
                    <a:pt x="10080" y="2836"/>
                  </a:cubicBezTo>
                  <a:cubicBezTo>
                    <a:pt x="11880" y="4996"/>
                    <a:pt x="14040" y="8571"/>
                    <a:pt x="15480" y="11625"/>
                  </a:cubicBezTo>
                  <a:cubicBezTo>
                    <a:pt x="16920" y="14679"/>
                    <a:pt x="17640" y="17211"/>
                    <a:pt x="18540" y="18775"/>
                  </a:cubicBezTo>
                  <a:cubicBezTo>
                    <a:pt x="19440" y="20339"/>
                    <a:pt x="20520" y="20935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645650" y="1720849"/>
              <a:ext cx="230717" cy="31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20609" y="0"/>
                    <a:pt x="19618" y="0"/>
                    <a:pt x="18033" y="924"/>
                  </a:cubicBezTo>
                  <a:cubicBezTo>
                    <a:pt x="16448" y="1847"/>
                    <a:pt x="14268" y="3695"/>
                    <a:pt x="11791" y="6395"/>
                  </a:cubicBezTo>
                  <a:cubicBezTo>
                    <a:pt x="9314" y="9095"/>
                    <a:pt x="6539" y="12647"/>
                    <a:pt x="4855" y="14708"/>
                  </a:cubicBezTo>
                  <a:cubicBezTo>
                    <a:pt x="3171" y="16768"/>
                    <a:pt x="2576" y="17337"/>
                    <a:pt x="1783" y="18261"/>
                  </a:cubicBezTo>
                  <a:cubicBezTo>
                    <a:pt x="991" y="19184"/>
                    <a:pt x="0" y="20463"/>
                    <a:pt x="0" y="21032"/>
                  </a:cubicBezTo>
                  <a:cubicBezTo>
                    <a:pt x="0" y="21600"/>
                    <a:pt x="991" y="21458"/>
                    <a:pt x="1982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847540" y="1953388"/>
              <a:ext cx="101355" cy="11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49" fill="norm" stroke="1" extrusionOk="0">
                  <a:moveTo>
                    <a:pt x="4681" y="5355"/>
                  </a:moveTo>
                  <a:cubicBezTo>
                    <a:pt x="3799" y="7392"/>
                    <a:pt x="2918" y="9430"/>
                    <a:pt x="2036" y="11875"/>
                  </a:cubicBezTo>
                  <a:cubicBezTo>
                    <a:pt x="1154" y="14321"/>
                    <a:pt x="273" y="17174"/>
                    <a:pt x="52" y="17174"/>
                  </a:cubicBezTo>
                  <a:cubicBezTo>
                    <a:pt x="-168" y="17174"/>
                    <a:pt x="273" y="14321"/>
                    <a:pt x="2036" y="11060"/>
                  </a:cubicBezTo>
                  <a:cubicBezTo>
                    <a:pt x="3799" y="7800"/>
                    <a:pt x="6885" y="4132"/>
                    <a:pt x="9530" y="2094"/>
                  </a:cubicBezTo>
                  <a:cubicBezTo>
                    <a:pt x="12175" y="57"/>
                    <a:pt x="14379" y="-351"/>
                    <a:pt x="16363" y="260"/>
                  </a:cubicBezTo>
                  <a:cubicBezTo>
                    <a:pt x="18346" y="872"/>
                    <a:pt x="20110" y="2502"/>
                    <a:pt x="20771" y="6170"/>
                  </a:cubicBezTo>
                  <a:cubicBezTo>
                    <a:pt x="21432" y="9838"/>
                    <a:pt x="20991" y="15543"/>
                    <a:pt x="2055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603316" y="1509183"/>
              <a:ext cx="3429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3" y="10800"/>
                    <a:pt x="5067" y="0"/>
                    <a:pt x="8667" y="0"/>
                  </a:cubicBezTo>
                  <a:cubicBezTo>
                    <a:pt x="12267" y="0"/>
                    <a:pt x="169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9895416" y="1456266"/>
              <a:ext cx="116418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1178" y="1271"/>
                    <a:pt x="2356" y="0"/>
                    <a:pt x="5302" y="0"/>
                  </a:cubicBezTo>
                  <a:cubicBezTo>
                    <a:pt x="8247" y="0"/>
                    <a:pt x="12960" y="1271"/>
                    <a:pt x="16298" y="3494"/>
                  </a:cubicBezTo>
                  <a:cubicBezTo>
                    <a:pt x="19636" y="5718"/>
                    <a:pt x="21600" y="8894"/>
                    <a:pt x="21600" y="11912"/>
                  </a:cubicBezTo>
                  <a:cubicBezTo>
                    <a:pt x="21600" y="14929"/>
                    <a:pt x="19636" y="17788"/>
                    <a:pt x="16691" y="19376"/>
                  </a:cubicBezTo>
                  <a:cubicBezTo>
                    <a:pt x="13745" y="20965"/>
                    <a:pt x="9818" y="21282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111316" y="1695449"/>
              <a:ext cx="98480" cy="34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4" fill="norm" stroke="1" extrusionOk="0">
                  <a:moveTo>
                    <a:pt x="1379" y="0"/>
                  </a:moveTo>
                  <a:cubicBezTo>
                    <a:pt x="5515" y="520"/>
                    <a:pt x="9651" y="1041"/>
                    <a:pt x="13557" y="2733"/>
                  </a:cubicBezTo>
                  <a:cubicBezTo>
                    <a:pt x="17464" y="4424"/>
                    <a:pt x="21140" y="7287"/>
                    <a:pt x="21370" y="10410"/>
                  </a:cubicBezTo>
                  <a:cubicBezTo>
                    <a:pt x="21600" y="13533"/>
                    <a:pt x="18383" y="16916"/>
                    <a:pt x="15626" y="18867"/>
                  </a:cubicBezTo>
                  <a:cubicBezTo>
                    <a:pt x="12868" y="20819"/>
                    <a:pt x="10570" y="21340"/>
                    <a:pt x="8043" y="21470"/>
                  </a:cubicBezTo>
                  <a:cubicBezTo>
                    <a:pt x="5515" y="21600"/>
                    <a:pt x="2757" y="21340"/>
                    <a:pt x="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225616" y="1504950"/>
              <a:ext cx="235219" cy="67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84" fill="norm" stroke="1" extrusionOk="0">
                  <a:moveTo>
                    <a:pt x="12729" y="0"/>
                  </a:moveTo>
                  <a:cubicBezTo>
                    <a:pt x="15043" y="270"/>
                    <a:pt x="17357" y="540"/>
                    <a:pt x="18996" y="1148"/>
                  </a:cubicBezTo>
                  <a:cubicBezTo>
                    <a:pt x="20636" y="1755"/>
                    <a:pt x="21600" y="2700"/>
                    <a:pt x="21407" y="3679"/>
                  </a:cubicBezTo>
                  <a:cubicBezTo>
                    <a:pt x="21214" y="4658"/>
                    <a:pt x="19864" y="5670"/>
                    <a:pt x="18418" y="6379"/>
                  </a:cubicBezTo>
                  <a:cubicBezTo>
                    <a:pt x="16971" y="7088"/>
                    <a:pt x="15429" y="7493"/>
                    <a:pt x="14368" y="8033"/>
                  </a:cubicBezTo>
                  <a:cubicBezTo>
                    <a:pt x="13307" y="8572"/>
                    <a:pt x="12729" y="9248"/>
                    <a:pt x="12439" y="10328"/>
                  </a:cubicBezTo>
                  <a:cubicBezTo>
                    <a:pt x="12150" y="11408"/>
                    <a:pt x="12150" y="12893"/>
                    <a:pt x="12729" y="14175"/>
                  </a:cubicBezTo>
                  <a:cubicBezTo>
                    <a:pt x="13307" y="15458"/>
                    <a:pt x="14464" y="16537"/>
                    <a:pt x="15236" y="17483"/>
                  </a:cubicBezTo>
                  <a:cubicBezTo>
                    <a:pt x="16007" y="18428"/>
                    <a:pt x="16393" y="19238"/>
                    <a:pt x="15911" y="19946"/>
                  </a:cubicBezTo>
                  <a:cubicBezTo>
                    <a:pt x="15429" y="20655"/>
                    <a:pt x="14079" y="21263"/>
                    <a:pt x="11282" y="21431"/>
                  </a:cubicBezTo>
                  <a:cubicBezTo>
                    <a:pt x="8486" y="21600"/>
                    <a:pt x="4243" y="2133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151466" y="3225800"/>
              <a:ext cx="2222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3600"/>
                    <a:pt x="6994" y="7200"/>
                    <a:pt x="10286" y="10490"/>
                  </a:cubicBezTo>
                  <a:cubicBezTo>
                    <a:pt x="13577" y="13779"/>
                    <a:pt x="16663" y="16759"/>
                    <a:pt x="18514" y="18559"/>
                  </a:cubicBezTo>
                  <a:cubicBezTo>
                    <a:pt x="20366" y="20359"/>
                    <a:pt x="20983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284277" y="3232150"/>
              <a:ext cx="235490" cy="57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33" fill="norm" stroke="1" extrusionOk="0">
                  <a:moveTo>
                    <a:pt x="21456" y="0"/>
                  </a:moveTo>
                  <a:cubicBezTo>
                    <a:pt x="20299" y="635"/>
                    <a:pt x="19142" y="1271"/>
                    <a:pt x="17502" y="2859"/>
                  </a:cubicBezTo>
                  <a:cubicBezTo>
                    <a:pt x="15863" y="4447"/>
                    <a:pt x="13742" y="6988"/>
                    <a:pt x="11427" y="9649"/>
                  </a:cubicBezTo>
                  <a:cubicBezTo>
                    <a:pt x="9113" y="12309"/>
                    <a:pt x="6606" y="15088"/>
                    <a:pt x="4774" y="16915"/>
                  </a:cubicBezTo>
                  <a:cubicBezTo>
                    <a:pt x="2942" y="18741"/>
                    <a:pt x="1785" y="19615"/>
                    <a:pt x="1013" y="20290"/>
                  </a:cubicBezTo>
                  <a:cubicBezTo>
                    <a:pt x="242" y="20965"/>
                    <a:pt x="-144" y="21441"/>
                    <a:pt x="49" y="21521"/>
                  </a:cubicBezTo>
                  <a:cubicBezTo>
                    <a:pt x="242" y="21600"/>
                    <a:pt x="1013" y="21282"/>
                    <a:pt x="1495" y="21044"/>
                  </a:cubicBezTo>
                  <a:cubicBezTo>
                    <a:pt x="1977" y="20806"/>
                    <a:pt x="2170" y="20647"/>
                    <a:pt x="2363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824042" y="3459395"/>
              <a:ext cx="279925" cy="9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32" fill="norm" stroke="1" extrusionOk="0">
                  <a:moveTo>
                    <a:pt x="3938" y="17987"/>
                  </a:moveTo>
                  <a:cubicBezTo>
                    <a:pt x="3126" y="19459"/>
                    <a:pt x="2314" y="20932"/>
                    <a:pt x="1583" y="20932"/>
                  </a:cubicBezTo>
                  <a:cubicBezTo>
                    <a:pt x="852" y="20932"/>
                    <a:pt x="203" y="19459"/>
                    <a:pt x="40" y="17496"/>
                  </a:cubicBezTo>
                  <a:cubicBezTo>
                    <a:pt x="-122" y="15532"/>
                    <a:pt x="203" y="13077"/>
                    <a:pt x="1096" y="10132"/>
                  </a:cubicBezTo>
                  <a:cubicBezTo>
                    <a:pt x="1989" y="7187"/>
                    <a:pt x="3451" y="3750"/>
                    <a:pt x="4588" y="1787"/>
                  </a:cubicBezTo>
                  <a:cubicBezTo>
                    <a:pt x="5725" y="-177"/>
                    <a:pt x="6537" y="-668"/>
                    <a:pt x="7430" y="1050"/>
                  </a:cubicBezTo>
                  <a:cubicBezTo>
                    <a:pt x="8323" y="2768"/>
                    <a:pt x="9298" y="6696"/>
                    <a:pt x="10759" y="10377"/>
                  </a:cubicBezTo>
                  <a:cubicBezTo>
                    <a:pt x="12221" y="14059"/>
                    <a:pt x="14170" y="17496"/>
                    <a:pt x="15794" y="17005"/>
                  </a:cubicBezTo>
                  <a:cubicBezTo>
                    <a:pt x="17418" y="16514"/>
                    <a:pt x="18717" y="12096"/>
                    <a:pt x="19610" y="8659"/>
                  </a:cubicBezTo>
                  <a:cubicBezTo>
                    <a:pt x="20504" y="5223"/>
                    <a:pt x="20991" y="2768"/>
                    <a:pt x="21234" y="2032"/>
                  </a:cubicBezTo>
                  <a:cubicBezTo>
                    <a:pt x="21478" y="1296"/>
                    <a:pt x="21478" y="2277"/>
                    <a:pt x="21478" y="3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849966" y="3663950"/>
              <a:ext cx="2984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9" y="21600"/>
                  </a:moveTo>
                  <a:cubicBezTo>
                    <a:pt x="460" y="20160"/>
                    <a:pt x="0" y="18720"/>
                    <a:pt x="0" y="16920"/>
                  </a:cubicBezTo>
                  <a:cubicBezTo>
                    <a:pt x="0" y="15120"/>
                    <a:pt x="460" y="12960"/>
                    <a:pt x="1609" y="10440"/>
                  </a:cubicBezTo>
                  <a:cubicBezTo>
                    <a:pt x="2757" y="7920"/>
                    <a:pt x="4596" y="5040"/>
                    <a:pt x="5898" y="3600"/>
                  </a:cubicBezTo>
                  <a:cubicBezTo>
                    <a:pt x="7200" y="2160"/>
                    <a:pt x="7966" y="2160"/>
                    <a:pt x="8962" y="3240"/>
                  </a:cubicBezTo>
                  <a:cubicBezTo>
                    <a:pt x="9957" y="4320"/>
                    <a:pt x="11183" y="6480"/>
                    <a:pt x="12102" y="8100"/>
                  </a:cubicBezTo>
                  <a:cubicBezTo>
                    <a:pt x="13021" y="9720"/>
                    <a:pt x="13634" y="10800"/>
                    <a:pt x="14630" y="10620"/>
                  </a:cubicBezTo>
                  <a:cubicBezTo>
                    <a:pt x="15626" y="10440"/>
                    <a:pt x="17004" y="9000"/>
                    <a:pt x="18230" y="7020"/>
                  </a:cubicBezTo>
                  <a:cubicBezTo>
                    <a:pt x="19455" y="5040"/>
                    <a:pt x="20528" y="2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656416" y="3145366"/>
              <a:ext cx="158751" cy="67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3396"/>
                  </a:moveTo>
                  <a:cubicBezTo>
                    <a:pt x="21312" y="2581"/>
                    <a:pt x="21024" y="1766"/>
                    <a:pt x="19584" y="1121"/>
                  </a:cubicBezTo>
                  <a:cubicBezTo>
                    <a:pt x="18144" y="475"/>
                    <a:pt x="15552" y="0"/>
                    <a:pt x="12960" y="0"/>
                  </a:cubicBezTo>
                  <a:cubicBezTo>
                    <a:pt x="10368" y="0"/>
                    <a:pt x="7776" y="475"/>
                    <a:pt x="5760" y="1732"/>
                  </a:cubicBezTo>
                  <a:cubicBezTo>
                    <a:pt x="3744" y="2989"/>
                    <a:pt x="2304" y="5026"/>
                    <a:pt x="2016" y="7234"/>
                  </a:cubicBezTo>
                  <a:cubicBezTo>
                    <a:pt x="1728" y="9442"/>
                    <a:pt x="2592" y="11819"/>
                    <a:pt x="3168" y="13891"/>
                  </a:cubicBezTo>
                  <a:cubicBezTo>
                    <a:pt x="3744" y="15962"/>
                    <a:pt x="4032" y="17728"/>
                    <a:pt x="4176" y="18781"/>
                  </a:cubicBezTo>
                  <a:cubicBezTo>
                    <a:pt x="4320" y="19834"/>
                    <a:pt x="4320" y="20174"/>
                    <a:pt x="3888" y="20547"/>
                  </a:cubicBezTo>
                  <a:cubicBezTo>
                    <a:pt x="3456" y="20921"/>
                    <a:pt x="2592" y="21328"/>
                    <a:pt x="1872" y="21464"/>
                  </a:cubicBezTo>
                  <a:cubicBezTo>
                    <a:pt x="1152" y="21600"/>
                    <a:pt x="576" y="21464"/>
                    <a:pt x="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561166" y="3594100"/>
              <a:ext cx="228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600" y="12764"/>
                  </a:cubicBezTo>
                  <a:cubicBezTo>
                    <a:pt x="1200" y="10473"/>
                    <a:pt x="2400" y="9164"/>
                    <a:pt x="6000" y="7200"/>
                  </a:cubicBezTo>
                  <a:cubicBezTo>
                    <a:pt x="9600" y="5236"/>
                    <a:pt x="156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066733" y="3192979"/>
              <a:ext cx="237384" cy="64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1" fill="norm" stroke="1" extrusionOk="0">
                  <a:moveTo>
                    <a:pt x="21437" y="1735"/>
                  </a:moveTo>
                  <a:cubicBezTo>
                    <a:pt x="21246" y="1169"/>
                    <a:pt x="21055" y="602"/>
                    <a:pt x="20481" y="284"/>
                  </a:cubicBezTo>
                  <a:cubicBezTo>
                    <a:pt x="19908" y="-35"/>
                    <a:pt x="18952" y="-106"/>
                    <a:pt x="17423" y="177"/>
                  </a:cubicBezTo>
                  <a:cubicBezTo>
                    <a:pt x="15894" y="461"/>
                    <a:pt x="13791" y="1098"/>
                    <a:pt x="11210" y="2337"/>
                  </a:cubicBezTo>
                  <a:cubicBezTo>
                    <a:pt x="8630" y="3577"/>
                    <a:pt x="5572" y="5418"/>
                    <a:pt x="3469" y="7613"/>
                  </a:cubicBezTo>
                  <a:cubicBezTo>
                    <a:pt x="1366" y="9809"/>
                    <a:pt x="219" y="12358"/>
                    <a:pt x="28" y="14554"/>
                  </a:cubicBezTo>
                  <a:cubicBezTo>
                    <a:pt x="-163" y="16749"/>
                    <a:pt x="602" y="18590"/>
                    <a:pt x="2418" y="19759"/>
                  </a:cubicBezTo>
                  <a:cubicBezTo>
                    <a:pt x="4233" y="20927"/>
                    <a:pt x="7101" y="21423"/>
                    <a:pt x="9395" y="21459"/>
                  </a:cubicBezTo>
                  <a:cubicBezTo>
                    <a:pt x="11688" y="21494"/>
                    <a:pt x="13409" y="21069"/>
                    <a:pt x="15129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583516" y="3359150"/>
              <a:ext cx="2667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857"/>
                    <a:pt x="6514" y="5714"/>
                    <a:pt x="9771" y="8857"/>
                  </a:cubicBezTo>
                  <a:cubicBezTo>
                    <a:pt x="13029" y="12000"/>
                    <a:pt x="16286" y="15429"/>
                    <a:pt x="18257" y="17600"/>
                  </a:cubicBezTo>
                  <a:cubicBezTo>
                    <a:pt x="20229" y="19771"/>
                    <a:pt x="20914" y="20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555487" y="3321050"/>
              <a:ext cx="301080" cy="4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30" fill="norm" stroke="1" extrusionOk="0">
                  <a:moveTo>
                    <a:pt x="21486" y="0"/>
                  </a:moveTo>
                  <a:cubicBezTo>
                    <a:pt x="20731" y="0"/>
                    <a:pt x="19976" y="0"/>
                    <a:pt x="19145" y="468"/>
                  </a:cubicBezTo>
                  <a:cubicBezTo>
                    <a:pt x="18314" y="935"/>
                    <a:pt x="17408" y="1870"/>
                    <a:pt x="16199" y="3553"/>
                  </a:cubicBezTo>
                  <a:cubicBezTo>
                    <a:pt x="14991" y="5236"/>
                    <a:pt x="13480" y="7668"/>
                    <a:pt x="11517" y="10286"/>
                  </a:cubicBezTo>
                  <a:cubicBezTo>
                    <a:pt x="9553" y="12904"/>
                    <a:pt x="7136" y="15709"/>
                    <a:pt x="5399" y="17532"/>
                  </a:cubicBezTo>
                  <a:cubicBezTo>
                    <a:pt x="3662" y="19356"/>
                    <a:pt x="2605" y="20197"/>
                    <a:pt x="1774" y="20758"/>
                  </a:cubicBezTo>
                  <a:cubicBezTo>
                    <a:pt x="943" y="21319"/>
                    <a:pt x="339" y="21600"/>
                    <a:pt x="113" y="21319"/>
                  </a:cubicBezTo>
                  <a:cubicBezTo>
                    <a:pt x="-114" y="21039"/>
                    <a:pt x="37" y="20197"/>
                    <a:pt x="264" y="19543"/>
                  </a:cubicBezTo>
                  <a:cubicBezTo>
                    <a:pt x="490" y="18888"/>
                    <a:pt x="792" y="18421"/>
                    <a:pt x="1094" y="1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589866" y="3169120"/>
              <a:ext cx="31115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588" y="14000"/>
                    <a:pt x="1176" y="6800"/>
                    <a:pt x="3453" y="3200"/>
                  </a:cubicBezTo>
                  <a:cubicBezTo>
                    <a:pt x="5731" y="-400"/>
                    <a:pt x="9698" y="-400"/>
                    <a:pt x="13004" y="500"/>
                  </a:cubicBezTo>
                  <a:cubicBezTo>
                    <a:pt x="16310" y="1400"/>
                    <a:pt x="18955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850216" y="3111500"/>
              <a:ext cx="9475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0" y="0"/>
                  </a:moveTo>
                  <a:cubicBezTo>
                    <a:pt x="5635" y="576"/>
                    <a:pt x="11270" y="1152"/>
                    <a:pt x="15261" y="2016"/>
                  </a:cubicBezTo>
                  <a:cubicBezTo>
                    <a:pt x="19252" y="2880"/>
                    <a:pt x="21600" y="4032"/>
                    <a:pt x="20896" y="6768"/>
                  </a:cubicBezTo>
                  <a:cubicBezTo>
                    <a:pt x="20191" y="9504"/>
                    <a:pt x="16435" y="13824"/>
                    <a:pt x="13617" y="16560"/>
                  </a:cubicBezTo>
                  <a:cubicBezTo>
                    <a:pt x="10800" y="19296"/>
                    <a:pt x="8922" y="20448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015316" y="3244850"/>
              <a:ext cx="159088" cy="57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94" fill="norm" stroke="1" extrusionOk="0">
                  <a:moveTo>
                    <a:pt x="7574" y="0"/>
                  </a:moveTo>
                  <a:cubicBezTo>
                    <a:pt x="9257" y="80"/>
                    <a:pt x="10940" y="159"/>
                    <a:pt x="13184" y="956"/>
                  </a:cubicBezTo>
                  <a:cubicBezTo>
                    <a:pt x="15429" y="1754"/>
                    <a:pt x="18234" y="3268"/>
                    <a:pt x="19777" y="5420"/>
                  </a:cubicBezTo>
                  <a:cubicBezTo>
                    <a:pt x="21319" y="7572"/>
                    <a:pt x="21600" y="10362"/>
                    <a:pt x="20057" y="12912"/>
                  </a:cubicBezTo>
                  <a:cubicBezTo>
                    <a:pt x="18514" y="15463"/>
                    <a:pt x="15148" y="17774"/>
                    <a:pt x="12343" y="19209"/>
                  </a:cubicBezTo>
                  <a:cubicBezTo>
                    <a:pt x="9538" y="20644"/>
                    <a:pt x="7294" y="21201"/>
                    <a:pt x="5330" y="21401"/>
                  </a:cubicBezTo>
                  <a:cubicBezTo>
                    <a:pt x="3366" y="21600"/>
                    <a:pt x="1683" y="21441"/>
                    <a:pt x="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166118" y="806449"/>
              <a:ext cx="417399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567" y="21600"/>
                  </a:moveTo>
                  <a:cubicBezTo>
                    <a:pt x="239" y="20571"/>
                    <a:pt x="-88" y="19543"/>
                    <a:pt x="21" y="17626"/>
                  </a:cubicBezTo>
                  <a:cubicBezTo>
                    <a:pt x="130" y="15709"/>
                    <a:pt x="676" y="12904"/>
                    <a:pt x="1057" y="10987"/>
                  </a:cubicBezTo>
                  <a:cubicBezTo>
                    <a:pt x="1439" y="9070"/>
                    <a:pt x="1657" y="8042"/>
                    <a:pt x="1767" y="7294"/>
                  </a:cubicBezTo>
                  <a:cubicBezTo>
                    <a:pt x="1876" y="6545"/>
                    <a:pt x="1876" y="6078"/>
                    <a:pt x="1603" y="5891"/>
                  </a:cubicBezTo>
                  <a:cubicBezTo>
                    <a:pt x="1330" y="5704"/>
                    <a:pt x="785" y="5797"/>
                    <a:pt x="785" y="5844"/>
                  </a:cubicBezTo>
                  <a:cubicBezTo>
                    <a:pt x="785" y="5891"/>
                    <a:pt x="1330" y="5891"/>
                    <a:pt x="3239" y="5330"/>
                  </a:cubicBezTo>
                  <a:cubicBezTo>
                    <a:pt x="5148" y="4769"/>
                    <a:pt x="8421" y="3647"/>
                    <a:pt x="11476" y="2805"/>
                  </a:cubicBezTo>
                  <a:cubicBezTo>
                    <a:pt x="14530" y="1964"/>
                    <a:pt x="17367" y="1403"/>
                    <a:pt x="19003" y="982"/>
                  </a:cubicBezTo>
                  <a:cubicBezTo>
                    <a:pt x="20639" y="561"/>
                    <a:pt x="21076" y="281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3513616" y="676990"/>
              <a:ext cx="127543" cy="25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48" fill="norm" stroke="1" extrusionOk="0">
                  <a:moveTo>
                    <a:pt x="1036" y="4023"/>
                  </a:moveTo>
                  <a:cubicBezTo>
                    <a:pt x="351" y="2752"/>
                    <a:pt x="-335" y="1482"/>
                    <a:pt x="179" y="756"/>
                  </a:cubicBezTo>
                  <a:cubicBezTo>
                    <a:pt x="694" y="30"/>
                    <a:pt x="2408" y="-152"/>
                    <a:pt x="5665" y="120"/>
                  </a:cubicBezTo>
                  <a:cubicBezTo>
                    <a:pt x="8922" y="393"/>
                    <a:pt x="13722" y="1119"/>
                    <a:pt x="16808" y="3569"/>
                  </a:cubicBezTo>
                  <a:cubicBezTo>
                    <a:pt x="19894" y="6019"/>
                    <a:pt x="21265" y="10194"/>
                    <a:pt x="20408" y="13461"/>
                  </a:cubicBezTo>
                  <a:cubicBezTo>
                    <a:pt x="19551" y="16729"/>
                    <a:pt x="16465" y="19088"/>
                    <a:pt x="13379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3925867" y="428335"/>
              <a:ext cx="267250" cy="42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03" fill="norm" stroke="1" extrusionOk="0">
                  <a:moveTo>
                    <a:pt x="10675" y="2100"/>
                  </a:moveTo>
                  <a:cubicBezTo>
                    <a:pt x="10337" y="1565"/>
                    <a:pt x="10000" y="1030"/>
                    <a:pt x="8903" y="603"/>
                  </a:cubicBezTo>
                  <a:cubicBezTo>
                    <a:pt x="7806" y="175"/>
                    <a:pt x="5950" y="-146"/>
                    <a:pt x="4347" y="68"/>
                  </a:cubicBezTo>
                  <a:cubicBezTo>
                    <a:pt x="2744" y="282"/>
                    <a:pt x="1393" y="1030"/>
                    <a:pt x="634" y="1672"/>
                  </a:cubicBezTo>
                  <a:cubicBezTo>
                    <a:pt x="-125" y="2313"/>
                    <a:pt x="-294" y="2848"/>
                    <a:pt x="634" y="3597"/>
                  </a:cubicBezTo>
                  <a:cubicBezTo>
                    <a:pt x="1562" y="4345"/>
                    <a:pt x="3587" y="5307"/>
                    <a:pt x="5022" y="6323"/>
                  </a:cubicBezTo>
                  <a:cubicBezTo>
                    <a:pt x="6456" y="7339"/>
                    <a:pt x="7300" y="8408"/>
                    <a:pt x="7469" y="9478"/>
                  </a:cubicBezTo>
                  <a:cubicBezTo>
                    <a:pt x="7637" y="10547"/>
                    <a:pt x="7131" y="11616"/>
                    <a:pt x="6456" y="12258"/>
                  </a:cubicBezTo>
                  <a:cubicBezTo>
                    <a:pt x="5781" y="12900"/>
                    <a:pt x="4937" y="13113"/>
                    <a:pt x="4431" y="12953"/>
                  </a:cubicBezTo>
                  <a:cubicBezTo>
                    <a:pt x="3925" y="12793"/>
                    <a:pt x="3756" y="12258"/>
                    <a:pt x="4009" y="11830"/>
                  </a:cubicBezTo>
                  <a:cubicBezTo>
                    <a:pt x="4262" y="11403"/>
                    <a:pt x="4937" y="11082"/>
                    <a:pt x="5781" y="10921"/>
                  </a:cubicBezTo>
                  <a:cubicBezTo>
                    <a:pt x="6625" y="10761"/>
                    <a:pt x="7637" y="10761"/>
                    <a:pt x="8312" y="11082"/>
                  </a:cubicBezTo>
                  <a:cubicBezTo>
                    <a:pt x="8987" y="11403"/>
                    <a:pt x="9325" y="12044"/>
                    <a:pt x="9156" y="13381"/>
                  </a:cubicBezTo>
                  <a:cubicBezTo>
                    <a:pt x="8987" y="14717"/>
                    <a:pt x="8312" y="16749"/>
                    <a:pt x="7890" y="18139"/>
                  </a:cubicBezTo>
                  <a:cubicBezTo>
                    <a:pt x="7469" y="19529"/>
                    <a:pt x="7300" y="20278"/>
                    <a:pt x="7722" y="20759"/>
                  </a:cubicBezTo>
                  <a:cubicBezTo>
                    <a:pt x="8144" y="21240"/>
                    <a:pt x="9156" y="21454"/>
                    <a:pt x="11519" y="21187"/>
                  </a:cubicBezTo>
                  <a:cubicBezTo>
                    <a:pt x="13881" y="20919"/>
                    <a:pt x="17594" y="20171"/>
                    <a:pt x="21306" y="1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275666" y="463550"/>
              <a:ext cx="2540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0" y="4281"/>
                    <a:pt x="7560" y="8562"/>
                    <a:pt x="10350" y="11968"/>
                  </a:cubicBezTo>
                  <a:cubicBezTo>
                    <a:pt x="13140" y="15373"/>
                    <a:pt x="14940" y="17903"/>
                    <a:pt x="16650" y="19362"/>
                  </a:cubicBezTo>
                  <a:cubicBezTo>
                    <a:pt x="18360" y="20822"/>
                    <a:pt x="1998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377266" y="431800"/>
              <a:ext cx="1206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6295" y="393"/>
                  </a:cubicBezTo>
                  <a:cubicBezTo>
                    <a:pt x="14779" y="785"/>
                    <a:pt x="13642" y="1571"/>
                    <a:pt x="11937" y="3796"/>
                  </a:cubicBezTo>
                  <a:cubicBezTo>
                    <a:pt x="10232" y="6022"/>
                    <a:pt x="7958" y="9687"/>
                    <a:pt x="5874" y="12895"/>
                  </a:cubicBezTo>
                  <a:cubicBezTo>
                    <a:pt x="3789" y="16102"/>
                    <a:pt x="1895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610993" y="634999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4580466" y="2603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790016" y="67945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986866" y="393700"/>
              <a:ext cx="1841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1846"/>
                    <a:pt x="5462" y="3692"/>
                    <a:pt x="8193" y="6277"/>
                  </a:cubicBezTo>
                  <a:cubicBezTo>
                    <a:pt x="10924" y="8862"/>
                    <a:pt x="13655" y="12185"/>
                    <a:pt x="15890" y="14862"/>
                  </a:cubicBezTo>
                  <a:cubicBezTo>
                    <a:pt x="18124" y="17538"/>
                    <a:pt x="19862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046879" y="342900"/>
              <a:ext cx="11143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21059" y="0"/>
                  </a:moveTo>
                  <a:cubicBezTo>
                    <a:pt x="16259" y="2225"/>
                    <a:pt x="11459" y="4451"/>
                    <a:pt x="7659" y="7069"/>
                  </a:cubicBezTo>
                  <a:cubicBezTo>
                    <a:pt x="3859" y="9687"/>
                    <a:pt x="1059" y="12698"/>
                    <a:pt x="259" y="15185"/>
                  </a:cubicBezTo>
                  <a:cubicBezTo>
                    <a:pt x="-541" y="17673"/>
                    <a:pt x="659" y="19636"/>
                    <a:pt x="1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221816" y="5524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221816" y="174988"/>
              <a:ext cx="69851" cy="17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00" fill="norm" stroke="1" extrusionOk="0">
                  <a:moveTo>
                    <a:pt x="0" y="1930"/>
                  </a:moveTo>
                  <a:cubicBezTo>
                    <a:pt x="2541" y="1140"/>
                    <a:pt x="5082" y="350"/>
                    <a:pt x="8259" y="86"/>
                  </a:cubicBezTo>
                  <a:cubicBezTo>
                    <a:pt x="11435" y="-177"/>
                    <a:pt x="15247" y="86"/>
                    <a:pt x="17788" y="1930"/>
                  </a:cubicBezTo>
                  <a:cubicBezTo>
                    <a:pt x="20329" y="3774"/>
                    <a:pt x="21600" y="7199"/>
                    <a:pt x="20012" y="10096"/>
                  </a:cubicBezTo>
                  <a:cubicBezTo>
                    <a:pt x="18424" y="12994"/>
                    <a:pt x="13976" y="15364"/>
                    <a:pt x="10482" y="17208"/>
                  </a:cubicBezTo>
                  <a:cubicBezTo>
                    <a:pt x="6988" y="19052"/>
                    <a:pt x="4447" y="20369"/>
                    <a:pt x="6353" y="20896"/>
                  </a:cubicBezTo>
                  <a:cubicBezTo>
                    <a:pt x="8259" y="21423"/>
                    <a:pt x="14612" y="21160"/>
                    <a:pt x="20965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405966" y="590550"/>
              <a:ext cx="50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564716" y="552450"/>
              <a:ext cx="101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5429"/>
                    <a:pt x="8100" y="9257"/>
                    <a:pt x="11700" y="5657"/>
                  </a:cubicBezTo>
                  <a:cubicBezTo>
                    <a:pt x="15300" y="2057"/>
                    <a:pt x="184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806016" y="501649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958416" y="527050"/>
              <a:ext cx="508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085416" y="222250"/>
              <a:ext cx="2286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000"/>
                    <a:pt x="3200" y="2000"/>
                    <a:pt x="5900" y="4600"/>
                  </a:cubicBezTo>
                  <a:cubicBezTo>
                    <a:pt x="8600" y="7200"/>
                    <a:pt x="12400" y="11400"/>
                    <a:pt x="15200" y="14500"/>
                  </a:cubicBezTo>
                  <a:cubicBezTo>
                    <a:pt x="18000" y="17600"/>
                    <a:pt x="19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193366" y="158750"/>
              <a:ext cx="1016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479"/>
                    <a:pt x="13500" y="4957"/>
                    <a:pt x="9900" y="7908"/>
                  </a:cubicBezTo>
                  <a:cubicBezTo>
                    <a:pt x="6300" y="10859"/>
                    <a:pt x="3150" y="14282"/>
                    <a:pt x="1575" y="16643"/>
                  </a:cubicBezTo>
                  <a:cubicBezTo>
                    <a:pt x="0" y="19003"/>
                    <a:pt x="0" y="20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408703" y="425450"/>
              <a:ext cx="1961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40"/>
                    <a:pt x="-1585" y="10080"/>
                    <a:pt x="575" y="13680"/>
                  </a:cubicBezTo>
                  <a:cubicBezTo>
                    <a:pt x="2735" y="17280"/>
                    <a:pt x="11375" y="1944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345766" y="0"/>
              <a:ext cx="381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38"/>
                    <a:pt x="9600" y="11077"/>
                    <a:pt x="13200" y="14677"/>
                  </a:cubicBezTo>
                  <a:cubicBezTo>
                    <a:pt x="16800" y="18277"/>
                    <a:pt x="192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384981" y="12700"/>
              <a:ext cx="8778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5158" y="0"/>
                  </a:moveTo>
                  <a:cubicBezTo>
                    <a:pt x="11043" y="2541"/>
                    <a:pt x="6929" y="5082"/>
                    <a:pt x="4358" y="7412"/>
                  </a:cubicBezTo>
                  <a:cubicBezTo>
                    <a:pt x="1786" y="9741"/>
                    <a:pt x="758" y="11859"/>
                    <a:pt x="243" y="13976"/>
                  </a:cubicBezTo>
                  <a:cubicBezTo>
                    <a:pt x="-271" y="16094"/>
                    <a:pt x="-271" y="18212"/>
                    <a:pt x="3329" y="19482"/>
                  </a:cubicBezTo>
                  <a:cubicBezTo>
                    <a:pt x="6929" y="20753"/>
                    <a:pt x="14129" y="21176"/>
                    <a:pt x="21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565605" y="19996"/>
              <a:ext cx="82316" cy="58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565" fill="norm" stroke="1" extrusionOk="0">
                  <a:moveTo>
                    <a:pt x="2180" y="662"/>
                  </a:moveTo>
                  <a:cubicBezTo>
                    <a:pt x="4287" y="352"/>
                    <a:pt x="6395" y="42"/>
                    <a:pt x="8502" y="4"/>
                  </a:cubicBezTo>
                  <a:cubicBezTo>
                    <a:pt x="10609" y="-35"/>
                    <a:pt x="12717" y="197"/>
                    <a:pt x="13770" y="894"/>
                  </a:cubicBezTo>
                  <a:cubicBezTo>
                    <a:pt x="14824" y="1591"/>
                    <a:pt x="14824" y="2752"/>
                    <a:pt x="12453" y="4300"/>
                  </a:cubicBezTo>
                  <a:cubicBezTo>
                    <a:pt x="10083" y="5849"/>
                    <a:pt x="5341" y="7784"/>
                    <a:pt x="2707" y="8984"/>
                  </a:cubicBezTo>
                  <a:cubicBezTo>
                    <a:pt x="73" y="10184"/>
                    <a:pt x="-454" y="10649"/>
                    <a:pt x="336" y="11036"/>
                  </a:cubicBezTo>
                  <a:cubicBezTo>
                    <a:pt x="1126" y="11423"/>
                    <a:pt x="3234" y="11733"/>
                    <a:pt x="6922" y="12391"/>
                  </a:cubicBezTo>
                  <a:cubicBezTo>
                    <a:pt x="10609" y="13049"/>
                    <a:pt x="15878" y="14055"/>
                    <a:pt x="18512" y="15023"/>
                  </a:cubicBezTo>
                  <a:cubicBezTo>
                    <a:pt x="21146" y="15991"/>
                    <a:pt x="21146" y="16920"/>
                    <a:pt x="18512" y="18004"/>
                  </a:cubicBezTo>
                  <a:cubicBezTo>
                    <a:pt x="15878" y="19088"/>
                    <a:pt x="10609" y="20326"/>
                    <a:pt x="5341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63289" y="4580976"/>
              <a:ext cx="124456" cy="27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141" fill="norm" stroke="1" extrusionOk="0">
                  <a:moveTo>
                    <a:pt x="19269" y="2681"/>
                  </a:moveTo>
                  <a:cubicBezTo>
                    <a:pt x="18560" y="1881"/>
                    <a:pt x="17852" y="1081"/>
                    <a:pt x="15905" y="521"/>
                  </a:cubicBezTo>
                  <a:cubicBezTo>
                    <a:pt x="13957" y="-39"/>
                    <a:pt x="10770" y="-359"/>
                    <a:pt x="7760" y="681"/>
                  </a:cubicBezTo>
                  <a:cubicBezTo>
                    <a:pt x="4750" y="1721"/>
                    <a:pt x="1918" y="4121"/>
                    <a:pt x="678" y="5721"/>
                  </a:cubicBezTo>
                  <a:cubicBezTo>
                    <a:pt x="-561" y="7321"/>
                    <a:pt x="-207" y="8121"/>
                    <a:pt x="2626" y="9241"/>
                  </a:cubicBezTo>
                  <a:cubicBezTo>
                    <a:pt x="5459" y="10361"/>
                    <a:pt x="10770" y="11801"/>
                    <a:pt x="14134" y="12841"/>
                  </a:cubicBezTo>
                  <a:cubicBezTo>
                    <a:pt x="17498" y="13881"/>
                    <a:pt x="18914" y="14521"/>
                    <a:pt x="19800" y="15321"/>
                  </a:cubicBezTo>
                  <a:cubicBezTo>
                    <a:pt x="20685" y="16121"/>
                    <a:pt x="21039" y="17081"/>
                    <a:pt x="20685" y="17881"/>
                  </a:cubicBezTo>
                  <a:cubicBezTo>
                    <a:pt x="20331" y="18681"/>
                    <a:pt x="19269" y="19321"/>
                    <a:pt x="16967" y="19881"/>
                  </a:cubicBezTo>
                  <a:cubicBezTo>
                    <a:pt x="14665" y="20441"/>
                    <a:pt x="11124" y="20921"/>
                    <a:pt x="8469" y="21081"/>
                  </a:cubicBezTo>
                  <a:cubicBezTo>
                    <a:pt x="5813" y="21241"/>
                    <a:pt x="4042" y="21081"/>
                    <a:pt x="2803" y="20601"/>
                  </a:cubicBezTo>
                  <a:cubicBezTo>
                    <a:pt x="1564" y="20121"/>
                    <a:pt x="855" y="19321"/>
                    <a:pt x="1387" y="18681"/>
                  </a:cubicBezTo>
                  <a:cubicBezTo>
                    <a:pt x="1918" y="18041"/>
                    <a:pt x="3688" y="17561"/>
                    <a:pt x="6167" y="16921"/>
                  </a:cubicBezTo>
                  <a:cubicBezTo>
                    <a:pt x="8646" y="16281"/>
                    <a:pt x="11832" y="15481"/>
                    <a:pt x="15019" y="1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344877" y="4616960"/>
              <a:ext cx="162190" cy="21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027" fill="norm" stroke="1" extrusionOk="0">
                  <a:moveTo>
                    <a:pt x="2981" y="4396"/>
                  </a:moveTo>
                  <a:cubicBezTo>
                    <a:pt x="2981" y="2701"/>
                    <a:pt x="2981" y="1007"/>
                    <a:pt x="3261" y="796"/>
                  </a:cubicBezTo>
                  <a:cubicBezTo>
                    <a:pt x="3542" y="584"/>
                    <a:pt x="4103" y="1854"/>
                    <a:pt x="4243" y="5031"/>
                  </a:cubicBezTo>
                  <a:cubicBezTo>
                    <a:pt x="4383" y="8207"/>
                    <a:pt x="4103" y="13290"/>
                    <a:pt x="3401" y="16466"/>
                  </a:cubicBezTo>
                  <a:cubicBezTo>
                    <a:pt x="2700" y="19643"/>
                    <a:pt x="1578" y="20913"/>
                    <a:pt x="877" y="21019"/>
                  </a:cubicBezTo>
                  <a:cubicBezTo>
                    <a:pt x="176" y="21125"/>
                    <a:pt x="-105" y="20066"/>
                    <a:pt x="35" y="17313"/>
                  </a:cubicBezTo>
                  <a:cubicBezTo>
                    <a:pt x="176" y="14560"/>
                    <a:pt x="737" y="10113"/>
                    <a:pt x="2420" y="6725"/>
                  </a:cubicBezTo>
                  <a:cubicBezTo>
                    <a:pt x="4103" y="3337"/>
                    <a:pt x="6908" y="1007"/>
                    <a:pt x="9573" y="266"/>
                  </a:cubicBezTo>
                  <a:cubicBezTo>
                    <a:pt x="12238" y="-475"/>
                    <a:pt x="14763" y="372"/>
                    <a:pt x="16305" y="2278"/>
                  </a:cubicBezTo>
                  <a:cubicBezTo>
                    <a:pt x="17848" y="4184"/>
                    <a:pt x="18409" y="7149"/>
                    <a:pt x="19111" y="9690"/>
                  </a:cubicBezTo>
                  <a:cubicBezTo>
                    <a:pt x="19812" y="12231"/>
                    <a:pt x="20653" y="14349"/>
                    <a:pt x="21495" y="1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526116" y="4655492"/>
              <a:ext cx="94746" cy="15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66" fill="norm" stroke="1" extrusionOk="0">
                  <a:moveTo>
                    <a:pt x="15840" y="1558"/>
                  </a:moveTo>
                  <a:cubicBezTo>
                    <a:pt x="13440" y="717"/>
                    <a:pt x="11040" y="-125"/>
                    <a:pt x="8880" y="15"/>
                  </a:cubicBezTo>
                  <a:cubicBezTo>
                    <a:pt x="6720" y="156"/>
                    <a:pt x="4800" y="1278"/>
                    <a:pt x="3120" y="3522"/>
                  </a:cubicBezTo>
                  <a:cubicBezTo>
                    <a:pt x="1440" y="5766"/>
                    <a:pt x="0" y="9132"/>
                    <a:pt x="0" y="12218"/>
                  </a:cubicBezTo>
                  <a:cubicBezTo>
                    <a:pt x="0" y="15304"/>
                    <a:pt x="1440" y="18109"/>
                    <a:pt x="3600" y="19652"/>
                  </a:cubicBezTo>
                  <a:cubicBezTo>
                    <a:pt x="5760" y="21194"/>
                    <a:pt x="8640" y="21475"/>
                    <a:pt x="11520" y="20493"/>
                  </a:cubicBezTo>
                  <a:cubicBezTo>
                    <a:pt x="14400" y="19511"/>
                    <a:pt x="17280" y="17267"/>
                    <a:pt x="18960" y="14602"/>
                  </a:cubicBezTo>
                  <a:cubicBezTo>
                    <a:pt x="20640" y="11937"/>
                    <a:pt x="21120" y="8852"/>
                    <a:pt x="21360" y="6467"/>
                  </a:cubicBezTo>
                  <a:cubicBezTo>
                    <a:pt x="21600" y="4083"/>
                    <a:pt x="21600" y="2400"/>
                    <a:pt x="20400" y="1558"/>
                  </a:cubicBezTo>
                  <a:cubicBezTo>
                    <a:pt x="19200" y="717"/>
                    <a:pt x="16800" y="717"/>
                    <a:pt x="15840" y="1418"/>
                  </a:cubicBezTo>
                  <a:cubicBezTo>
                    <a:pt x="14880" y="2119"/>
                    <a:pt x="15360" y="3522"/>
                    <a:pt x="15840" y="4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685292" y="4646083"/>
              <a:ext cx="157236" cy="12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03" fill="norm" stroke="1" extrusionOk="0">
                  <a:moveTo>
                    <a:pt x="2534" y="343"/>
                  </a:moveTo>
                  <a:cubicBezTo>
                    <a:pt x="1670" y="3428"/>
                    <a:pt x="806" y="6514"/>
                    <a:pt x="374" y="8914"/>
                  </a:cubicBezTo>
                  <a:cubicBezTo>
                    <a:pt x="-58" y="11314"/>
                    <a:pt x="-58" y="13028"/>
                    <a:pt x="86" y="14743"/>
                  </a:cubicBezTo>
                  <a:cubicBezTo>
                    <a:pt x="230" y="16457"/>
                    <a:pt x="518" y="18171"/>
                    <a:pt x="1382" y="19371"/>
                  </a:cubicBezTo>
                  <a:cubicBezTo>
                    <a:pt x="2246" y="20571"/>
                    <a:pt x="3686" y="21257"/>
                    <a:pt x="4838" y="20914"/>
                  </a:cubicBezTo>
                  <a:cubicBezTo>
                    <a:pt x="5990" y="20571"/>
                    <a:pt x="6854" y="19200"/>
                    <a:pt x="7574" y="17657"/>
                  </a:cubicBezTo>
                  <a:cubicBezTo>
                    <a:pt x="8294" y="16114"/>
                    <a:pt x="8870" y="14400"/>
                    <a:pt x="9158" y="14400"/>
                  </a:cubicBezTo>
                  <a:cubicBezTo>
                    <a:pt x="9446" y="14400"/>
                    <a:pt x="9446" y="16114"/>
                    <a:pt x="9878" y="17657"/>
                  </a:cubicBezTo>
                  <a:cubicBezTo>
                    <a:pt x="10310" y="19200"/>
                    <a:pt x="11174" y="20571"/>
                    <a:pt x="12326" y="20914"/>
                  </a:cubicBezTo>
                  <a:cubicBezTo>
                    <a:pt x="13478" y="21257"/>
                    <a:pt x="14918" y="20571"/>
                    <a:pt x="16502" y="18000"/>
                  </a:cubicBezTo>
                  <a:cubicBezTo>
                    <a:pt x="18086" y="15428"/>
                    <a:pt x="19814" y="10971"/>
                    <a:pt x="20678" y="7543"/>
                  </a:cubicBezTo>
                  <a:cubicBezTo>
                    <a:pt x="21542" y="4114"/>
                    <a:pt x="21542" y="1714"/>
                    <a:pt x="21110" y="686"/>
                  </a:cubicBezTo>
                  <a:cubicBezTo>
                    <a:pt x="20678" y="-343"/>
                    <a:pt x="19814" y="0"/>
                    <a:pt x="18950" y="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261497" y="4628018"/>
              <a:ext cx="195953" cy="7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59" fill="norm" stroke="1" extrusionOk="0">
                  <a:moveTo>
                    <a:pt x="4315" y="17825"/>
                  </a:moveTo>
                  <a:cubicBezTo>
                    <a:pt x="3154" y="19577"/>
                    <a:pt x="1992" y="21328"/>
                    <a:pt x="1179" y="20744"/>
                  </a:cubicBezTo>
                  <a:cubicBezTo>
                    <a:pt x="367" y="20160"/>
                    <a:pt x="-98" y="17242"/>
                    <a:pt x="18" y="14323"/>
                  </a:cubicBezTo>
                  <a:cubicBezTo>
                    <a:pt x="134" y="11404"/>
                    <a:pt x="831" y="8485"/>
                    <a:pt x="3270" y="6442"/>
                  </a:cubicBezTo>
                  <a:cubicBezTo>
                    <a:pt x="5708" y="4398"/>
                    <a:pt x="9889" y="3231"/>
                    <a:pt x="12908" y="3523"/>
                  </a:cubicBezTo>
                  <a:cubicBezTo>
                    <a:pt x="15928" y="3814"/>
                    <a:pt x="17786" y="5566"/>
                    <a:pt x="19179" y="4690"/>
                  </a:cubicBezTo>
                  <a:cubicBezTo>
                    <a:pt x="20573" y="3814"/>
                    <a:pt x="21502" y="312"/>
                    <a:pt x="21502" y="20"/>
                  </a:cubicBezTo>
                  <a:cubicBezTo>
                    <a:pt x="21502" y="-272"/>
                    <a:pt x="20573" y="2647"/>
                    <a:pt x="19644" y="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282712" y="4819650"/>
              <a:ext cx="19590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986" y="21600"/>
                  </a:moveTo>
                  <a:cubicBezTo>
                    <a:pt x="1057" y="19636"/>
                    <a:pt x="128" y="17673"/>
                    <a:pt x="12" y="15382"/>
                  </a:cubicBezTo>
                  <a:cubicBezTo>
                    <a:pt x="-104" y="13091"/>
                    <a:pt x="593" y="10473"/>
                    <a:pt x="2335" y="7855"/>
                  </a:cubicBezTo>
                  <a:cubicBezTo>
                    <a:pt x="4077" y="5236"/>
                    <a:pt x="6864" y="2618"/>
                    <a:pt x="10231" y="1309"/>
                  </a:cubicBezTo>
                  <a:cubicBezTo>
                    <a:pt x="13599" y="0"/>
                    <a:pt x="17548" y="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948516" y="4338771"/>
              <a:ext cx="146051" cy="52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3572"/>
                  </a:moveTo>
                  <a:cubicBezTo>
                    <a:pt x="20035" y="2531"/>
                    <a:pt x="18470" y="1490"/>
                    <a:pt x="16904" y="840"/>
                  </a:cubicBezTo>
                  <a:cubicBezTo>
                    <a:pt x="15339" y="189"/>
                    <a:pt x="13774" y="-71"/>
                    <a:pt x="11583" y="16"/>
                  </a:cubicBezTo>
                  <a:cubicBezTo>
                    <a:pt x="9391" y="102"/>
                    <a:pt x="6574" y="536"/>
                    <a:pt x="4852" y="2141"/>
                  </a:cubicBezTo>
                  <a:cubicBezTo>
                    <a:pt x="3130" y="3746"/>
                    <a:pt x="2504" y="6522"/>
                    <a:pt x="2504" y="9471"/>
                  </a:cubicBezTo>
                  <a:cubicBezTo>
                    <a:pt x="2504" y="12421"/>
                    <a:pt x="3130" y="15543"/>
                    <a:pt x="3443" y="17452"/>
                  </a:cubicBezTo>
                  <a:cubicBezTo>
                    <a:pt x="3757" y="19360"/>
                    <a:pt x="3757" y="20054"/>
                    <a:pt x="3130" y="20531"/>
                  </a:cubicBezTo>
                  <a:cubicBezTo>
                    <a:pt x="2504" y="21009"/>
                    <a:pt x="1252" y="21269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897716" y="471170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5300"/>
                    <a:pt x="6686" y="9000"/>
                    <a:pt x="10286" y="5400"/>
                  </a:cubicBezTo>
                  <a:cubicBezTo>
                    <a:pt x="13886" y="1800"/>
                    <a:pt x="177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272863" y="4386543"/>
              <a:ext cx="190004" cy="49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31" fill="norm" stroke="1" extrusionOk="0">
                  <a:moveTo>
                    <a:pt x="19883" y="56"/>
                  </a:moveTo>
                  <a:cubicBezTo>
                    <a:pt x="17509" y="-35"/>
                    <a:pt x="15136" y="-126"/>
                    <a:pt x="12525" y="740"/>
                  </a:cubicBezTo>
                  <a:cubicBezTo>
                    <a:pt x="9914" y="1606"/>
                    <a:pt x="7065" y="3428"/>
                    <a:pt x="4692" y="5616"/>
                  </a:cubicBezTo>
                  <a:cubicBezTo>
                    <a:pt x="2318" y="7803"/>
                    <a:pt x="419" y="10355"/>
                    <a:pt x="63" y="12907"/>
                  </a:cubicBezTo>
                  <a:cubicBezTo>
                    <a:pt x="-293" y="15459"/>
                    <a:pt x="894" y="18011"/>
                    <a:pt x="2793" y="19515"/>
                  </a:cubicBezTo>
                  <a:cubicBezTo>
                    <a:pt x="4692" y="21018"/>
                    <a:pt x="7303" y="21474"/>
                    <a:pt x="10507" y="21428"/>
                  </a:cubicBezTo>
                  <a:cubicBezTo>
                    <a:pt x="13711" y="21383"/>
                    <a:pt x="17509" y="20836"/>
                    <a:pt x="21307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559562" y="4421692"/>
              <a:ext cx="150955" cy="38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18" fill="norm" stroke="1" extrusionOk="0">
                  <a:moveTo>
                    <a:pt x="21395" y="1286"/>
                  </a:moveTo>
                  <a:cubicBezTo>
                    <a:pt x="20195" y="936"/>
                    <a:pt x="18995" y="585"/>
                    <a:pt x="17645" y="293"/>
                  </a:cubicBezTo>
                  <a:cubicBezTo>
                    <a:pt x="16295" y="2"/>
                    <a:pt x="14795" y="-232"/>
                    <a:pt x="12845" y="410"/>
                  </a:cubicBezTo>
                  <a:cubicBezTo>
                    <a:pt x="10895" y="1052"/>
                    <a:pt x="8495" y="2570"/>
                    <a:pt x="7595" y="3913"/>
                  </a:cubicBezTo>
                  <a:cubicBezTo>
                    <a:pt x="6695" y="5256"/>
                    <a:pt x="7295" y="6423"/>
                    <a:pt x="7745" y="7299"/>
                  </a:cubicBezTo>
                  <a:cubicBezTo>
                    <a:pt x="8195" y="8174"/>
                    <a:pt x="8495" y="8758"/>
                    <a:pt x="8045" y="9225"/>
                  </a:cubicBezTo>
                  <a:cubicBezTo>
                    <a:pt x="7595" y="9692"/>
                    <a:pt x="6395" y="10043"/>
                    <a:pt x="4745" y="10393"/>
                  </a:cubicBezTo>
                  <a:cubicBezTo>
                    <a:pt x="3095" y="10743"/>
                    <a:pt x="995" y="11093"/>
                    <a:pt x="695" y="11152"/>
                  </a:cubicBezTo>
                  <a:cubicBezTo>
                    <a:pt x="395" y="11210"/>
                    <a:pt x="1895" y="10977"/>
                    <a:pt x="3395" y="10860"/>
                  </a:cubicBezTo>
                  <a:cubicBezTo>
                    <a:pt x="4895" y="10743"/>
                    <a:pt x="6395" y="10743"/>
                    <a:pt x="7445" y="11035"/>
                  </a:cubicBezTo>
                  <a:cubicBezTo>
                    <a:pt x="8495" y="11327"/>
                    <a:pt x="9095" y="11911"/>
                    <a:pt x="8645" y="12786"/>
                  </a:cubicBezTo>
                  <a:cubicBezTo>
                    <a:pt x="8195" y="13662"/>
                    <a:pt x="6695" y="14830"/>
                    <a:pt x="5045" y="15939"/>
                  </a:cubicBezTo>
                  <a:cubicBezTo>
                    <a:pt x="3395" y="17048"/>
                    <a:pt x="1595" y="18099"/>
                    <a:pt x="695" y="18916"/>
                  </a:cubicBezTo>
                  <a:cubicBezTo>
                    <a:pt x="-205" y="19733"/>
                    <a:pt x="-205" y="20317"/>
                    <a:pt x="545" y="20726"/>
                  </a:cubicBezTo>
                  <a:cubicBezTo>
                    <a:pt x="1295" y="21134"/>
                    <a:pt x="2795" y="21368"/>
                    <a:pt x="6395" y="21310"/>
                  </a:cubicBezTo>
                  <a:cubicBezTo>
                    <a:pt x="9995" y="21251"/>
                    <a:pt x="15695" y="20901"/>
                    <a:pt x="21395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850642" y="4400550"/>
              <a:ext cx="82125" cy="31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77" fill="norm" stroke="1" extrusionOk="0">
                  <a:moveTo>
                    <a:pt x="13181" y="0"/>
                  </a:moveTo>
                  <a:cubicBezTo>
                    <a:pt x="9304" y="2609"/>
                    <a:pt x="5427" y="5219"/>
                    <a:pt x="3212" y="7973"/>
                  </a:cubicBezTo>
                  <a:cubicBezTo>
                    <a:pt x="997" y="10728"/>
                    <a:pt x="443" y="13627"/>
                    <a:pt x="166" y="15729"/>
                  </a:cubicBezTo>
                  <a:cubicBezTo>
                    <a:pt x="-111" y="17831"/>
                    <a:pt x="-111" y="19136"/>
                    <a:pt x="720" y="20078"/>
                  </a:cubicBezTo>
                  <a:cubicBezTo>
                    <a:pt x="1551" y="21020"/>
                    <a:pt x="3212" y="21600"/>
                    <a:pt x="6812" y="21455"/>
                  </a:cubicBezTo>
                  <a:cubicBezTo>
                    <a:pt x="10412" y="21310"/>
                    <a:pt x="15951" y="20440"/>
                    <a:pt x="21489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843866" y="457835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982435" y="4560863"/>
              <a:ext cx="64632" cy="12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84" fill="norm" stroke="1" extrusionOk="0">
                  <a:moveTo>
                    <a:pt x="373" y="11423"/>
                  </a:moveTo>
                  <a:cubicBezTo>
                    <a:pt x="3857" y="10361"/>
                    <a:pt x="7341" y="9299"/>
                    <a:pt x="10476" y="7174"/>
                  </a:cubicBezTo>
                  <a:cubicBezTo>
                    <a:pt x="13611" y="5050"/>
                    <a:pt x="16399" y="1863"/>
                    <a:pt x="16050" y="623"/>
                  </a:cubicBezTo>
                  <a:cubicBezTo>
                    <a:pt x="15702" y="-616"/>
                    <a:pt x="12218" y="92"/>
                    <a:pt x="8386" y="1863"/>
                  </a:cubicBezTo>
                  <a:cubicBezTo>
                    <a:pt x="4553" y="3633"/>
                    <a:pt x="373" y="6466"/>
                    <a:pt x="24" y="9830"/>
                  </a:cubicBezTo>
                  <a:cubicBezTo>
                    <a:pt x="-324" y="13194"/>
                    <a:pt x="3160" y="17089"/>
                    <a:pt x="7341" y="19036"/>
                  </a:cubicBezTo>
                  <a:cubicBezTo>
                    <a:pt x="11521" y="20984"/>
                    <a:pt x="16399" y="20984"/>
                    <a:pt x="21276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105157" y="4551096"/>
              <a:ext cx="167617" cy="16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85" fill="norm" stroke="1" extrusionOk="0">
                  <a:moveTo>
                    <a:pt x="2310" y="2771"/>
                  </a:moveTo>
                  <a:cubicBezTo>
                    <a:pt x="2040" y="5856"/>
                    <a:pt x="1770" y="8942"/>
                    <a:pt x="1365" y="11467"/>
                  </a:cubicBezTo>
                  <a:cubicBezTo>
                    <a:pt x="960" y="13991"/>
                    <a:pt x="420" y="15955"/>
                    <a:pt x="150" y="16236"/>
                  </a:cubicBezTo>
                  <a:cubicBezTo>
                    <a:pt x="-120" y="16516"/>
                    <a:pt x="-120" y="15114"/>
                    <a:pt x="960" y="12168"/>
                  </a:cubicBezTo>
                  <a:cubicBezTo>
                    <a:pt x="2040" y="9223"/>
                    <a:pt x="4200" y="4734"/>
                    <a:pt x="5955" y="2350"/>
                  </a:cubicBezTo>
                  <a:cubicBezTo>
                    <a:pt x="7710" y="-34"/>
                    <a:pt x="9060" y="-315"/>
                    <a:pt x="10005" y="246"/>
                  </a:cubicBezTo>
                  <a:cubicBezTo>
                    <a:pt x="10950" y="807"/>
                    <a:pt x="11490" y="2210"/>
                    <a:pt x="11760" y="3753"/>
                  </a:cubicBezTo>
                  <a:cubicBezTo>
                    <a:pt x="12030" y="5295"/>
                    <a:pt x="12030" y="6979"/>
                    <a:pt x="11760" y="8521"/>
                  </a:cubicBezTo>
                  <a:cubicBezTo>
                    <a:pt x="11490" y="10064"/>
                    <a:pt x="10950" y="11467"/>
                    <a:pt x="10815" y="11467"/>
                  </a:cubicBezTo>
                  <a:cubicBezTo>
                    <a:pt x="10680" y="11467"/>
                    <a:pt x="10950" y="10064"/>
                    <a:pt x="11895" y="8101"/>
                  </a:cubicBezTo>
                  <a:cubicBezTo>
                    <a:pt x="12840" y="6137"/>
                    <a:pt x="14460" y="3612"/>
                    <a:pt x="15945" y="2210"/>
                  </a:cubicBezTo>
                  <a:cubicBezTo>
                    <a:pt x="17430" y="807"/>
                    <a:pt x="18780" y="527"/>
                    <a:pt x="19725" y="1088"/>
                  </a:cubicBezTo>
                  <a:cubicBezTo>
                    <a:pt x="20670" y="1649"/>
                    <a:pt x="21210" y="3051"/>
                    <a:pt x="21345" y="6558"/>
                  </a:cubicBezTo>
                  <a:cubicBezTo>
                    <a:pt x="21480" y="10064"/>
                    <a:pt x="21210" y="15675"/>
                    <a:pt x="2094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309533" y="4528729"/>
              <a:ext cx="133838" cy="4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86" fill="norm" stroke="1" extrusionOk="0">
                  <a:moveTo>
                    <a:pt x="10634" y="5021"/>
                  </a:moveTo>
                  <a:cubicBezTo>
                    <a:pt x="9637" y="8207"/>
                    <a:pt x="8640" y="11392"/>
                    <a:pt x="7643" y="13781"/>
                  </a:cubicBezTo>
                  <a:cubicBezTo>
                    <a:pt x="6646" y="16170"/>
                    <a:pt x="5649" y="17763"/>
                    <a:pt x="4486" y="19007"/>
                  </a:cubicBezTo>
                  <a:cubicBezTo>
                    <a:pt x="3323" y="20251"/>
                    <a:pt x="1994" y="21147"/>
                    <a:pt x="1163" y="21346"/>
                  </a:cubicBezTo>
                  <a:cubicBezTo>
                    <a:pt x="332" y="21545"/>
                    <a:pt x="0" y="21047"/>
                    <a:pt x="0" y="19106"/>
                  </a:cubicBezTo>
                  <a:cubicBezTo>
                    <a:pt x="0" y="17165"/>
                    <a:pt x="332" y="13781"/>
                    <a:pt x="1495" y="10596"/>
                  </a:cubicBezTo>
                  <a:cubicBezTo>
                    <a:pt x="2658" y="7410"/>
                    <a:pt x="4652" y="4424"/>
                    <a:pt x="6314" y="2682"/>
                  </a:cubicBezTo>
                  <a:cubicBezTo>
                    <a:pt x="7975" y="940"/>
                    <a:pt x="9305" y="443"/>
                    <a:pt x="10800" y="194"/>
                  </a:cubicBezTo>
                  <a:cubicBezTo>
                    <a:pt x="12295" y="-55"/>
                    <a:pt x="13957" y="-55"/>
                    <a:pt x="15452" y="144"/>
                  </a:cubicBezTo>
                  <a:cubicBezTo>
                    <a:pt x="16948" y="343"/>
                    <a:pt x="18277" y="741"/>
                    <a:pt x="19440" y="1488"/>
                  </a:cubicBezTo>
                  <a:cubicBezTo>
                    <a:pt x="20603" y="2234"/>
                    <a:pt x="21600" y="3329"/>
                    <a:pt x="20603" y="4623"/>
                  </a:cubicBezTo>
                  <a:cubicBezTo>
                    <a:pt x="19606" y="5917"/>
                    <a:pt x="16615" y="7410"/>
                    <a:pt x="14289" y="8306"/>
                  </a:cubicBezTo>
                  <a:cubicBezTo>
                    <a:pt x="11963" y="9202"/>
                    <a:pt x="10302" y="9501"/>
                    <a:pt x="9138" y="9600"/>
                  </a:cubicBezTo>
                  <a:cubicBezTo>
                    <a:pt x="7975" y="9700"/>
                    <a:pt x="7311" y="9600"/>
                    <a:pt x="6646" y="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485216" y="4679950"/>
              <a:ext cx="63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756149" y="4598041"/>
              <a:ext cx="149226" cy="38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54" fill="norm" stroke="1" extrusionOk="0">
                  <a:moveTo>
                    <a:pt x="9300" y="2112"/>
                  </a:moveTo>
                  <a:cubicBezTo>
                    <a:pt x="8700" y="4976"/>
                    <a:pt x="8100" y="7840"/>
                    <a:pt x="7350" y="10645"/>
                  </a:cubicBezTo>
                  <a:cubicBezTo>
                    <a:pt x="6600" y="13449"/>
                    <a:pt x="5700" y="16194"/>
                    <a:pt x="4650" y="18163"/>
                  </a:cubicBezTo>
                  <a:cubicBezTo>
                    <a:pt x="3600" y="20132"/>
                    <a:pt x="2400" y="21325"/>
                    <a:pt x="1500" y="21445"/>
                  </a:cubicBezTo>
                  <a:cubicBezTo>
                    <a:pt x="600" y="21564"/>
                    <a:pt x="0" y="20609"/>
                    <a:pt x="0" y="18461"/>
                  </a:cubicBezTo>
                  <a:cubicBezTo>
                    <a:pt x="0" y="16313"/>
                    <a:pt x="600" y="12972"/>
                    <a:pt x="2100" y="9869"/>
                  </a:cubicBezTo>
                  <a:cubicBezTo>
                    <a:pt x="3600" y="6766"/>
                    <a:pt x="6000" y="3902"/>
                    <a:pt x="7800" y="2291"/>
                  </a:cubicBezTo>
                  <a:cubicBezTo>
                    <a:pt x="9600" y="680"/>
                    <a:pt x="10800" y="322"/>
                    <a:pt x="12150" y="143"/>
                  </a:cubicBezTo>
                  <a:cubicBezTo>
                    <a:pt x="13500" y="-36"/>
                    <a:pt x="15000" y="-36"/>
                    <a:pt x="16500" y="83"/>
                  </a:cubicBezTo>
                  <a:cubicBezTo>
                    <a:pt x="18000" y="203"/>
                    <a:pt x="19500" y="441"/>
                    <a:pt x="20400" y="859"/>
                  </a:cubicBezTo>
                  <a:cubicBezTo>
                    <a:pt x="21300" y="1277"/>
                    <a:pt x="21600" y="1873"/>
                    <a:pt x="20100" y="3067"/>
                  </a:cubicBezTo>
                  <a:cubicBezTo>
                    <a:pt x="18600" y="4260"/>
                    <a:pt x="15300" y="6050"/>
                    <a:pt x="12750" y="7005"/>
                  </a:cubicBezTo>
                  <a:cubicBezTo>
                    <a:pt x="10200" y="7960"/>
                    <a:pt x="8400" y="8079"/>
                    <a:pt x="6600" y="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923366" y="4592058"/>
              <a:ext cx="101601" cy="14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708"/>
                  </a:moveTo>
                  <a:cubicBezTo>
                    <a:pt x="2700" y="1755"/>
                    <a:pt x="5400" y="802"/>
                    <a:pt x="7875" y="325"/>
                  </a:cubicBezTo>
                  <a:cubicBezTo>
                    <a:pt x="10350" y="-151"/>
                    <a:pt x="12600" y="-151"/>
                    <a:pt x="13950" y="643"/>
                  </a:cubicBezTo>
                  <a:cubicBezTo>
                    <a:pt x="15300" y="1437"/>
                    <a:pt x="15750" y="3025"/>
                    <a:pt x="15525" y="6202"/>
                  </a:cubicBezTo>
                  <a:cubicBezTo>
                    <a:pt x="15300" y="9378"/>
                    <a:pt x="14400" y="14143"/>
                    <a:pt x="12825" y="17161"/>
                  </a:cubicBezTo>
                  <a:cubicBezTo>
                    <a:pt x="11250" y="20178"/>
                    <a:pt x="9000" y="21449"/>
                    <a:pt x="8325" y="21131"/>
                  </a:cubicBezTo>
                  <a:cubicBezTo>
                    <a:pt x="7650" y="20814"/>
                    <a:pt x="8550" y="18908"/>
                    <a:pt x="11025" y="15890"/>
                  </a:cubicBezTo>
                  <a:cubicBezTo>
                    <a:pt x="13500" y="12873"/>
                    <a:pt x="17550" y="8743"/>
                    <a:pt x="21600" y="4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046133" y="4593246"/>
              <a:ext cx="82551" cy="14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9415" y="3432"/>
                  </a:moveTo>
                  <a:cubicBezTo>
                    <a:pt x="11631" y="4371"/>
                    <a:pt x="13846" y="5310"/>
                    <a:pt x="16338" y="4684"/>
                  </a:cubicBezTo>
                  <a:cubicBezTo>
                    <a:pt x="18831" y="4058"/>
                    <a:pt x="21600" y="1866"/>
                    <a:pt x="21600" y="771"/>
                  </a:cubicBezTo>
                  <a:cubicBezTo>
                    <a:pt x="21600" y="-325"/>
                    <a:pt x="18831" y="-325"/>
                    <a:pt x="14954" y="1240"/>
                  </a:cubicBezTo>
                  <a:cubicBezTo>
                    <a:pt x="11077" y="2805"/>
                    <a:pt x="6092" y="5936"/>
                    <a:pt x="3323" y="8440"/>
                  </a:cubicBezTo>
                  <a:cubicBezTo>
                    <a:pt x="554" y="10945"/>
                    <a:pt x="0" y="12823"/>
                    <a:pt x="0" y="14701"/>
                  </a:cubicBezTo>
                  <a:cubicBezTo>
                    <a:pt x="0" y="16579"/>
                    <a:pt x="554" y="18458"/>
                    <a:pt x="3877" y="19553"/>
                  </a:cubicBezTo>
                  <a:cubicBezTo>
                    <a:pt x="7200" y="20649"/>
                    <a:pt x="13292" y="20962"/>
                    <a:pt x="19385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5223605" y="4582583"/>
              <a:ext cx="93462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268" fill="norm" stroke="1" extrusionOk="0">
                  <a:moveTo>
                    <a:pt x="17917" y="333"/>
                  </a:moveTo>
                  <a:cubicBezTo>
                    <a:pt x="15569" y="0"/>
                    <a:pt x="13221" y="-332"/>
                    <a:pt x="9934" y="665"/>
                  </a:cubicBezTo>
                  <a:cubicBezTo>
                    <a:pt x="6647" y="1662"/>
                    <a:pt x="2421" y="3988"/>
                    <a:pt x="777" y="7145"/>
                  </a:cubicBezTo>
                  <a:cubicBezTo>
                    <a:pt x="-866" y="10302"/>
                    <a:pt x="73" y="14290"/>
                    <a:pt x="3830" y="16782"/>
                  </a:cubicBezTo>
                  <a:cubicBezTo>
                    <a:pt x="7586" y="19274"/>
                    <a:pt x="14160" y="20271"/>
                    <a:pt x="20734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360953" y="4629150"/>
              <a:ext cx="1961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393266" y="45529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427133" y="4569540"/>
              <a:ext cx="152864" cy="37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44" fill="norm" stroke="1" extrusionOk="0">
                  <a:moveTo>
                    <a:pt x="7589" y="5208"/>
                  </a:moveTo>
                  <a:cubicBezTo>
                    <a:pt x="6130" y="8587"/>
                    <a:pt x="4670" y="11966"/>
                    <a:pt x="3503" y="14259"/>
                  </a:cubicBezTo>
                  <a:cubicBezTo>
                    <a:pt x="2335" y="16552"/>
                    <a:pt x="1459" y="17758"/>
                    <a:pt x="876" y="18905"/>
                  </a:cubicBezTo>
                  <a:cubicBezTo>
                    <a:pt x="292" y="20051"/>
                    <a:pt x="0" y="21137"/>
                    <a:pt x="0" y="21318"/>
                  </a:cubicBezTo>
                  <a:cubicBezTo>
                    <a:pt x="0" y="21499"/>
                    <a:pt x="292" y="20775"/>
                    <a:pt x="1168" y="18241"/>
                  </a:cubicBezTo>
                  <a:cubicBezTo>
                    <a:pt x="2043" y="15707"/>
                    <a:pt x="3503" y="11363"/>
                    <a:pt x="4670" y="8467"/>
                  </a:cubicBezTo>
                  <a:cubicBezTo>
                    <a:pt x="5838" y="5571"/>
                    <a:pt x="6714" y="4122"/>
                    <a:pt x="7589" y="2976"/>
                  </a:cubicBezTo>
                  <a:cubicBezTo>
                    <a:pt x="8465" y="1830"/>
                    <a:pt x="9341" y="985"/>
                    <a:pt x="10654" y="502"/>
                  </a:cubicBezTo>
                  <a:cubicBezTo>
                    <a:pt x="11968" y="20"/>
                    <a:pt x="13719" y="-101"/>
                    <a:pt x="15324" y="80"/>
                  </a:cubicBezTo>
                  <a:cubicBezTo>
                    <a:pt x="16930" y="261"/>
                    <a:pt x="18389" y="744"/>
                    <a:pt x="19557" y="1709"/>
                  </a:cubicBezTo>
                  <a:cubicBezTo>
                    <a:pt x="20724" y="2674"/>
                    <a:pt x="21600" y="4122"/>
                    <a:pt x="20724" y="5390"/>
                  </a:cubicBezTo>
                  <a:cubicBezTo>
                    <a:pt x="19849" y="6657"/>
                    <a:pt x="17222" y="7743"/>
                    <a:pt x="15178" y="8225"/>
                  </a:cubicBezTo>
                  <a:cubicBezTo>
                    <a:pt x="13135" y="8708"/>
                    <a:pt x="11676" y="8587"/>
                    <a:pt x="10216" y="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679016" y="4350994"/>
              <a:ext cx="105859" cy="51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2" fill="norm" stroke="1" extrusionOk="0">
                  <a:moveTo>
                    <a:pt x="1271" y="211"/>
                  </a:moveTo>
                  <a:cubicBezTo>
                    <a:pt x="4235" y="36"/>
                    <a:pt x="7200" y="-139"/>
                    <a:pt x="10588" y="167"/>
                  </a:cubicBezTo>
                  <a:cubicBezTo>
                    <a:pt x="13976" y="473"/>
                    <a:pt x="17788" y="1260"/>
                    <a:pt x="19694" y="2484"/>
                  </a:cubicBezTo>
                  <a:cubicBezTo>
                    <a:pt x="21600" y="3709"/>
                    <a:pt x="21600" y="5370"/>
                    <a:pt x="20118" y="6507"/>
                  </a:cubicBezTo>
                  <a:cubicBezTo>
                    <a:pt x="18635" y="7644"/>
                    <a:pt x="15671" y="8256"/>
                    <a:pt x="13129" y="8562"/>
                  </a:cubicBezTo>
                  <a:cubicBezTo>
                    <a:pt x="10588" y="8868"/>
                    <a:pt x="8471" y="8868"/>
                    <a:pt x="8047" y="9131"/>
                  </a:cubicBezTo>
                  <a:cubicBezTo>
                    <a:pt x="7624" y="9393"/>
                    <a:pt x="8894" y="9918"/>
                    <a:pt x="10588" y="10923"/>
                  </a:cubicBezTo>
                  <a:cubicBezTo>
                    <a:pt x="12282" y="11929"/>
                    <a:pt x="14400" y="13416"/>
                    <a:pt x="15671" y="14815"/>
                  </a:cubicBezTo>
                  <a:cubicBezTo>
                    <a:pt x="16941" y="16214"/>
                    <a:pt x="17365" y="17526"/>
                    <a:pt x="17576" y="18488"/>
                  </a:cubicBezTo>
                  <a:cubicBezTo>
                    <a:pt x="17788" y="19450"/>
                    <a:pt x="17788" y="20062"/>
                    <a:pt x="17153" y="20543"/>
                  </a:cubicBezTo>
                  <a:cubicBezTo>
                    <a:pt x="16518" y="21024"/>
                    <a:pt x="15247" y="21374"/>
                    <a:pt x="12494" y="21417"/>
                  </a:cubicBezTo>
                  <a:cubicBezTo>
                    <a:pt x="9741" y="21461"/>
                    <a:pt x="5506" y="21199"/>
                    <a:pt x="3176" y="21024"/>
                  </a:cubicBezTo>
                  <a:cubicBezTo>
                    <a:pt x="847" y="20849"/>
                    <a:pt x="424" y="20761"/>
                    <a:pt x="0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913966" y="4356100"/>
              <a:ext cx="133615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3037" y="0"/>
                  </a:moveTo>
                  <a:cubicBezTo>
                    <a:pt x="7425" y="1503"/>
                    <a:pt x="11812" y="3007"/>
                    <a:pt x="15187" y="5064"/>
                  </a:cubicBezTo>
                  <a:cubicBezTo>
                    <a:pt x="18563" y="7121"/>
                    <a:pt x="20925" y="9732"/>
                    <a:pt x="21262" y="12066"/>
                  </a:cubicBezTo>
                  <a:cubicBezTo>
                    <a:pt x="21600" y="14400"/>
                    <a:pt x="19912" y="16457"/>
                    <a:pt x="16031" y="18000"/>
                  </a:cubicBezTo>
                  <a:cubicBezTo>
                    <a:pt x="12150" y="19543"/>
                    <a:pt x="6075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615801" y="4952999"/>
              <a:ext cx="17121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472" y="4050"/>
                  </a:moveTo>
                  <a:cubicBezTo>
                    <a:pt x="260" y="4950"/>
                    <a:pt x="47" y="5850"/>
                    <a:pt x="7" y="6300"/>
                  </a:cubicBezTo>
                  <a:cubicBezTo>
                    <a:pt x="-33" y="6750"/>
                    <a:pt x="100" y="6750"/>
                    <a:pt x="645" y="6525"/>
                  </a:cubicBezTo>
                  <a:cubicBezTo>
                    <a:pt x="1191" y="6300"/>
                    <a:pt x="2148" y="5850"/>
                    <a:pt x="3093" y="5175"/>
                  </a:cubicBezTo>
                  <a:cubicBezTo>
                    <a:pt x="4037" y="4500"/>
                    <a:pt x="4968" y="3600"/>
                    <a:pt x="5846" y="2700"/>
                  </a:cubicBezTo>
                  <a:cubicBezTo>
                    <a:pt x="6724" y="1800"/>
                    <a:pt x="7548" y="900"/>
                    <a:pt x="8466" y="450"/>
                  </a:cubicBezTo>
                  <a:cubicBezTo>
                    <a:pt x="9384" y="0"/>
                    <a:pt x="10395" y="0"/>
                    <a:pt x="11379" y="0"/>
                  </a:cubicBezTo>
                  <a:cubicBezTo>
                    <a:pt x="12363" y="0"/>
                    <a:pt x="13321" y="0"/>
                    <a:pt x="14345" y="225"/>
                  </a:cubicBezTo>
                  <a:cubicBezTo>
                    <a:pt x="15369" y="450"/>
                    <a:pt x="16460" y="900"/>
                    <a:pt x="17497" y="1350"/>
                  </a:cubicBezTo>
                  <a:cubicBezTo>
                    <a:pt x="18534" y="1800"/>
                    <a:pt x="19519" y="2250"/>
                    <a:pt x="20144" y="2475"/>
                  </a:cubicBezTo>
                  <a:cubicBezTo>
                    <a:pt x="20769" y="2700"/>
                    <a:pt x="21035" y="2700"/>
                    <a:pt x="21234" y="2700"/>
                  </a:cubicBezTo>
                  <a:cubicBezTo>
                    <a:pt x="21434" y="2700"/>
                    <a:pt x="21567" y="2700"/>
                    <a:pt x="21500" y="3150"/>
                  </a:cubicBezTo>
                  <a:cubicBezTo>
                    <a:pt x="21434" y="3600"/>
                    <a:pt x="21168" y="4500"/>
                    <a:pt x="20503" y="4950"/>
                  </a:cubicBezTo>
                  <a:cubicBezTo>
                    <a:pt x="19838" y="5400"/>
                    <a:pt x="18774" y="5400"/>
                    <a:pt x="17723" y="4950"/>
                  </a:cubicBezTo>
                  <a:cubicBezTo>
                    <a:pt x="16672" y="4500"/>
                    <a:pt x="15635" y="3600"/>
                    <a:pt x="14598" y="2925"/>
                  </a:cubicBezTo>
                  <a:cubicBezTo>
                    <a:pt x="13560" y="2250"/>
                    <a:pt x="12523" y="1800"/>
                    <a:pt x="11499" y="1800"/>
                  </a:cubicBezTo>
                  <a:cubicBezTo>
                    <a:pt x="10474" y="1800"/>
                    <a:pt x="9464" y="2250"/>
                    <a:pt x="8413" y="2700"/>
                  </a:cubicBezTo>
                  <a:cubicBezTo>
                    <a:pt x="7362" y="3150"/>
                    <a:pt x="6271" y="3600"/>
                    <a:pt x="5327" y="4050"/>
                  </a:cubicBezTo>
                  <a:cubicBezTo>
                    <a:pt x="4383" y="4500"/>
                    <a:pt x="3585" y="4950"/>
                    <a:pt x="3665" y="4950"/>
                  </a:cubicBezTo>
                  <a:cubicBezTo>
                    <a:pt x="3744" y="4950"/>
                    <a:pt x="4702" y="4500"/>
                    <a:pt x="5633" y="4050"/>
                  </a:cubicBezTo>
                  <a:cubicBezTo>
                    <a:pt x="6564" y="3600"/>
                    <a:pt x="7468" y="3150"/>
                    <a:pt x="8413" y="2925"/>
                  </a:cubicBezTo>
                  <a:cubicBezTo>
                    <a:pt x="9357" y="2700"/>
                    <a:pt x="10341" y="2700"/>
                    <a:pt x="11326" y="3150"/>
                  </a:cubicBezTo>
                  <a:cubicBezTo>
                    <a:pt x="12310" y="3600"/>
                    <a:pt x="13294" y="4500"/>
                    <a:pt x="14358" y="6075"/>
                  </a:cubicBezTo>
                  <a:cubicBezTo>
                    <a:pt x="15422" y="7650"/>
                    <a:pt x="16566" y="9900"/>
                    <a:pt x="17590" y="11925"/>
                  </a:cubicBezTo>
                  <a:cubicBezTo>
                    <a:pt x="18614" y="13950"/>
                    <a:pt x="19519" y="15750"/>
                    <a:pt x="20024" y="17325"/>
                  </a:cubicBezTo>
                  <a:cubicBezTo>
                    <a:pt x="20530" y="18900"/>
                    <a:pt x="20636" y="20250"/>
                    <a:pt x="20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434416" y="5035549"/>
              <a:ext cx="4136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9720" y="0"/>
                  </a:moveTo>
                  <a:cubicBezTo>
                    <a:pt x="15120" y="3757"/>
                    <a:pt x="20520" y="7513"/>
                    <a:pt x="21060" y="10904"/>
                  </a:cubicBezTo>
                  <a:cubicBezTo>
                    <a:pt x="21600" y="14296"/>
                    <a:pt x="17280" y="17322"/>
                    <a:pt x="12960" y="19043"/>
                  </a:cubicBezTo>
                  <a:cubicBezTo>
                    <a:pt x="8640" y="20765"/>
                    <a:pt x="4320" y="21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339166" y="536575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428066" y="5372100"/>
              <a:ext cx="2159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53" y="4000"/>
                    <a:pt x="12706" y="8000"/>
                    <a:pt x="9106" y="11600"/>
                  </a:cubicBezTo>
                  <a:cubicBezTo>
                    <a:pt x="5506" y="15200"/>
                    <a:pt x="2753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307416" y="5792444"/>
              <a:ext cx="215901" cy="18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572"/>
                  </a:moveTo>
                  <a:cubicBezTo>
                    <a:pt x="1059" y="98"/>
                    <a:pt x="2118" y="-377"/>
                    <a:pt x="3600" y="454"/>
                  </a:cubicBezTo>
                  <a:cubicBezTo>
                    <a:pt x="5082" y="1285"/>
                    <a:pt x="6988" y="3421"/>
                    <a:pt x="9635" y="6744"/>
                  </a:cubicBezTo>
                  <a:cubicBezTo>
                    <a:pt x="12282" y="10067"/>
                    <a:pt x="15671" y="14577"/>
                    <a:pt x="17788" y="17188"/>
                  </a:cubicBezTo>
                  <a:cubicBezTo>
                    <a:pt x="19906" y="19799"/>
                    <a:pt x="20753" y="20511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345516" y="5824791"/>
              <a:ext cx="241301" cy="19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585"/>
                  </a:moveTo>
                  <a:cubicBezTo>
                    <a:pt x="21032" y="1656"/>
                    <a:pt x="20463" y="727"/>
                    <a:pt x="19611" y="263"/>
                  </a:cubicBezTo>
                  <a:cubicBezTo>
                    <a:pt x="18758" y="-202"/>
                    <a:pt x="17621" y="-202"/>
                    <a:pt x="15158" y="1540"/>
                  </a:cubicBezTo>
                  <a:cubicBezTo>
                    <a:pt x="12695" y="3282"/>
                    <a:pt x="8905" y="6766"/>
                    <a:pt x="6158" y="10366"/>
                  </a:cubicBezTo>
                  <a:cubicBezTo>
                    <a:pt x="3411" y="13966"/>
                    <a:pt x="1705" y="17682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237566" y="5657850"/>
              <a:ext cx="3238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24" y="10800"/>
                    <a:pt x="10447" y="21600"/>
                    <a:pt x="14047" y="21600"/>
                  </a:cubicBezTo>
                  <a:cubicBezTo>
                    <a:pt x="17647" y="21600"/>
                    <a:pt x="1962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580466" y="5581650"/>
              <a:ext cx="98339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600" fill="norm" stroke="1" extrusionOk="0">
                  <a:moveTo>
                    <a:pt x="0" y="0"/>
                  </a:moveTo>
                  <a:cubicBezTo>
                    <a:pt x="6612" y="2234"/>
                    <a:pt x="13224" y="4469"/>
                    <a:pt x="16971" y="6828"/>
                  </a:cubicBezTo>
                  <a:cubicBezTo>
                    <a:pt x="20718" y="9186"/>
                    <a:pt x="21600" y="11669"/>
                    <a:pt x="18955" y="14152"/>
                  </a:cubicBezTo>
                  <a:cubicBezTo>
                    <a:pt x="16310" y="16634"/>
                    <a:pt x="10139" y="19117"/>
                    <a:pt x="3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7045060" y="2321983"/>
              <a:ext cx="189707" cy="37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13" fill="norm" stroke="1" extrusionOk="0">
                  <a:moveTo>
                    <a:pt x="16470" y="14880"/>
                  </a:moveTo>
                  <a:cubicBezTo>
                    <a:pt x="16470" y="14280"/>
                    <a:pt x="16470" y="13680"/>
                    <a:pt x="15390" y="12960"/>
                  </a:cubicBezTo>
                  <a:cubicBezTo>
                    <a:pt x="14310" y="12240"/>
                    <a:pt x="12150" y="11400"/>
                    <a:pt x="9630" y="11760"/>
                  </a:cubicBezTo>
                  <a:cubicBezTo>
                    <a:pt x="7110" y="12120"/>
                    <a:pt x="4230" y="13680"/>
                    <a:pt x="2550" y="15180"/>
                  </a:cubicBezTo>
                  <a:cubicBezTo>
                    <a:pt x="870" y="16680"/>
                    <a:pt x="390" y="18120"/>
                    <a:pt x="150" y="19140"/>
                  </a:cubicBezTo>
                  <a:cubicBezTo>
                    <a:pt x="-90" y="20160"/>
                    <a:pt x="-90" y="20760"/>
                    <a:pt x="510" y="21120"/>
                  </a:cubicBezTo>
                  <a:cubicBezTo>
                    <a:pt x="1110" y="21480"/>
                    <a:pt x="2310" y="21600"/>
                    <a:pt x="3870" y="20940"/>
                  </a:cubicBezTo>
                  <a:cubicBezTo>
                    <a:pt x="5430" y="20280"/>
                    <a:pt x="7350" y="18840"/>
                    <a:pt x="9630" y="16200"/>
                  </a:cubicBezTo>
                  <a:cubicBezTo>
                    <a:pt x="11910" y="13560"/>
                    <a:pt x="14550" y="9720"/>
                    <a:pt x="15990" y="7020"/>
                  </a:cubicBezTo>
                  <a:cubicBezTo>
                    <a:pt x="17430" y="4320"/>
                    <a:pt x="17670" y="2760"/>
                    <a:pt x="17790" y="1680"/>
                  </a:cubicBezTo>
                  <a:cubicBezTo>
                    <a:pt x="17910" y="600"/>
                    <a:pt x="17910" y="0"/>
                    <a:pt x="17790" y="0"/>
                  </a:cubicBezTo>
                  <a:cubicBezTo>
                    <a:pt x="17670" y="0"/>
                    <a:pt x="17430" y="600"/>
                    <a:pt x="17070" y="2520"/>
                  </a:cubicBezTo>
                  <a:cubicBezTo>
                    <a:pt x="16710" y="4440"/>
                    <a:pt x="16230" y="7680"/>
                    <a:pt x="16350" y="10500"/>
                  </a:cubicBezTo>
                  <a:cubicBezTo>
                    <a:pt x="16470" y="13320"/>
                    <a:pt x="17190" y="15720"/>
                    <a:pt x="18150" y="16980"/>
                  </a:cubicBezTo>
                  <a:cubicBezTo>
                    <a:pt x="19110" y="18240"/>
                    <a:pt x="20310" y="18360"/>
                    <a:pt x="21510" y="18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7267696" y="2515544"/>
              <a:ext cx="138521" cy="9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893" fill="norm" stroke="1" extrusionOk="0">
                  <a:moveTo>
                    <a:pt x="10618" y="10599"/>
                  </a:moveTo>
                  <a:cubicBezTo>
                    <a:pt x="10618" y="8349"/>
                    <a:pt x="10618" y="6099"/>
                    <a:pt x="10127" y="4074"/>
                  </a:cubicBezTo>
                  <a:cubicBezTo>
                    <a:pt x="9636" y="2049"/>
                    <a:pt x="8654" y="249"/>
                    <a:pt x="7509" y="24"/>
                  </a:cubicBezTo>
                  <a:cubicBezTo>
                    <a:pt x="6363" y="-201"/>
                    <a:pt x="5054" y="1149"/>
                    <a:pt x="3745" y="3624"/>
                  </a:cubicBezTo>
                  <a:cubicBezTo>
                    <a:pt x="2436" y="6099"/>
                    <a:pt x="1127" y="9699"/>
                    <a:pt x="473" y="12849"/>
                  </a:cubicBezTo>
                  <a:cubicBezTo>
                    <a:pt x="-182" y="15999"/>
                    <a:pt x="-182" y="18699"/>
                    <a:pt x="636" y="19374"/>
                  </a:cubicBezTo>
                  <a:cubicBezTo>
                    <a:pt x="1454" y="20049"/>
                    <a:pt x="3091" y="18699"/>
                    <a:pt x="4563" y="17124"/>
                  </a:cubicBezTo>
                  <a:cubicBezTo>
                    <a:pt x="6036" y="15549"/>
                    <a:pt x="7345" y="13749"/>
                    <a:pt x="8327" y="14424"/>
                  </a:cubicBezTo>
                  <a:cubicBezTo>
                    <a:pt x="9309" y="15099"/>
                    <a:pt x="9963" y="18249"/>
                    <a:pt x="11109" y="19824"/>
                  </a:cubicBezTo>
                  <a:cubicBezTo>
                    <a:pt x="12254" y="21399"/>
                    <a:pt x="13891" y="21399"/>
                    <a:pt x="15691" y="18699"/>
                  </a:cubicBezTo>
                  <a:cubicBezTo>
                    <a:pt x="17491" y="15999"/>
                    <a:pt x="19454" y="10599"/>
                    <a:pt x="21418" y="5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410829" y="2343150"/>
              <a:ext cx="4618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600" fill="norm" stroke="1" extrusionOk="0">
                  <a:moveTo>
                    <a:pt x="20493" y="0"/>
                  </a:moveTo>
                  <a:cubicBezTo>
                    <a:pt x="15797" y="327"/>
                    <a:pt x="11102" y="655"/>
                    <a:pt x="6876" y="2945"/>
                  </a:cubicBezTo>
                  <a:cubicBezTo>
                    <a:pt x="2650" y="5236"/>
                    <a:pt x="-1107" y="9491"/>
                    <a:pt x="302" y="12927"/>
                  </a:cubicBezTo>
                  <a:cubicBezTo>
                    <a:pt x="1710" y="16364"/>
                    <a:pt x="8284" y="18982"/>
                    <a:pt x="148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374466" y="25082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452254" y="2489200"/>
              <a:ext cx="16351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3084" y="0"/>
                  </a:moveTo>
                  <a:cubicBezTo>
                    <a:pt x="10315" y="0"/>
                    <a:pt x="7546" y="0"/>
                    <a:pt x="5330" y="1800"/>
                  </a:cubicBezTo>
                  <a:cubicBezTo>
                    <a:pt x="3115" y="3600"/>
                    <a:pt x="1454" y="7200"/>
                    <a:pt x="623" y="9900"/>
                  </a:cubicBezTo>
                  <a:cubicBezTo>
                    <a:pt x="-208" y="12600"/>
                    <a:pt x="-208" y="14400"/>
                    <a:pt x="623" y="15660"/>
                  </a:cubicBezTo>
                  <a:cubicBezTo>
                    <a:pt x="1454" y="16920"/>
                    <a:pt x="3115" y="17640"/>
                    <a:pt x="4638" y="17460"/>
                  </a:cubicBezTo>
                  <a:cubicBezTo>
                    <a:pt x="6161" y="17280"/>
                    <a:pt x="7546" y="16200"/>
                    <a:pt x="8792" y="14040"/>
                  </a:cubicBezTo>
                  <a:cubicBezTo>
                    <a:pt x="10038" y="11880"/>
                    <a:pt x="11146" y="8640"/>
                    <a:pt x="11977" y="7920"/>
                  </a:cubicBezTo>
                  <a:cubicBezTo>
                    <a:pt x="12807" y="7200"/>
                    <a:pt x="13361" y="9000"/>
                    <a:pt x="14884" y="11700"/>
                  </a:cubicBezTo>
                  <a:cubicBezTo>
                    <a:pt x="16407" y="14400"/>
                    <a:pt x="18900" y="18000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959608" y="2428905"/>
              <a:ext cx="113359" cy="15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85" fill="norm" stroke="1" extrusionOk="0">
                  <a:moveTo>
                    <a:pt x="4622" y="5538"/>
                  </a:moveTo>
                  <a:cubicBezTo>
                    <a:pt x="4622" y="8380"/>
                    <a:pt x="4622" y="11222"/>
                    <a:pt x="4222" y="13496"/>
                  </a:cubicBezTo>
                  <a:cubicBezTo>
                    <a:pt x="3822" y="15769"/>
                    <a:pt x="3022" y="17474"/>
                    <a:pt x="2022" y="17474"/>
                  </a:cubicBezTo>
                  <a:cubicBezTo>
                    <a:pt x="1022" y="17474"/>
                    <a:pt x="-178" y="15769"/>
                    <a:pt x="22" y="13211"/>
                  </a:cubicBezTo>
                  <a:cubicBezTo>
                    <a:pt x="222" y="10653"/>
                    <a:pt x="1822" y="7243"/>
                    <a:pt x="3422" y="4969"/>
                  </a:cubicBezTo>
                  <a:cubicBezTo>
                    <a:pt x="5022" y="2696"/>
                    <a:pt x="6622" y="1559"/>
                    <a:pt x="8622" y="706"/>
                  </a:cubicBezTo>
                  <a:cubicBezTo>
                    <a:pt x="10622" y="-147"/>
                    <a:pt x="13022" y="-715"/>
                    <a:pt x="15022" y="1985"/>
                  </a:cubicBezTo>
                  <a:cubicBezTo>
                    <a:pt x="17022" y="4685"/>
                    <a:pt x="18622" y="10653"/>
                    <a:pt x="19622" y="14348"/>
                  </a:cubicBezTo>
                  <a:cubicBezTo>
                    <a:pt x="20622" y="18043"/>
                    <a:pt x="21022" y="19464"/>
                    <a:pt x="21422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122557" y="2439559"/>
              <a:ext cx="153610" cy="11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92" fill="norm" stroke="1" extrusionOk="0">
                  <a:moveTo>
                    <a:pt x="1057" y="10024"/>
                  </a:moveTo>
                  <a:cubicBezTo>
                    <a:pt x="2536" y="9266"/>
                    <a:pt x="4015" y="8508"/>
                    <a:pt x="5495" y="6803"/>
                  </a:cubicBezTo>
                  <a:cubicBezTo>
                    <a:pt x="6974" y="5097"/>
                    <a:pt x="8454" y="2445"/>
                    <a:pt x="8454" y="1118"/>
                  </a:cubicBezTo>
                  <a:cubicBezTo>
                    <a:pt x="8454" y="-208"/>
                    <a:pt x="6974" y="-208"/>
                    <a:pt x="5643" y="360"/>
                  </a:cubicBezTo>
                  <a:cubicBezTo>
                    <a:pt x="4311" y="929"/>
                    <a:pt x="3128" y="2066"/>
                    <a:pt x="2092" y="4908"/>
                  </a:cubicBezTo>
                  <a:cubicBezTo>
                    <a:pt x="1057" y="7750"/>
                    <a:pt x="169" y="12297"/>
                    <a:pt x="21" y="15518"/>
                  </a:cubicBezTo>
                  <a:cubicBezTo>
                    <a:pt x="-127" y="18739"/>
                    <a:pt x="465" y="20634"/>
                    <a:pt x="2980" y="20634"/>
                  </a:cubicBezTo>
                  <a:cubicBezTo>
                    <a:pt x="5495" y="20634"/>
                    <a:pt x="9933" y="18739"/>
                    <a:pt x="12892" y="16845"/>
                  </a:cubicBezTo>
                  <a:cubicBezTo>
                    <a:pt x="15851" y="14950"/>
                    <a:pt x="17331" y="13055"/>
                    <a:pt x="18366" y="11160"/>
                  </a:cubicBezTo>
                  <a:cubicBezTo>
                    <a:pt x="19402" y="9266"/>
                    <a:pt x="19994" y="7371"/>
                    <a:pt x="19698" y="5855"/>
                  </a:cubicBezTo>
                  <a:cubicBezTo>
                    <a:pt x="19402" y="4339"/>
                    <a:pt x="18218" y="3203"/>
                    <a:pt x="16887" y="3581"/>
                  </a:cubicBezTo>
                  <a:cubicBezTo>
                    <a:pt x="15555" y="3960"/>
                    <a:pt x="14076" y="5855"/>
                    <a:pt x="13188" y="8318"/>
                  </a:cubicBezTo>
                  <a:cubicBezTo>
                    <a:pt x="12300" y="10781"/>
                    <a:pt x="12005" y="13813"/>
                    <a:pt x="12448" y="15897"/>
                  </a:cubicBezTo>
                  <a:cubicBezTo>
                    <a:pt x="12892" y="17981"/>
                    <a:pt x="14076" y="19118"/>
                    <a:pt x="15703" y="19876"/>
                  </a:cubicBezTo>
                  <a:cubicBezTo>
                    <a:pt x="17331" y="20634"/>
                    <a:pt x="19402" y="21013"/>
                    <a:pt x="21473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307916" y="2336887"/>
              <a:ext cx="132703" cy="23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10" fill="norm" stroke="1" extrusionOk="0">
                  <a:moveTo>
                    <a:pt x="16457" y="11461"/>
                  </a:moveTo>
                  <a:cubicBezTo>
                    <a:pt x="11657" y="11270"/>
                    <a:pt x="6857" y="11079"/>
                    <a:pt x="3943" y="11366"/>
                  </a:cubicBezTo>
                  <a:cubicBezTo>
                    <a:pt x="1029" y="11652"/>
                    <a:pt x="0" y="12417"/>
                    <a:pt x="0" y="13660"/>
                  </a:cubicBezTo>
                  <a:cubicBezTo>
                    <a:pt x="0" y="14902"/>
                    <a:pt x="1029" y="16622"/>
                    <a:pt x="2571" y="17578"/>
                  </a:cubicBezTo>
                  <a:cubicBezTo>
                    <a:pt x="4114" y="18534"/>
                    <a:pt x="6171" y="18725"/>
                    <a:pt x="9429" y="16718"/>
                  </a:cubicBezTo>
                  <a:cubicBezTo>
                    <a:pt x="12686" y="14711"/>
                    <a:pt x="17143" y="10506"/>
                    <a:pt x="19371" y="7925"/>
                  </a:cubicBezTo>
                  <a:cubicBezTo>
                    <a:pt x="21600" y="5345"/>
                    <a:pt x="21600" y="4389"/>
                    <a:pt x="21429" y="3337"/>
                  </a:cubicBezTo>
                  <a:cubicBezTo>
                    <a:pt x="21257" y="2286"/>
                    <a:pt x="20914" y="1139"/>
                    <a:pt x="19886" y="470"/>
                  </a:cubicBezTo>
                  <a:cubicBezTo>
                    <a:pt x="18857" y="-199"/>
                    <a:pt x="17143" y="-390"/>
                    <a:pt x="15771" y="1522"/>
                  </a:cubicBezTo>
                  <a:cubicBezTo>
                    <a:pt x="14400" y="3433"/>
                    <a:pt x="13371" y="7447"/>
                    <a:pt x="13886" y="11079"/>
                  </a:cubicBezTo>
                  <a:cubicBezTo>
                    <a:pt x="14400" y="14711"/>
                    <a:pt x="16457" y="17960"/>
                    <a:pt x="18514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8669866" y="2381250"/>
              <a:ext cx="158751" cy="2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592" y="1568"/>
                  </a:moveTo>
                  <a:cubicBezTo>
                    <a:pt x="1728" y="5574"/>
                    <a:pt x="864" y="9581"/>
                    <a:pt x="432" y="12455"/>
                  </a:cubicBezTo>
                  <a:cubicBezTo>
                    <a:pt x="0" y="15329"/>
                    <a:pt x="0" y="17071"/>
                    <a:pt x="0" y="18552"/>
                  </a:cubicBezTo>
                  <a:cubicBezTo>
                    <a:pt x="0" y="20032"/>
                    <a:pt x="0" y="21252"/>
                    <a:pt x="0" y="21426"/>
                  </a:cubicBezTo>
                  <a:cubicBezTo>
                    <a:pt x="0" y="21600"/>
                    <a:pt x="0" y="20729"/>
                    <a:pt x="144" y="17681"/>
                  </a:cubicBezTo>
                  <a:cubicBezTo>
                    <a:pt x="288" y="14632"/>
                    <a:pt x="576" y="9406"/>
                    <a:pt x="720" y="6358"/>
                  </a:cubicBezTo>
                  <a:cubicBezTo>
                    <a:pt x="864" y="3310"/>
                    <a:pt x="864" y="2439"/>
                    <a:pt x="1296" y="2352"/>
                  </a:cubicBezTo>
                  <a:cubicBezTo>
                    <a:pt x="1728" y="2265"/>
                    <a:pt x="2592" y="2961"/>
                    <a:pt x="3888" y="5139"/>
                  </a:cubicBezTo>
                  <a:cubicBezTo>
                    <a:pt x="5184" y="7316"/>
                    <a:pt x="6912" y="10974"/>
                    <a:pt x="8352" y="13239"/>
                  </a:cubicBezTo>
                  <a:cubicBezTo>
                    <a:pt x="9792" y="15503"/>
                    <a:pt x="10944" y="16374"/>
                    <a:pt x="12096" y="16548"/>
                  </a:cubicBezTo>
                  <a:cubicBezTo>
                    <a:pt x="13248" y="16723"/>
                    <a:pt x="14400" y="16200"/>
                    <a:pt x="15696" y="14023"/>
                  </a:cubicBezTo>
                  <a:cubicBezTo>
                    <a:pt x="16992" y="11845"/>
                    <a:pt x="18432" y="8013"/>
                    <a:pt x="19440" y="5400"/>
                  </a:cubicBezTo>
                  <a:cubicBezTo>
                    <a:pt x="20448" y="2787"/>
                    <a:pt x="21024" y="1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8828060" y="2406650"/>
              <a:ext cx="103876" cy="14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04" fill="norm" stroke="1" extrusionOk="0">
                  <a:moveTo>
                    <a:pt x="15359" y="7200"/>
                  </a:moveTo>
                  <a:cubicBezTo>
                    <a:pt x="11970" y="6300"/>
                    <a:pt x="8582" y="5400"/>
                    <a:pt x="6253" y="5850"/>
                  </a:cubicBezTo>
                  <a:cubicBezTo>
                    <a:pt x="3923" y="6300"/>
                    <a:pt x="2653" y="8100"/>
                    <a:pt x="1594" y="9900"/>
                  </a:cubicBezTo>
                  <a:cubicBezTo>
                    <a:pt x="535" y="11700"/>
                    <a:pt x="-312" y="13500"/>
                    <a:pt x="112" y="15600"/>
                  </a:cubicBezTo>
                  <a:cubicBezTo>
                    <a:pt x="535" y="17700"/>
                    <a:pt x="2229" y="20100"/>
                    <a:pt x="5406" y="20850"/>
                  </a:cubicBezTo>
                  <a:cubicBezTo>
                    <a:pt x="8582" y="21600"/>
                    <a:pt x="13241" y="20700"/>
                    <a:pt x="16417" y="18000"/>
                  </a:cubicBezTo>
                  <a:cubicBezTo>
                    <a:pt x="19594" y="15300"/>
                    <a:pt x="21288" y="10800"/>
                    <a:pt x="20653" y="7500"/>
                  </a:cubicBezTo>
                  <a:cubicBezTo>
                    <a:pt x="20017" y="4200"/>
                    <a:pt x="17053" y="2100"/>
                    <a:pt x="140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9019116" y="238760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31"/>
                    <a:pt x="7200" y="9463"/>
                    <a:pt x="3600" y="12446"/>
                  </a:cubicBezTo>
                  <a:cubicBezTo>
                    <a:pt x="0" y="15429"/>
                    <a:pt x="0" y="16663"/>
                    <a:pt x="0" y="17897"/>
                  </a:cubicBezTo>
                  <a:cubicBezTo>
                    <a:pt x="0" y="19131"/>
                    <a:pt x="0" y="20366"/>
                    <a:pt x="0" y="20983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929784" y="2362200"/>
              <a:ext cx="18458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3690" y="21600"/>
                  </a:moveTo>
                  <a:cubicBezTo>
                    <a:pt x="2476" y="19029"/>
                    <a:pt x="1263" y="16457"/>
                    <a:pt x="535" y="13886"/>
                  </a:cubicBezTo>
                  <a:cubicBezTo>
                    <a:pt x="-193" y="11314"/>
                    <a:pt x="-436" y="8743"/>
                    <a:pt x="1506" y="6686"/>
                  </a:cubicBezTo>
                  <a:cubicBezTo>
                    <a:pt x="3447" y="4629"/>
                    <a:pt x="7573" y="3086"/>
                    <a:pt x="11213" y="2057"/>
                  </a:cubicBezTo>
                  <a:cubicBezTo>
                    <a:pt x="14854" y="1029"/>
                    <a:pt x="18009" y="514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9482666" y="2425700"/>
              <a:ext cx="113025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400" y="4696"/>
                    <a:pt x="800" y="9391"/>
                    <a:pt x="1200" y="12678"/>
                  </a:cubicBezTo>
                  <a:cubicBezTo>
                    <a:pt x="1600" y="15965"/>
                    <a:pt x="2000" y="17843"/>
                    <a:pt x="2400" y="19252"/>
                  </a:cubicBezTo>
                  <a:cubicBezTo>
                    <a:pt x="2800" y="20661"/>
                    <a:pt x="3200" y="21600"/>
                    <a:pt x="3400" y="21600"/>
                  </a:cubicBezTo>
                  <a:cubicBezTo>
                    <a:pt x="3600" y="21600"/>
                    <a:pt x="3600" y="20661"/>
                    <a:pt x="4400" y="18783"/>
                  </a:cubicBezTo>
                  <a:cubicBezTo>
                    <a:pt x="5200" y="16904"/>
                    <a:pt x="6800" y="14087"/>
                    <a:pt x="8200" y="12303"/>
                  </a:cubicBezTo>
                  <a:cubicBezTo>
                    <a:pt x="9600" y="10518"/>
                    <a:pt x="10800" y="9767"/>
                    <a:pt x="12400" y="9203"/>
                  </a:cubicBezTo>
                  <a:cubicBezTo>
                    <a:pt x="14000" y="8640"/>
                    <a:pt x="16000" y="8264"/>
                    <a:pt x="17600" y="8546"/>
                  </a:cubicBezTo>
                  <a:cubicBezTo>
                    <a:pt x="19200" y="8828"/>
                    <a:pt x="20400" y="9767"/>
                    <a:pt x="21000" y="10800"/>
                  </a:cubicBezTo>
                  <a:cubicBezTo>
                    <a:pt x="21600" y="11833"/>
                    <a:pt x="21600" y="12960"/>
                    <a:pt x="19800" y="14275"/>
                  </a:cubicBezTo>
                  <a:cubicBezTo>
                    <a:pt x="18000" y="15590"/>
                    <a:pt x="14400" y="17092"/>
                    <a:pt x="11200" y="17937"/>
                  </a:cubicBezTo>
                  <a:cubicBezTo>
                    <a:pt x="8000" y="18783"/>
                    <a:pt x="5200" y="18970"/>
                    <a:pt x="3400" y="18689"/>
                  </a:cubicBezTo>
                  <a:cubicBezTo>
                    <a:pt x="1600" y="18407"/>
                    <a:pt x="800" y="17656"/>
                    <a:pt x="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9634783" y="2509900"/>
              <a:ext cx="127284" cy="11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28" fill="norm" stroke="1" extrusionOk="0">
                  <a:moveTo>
                    <a:pt x="6318" y="13832"/>
                  </a:moveTo>
                  <a:cubicBezTo>
                    <a:pt x="8060" y="12654"/>
                    <a:pt x="9802" y="11476"/>
                    <a:pt x="11195" y="10101"/>
                  </a:cubicBezTo>
                  <a:cubicBezTo>
                    <a:pt x="12589" y="8727"/>
                    <a:pt x="13634" y="7156"/>
                    <a:pt x="14156" y="5389"/>
                  </a:cubicBezTo>
                  <a:cubicBezTo>
                    <a:pt x="14679" y="3621"/>
                    <a:pt x="14679" y="1658"/>
                    <a:pt x="13460" y="676"/>
                  </a:cubicBezTo>
                  <a:cubicBezTo>
                    <a:pt x="12240" y="-306"/>
                    <a:pt x="9802" y="-306"/>
                    <a:pt x="7363" y="1265"/>
                  </a:cubicBezTo>
                  <a:cubicBezTo>
                    <a:pt x="4924" y="2836"/>
                    <a:pt x="2485" y="5978"/>
                    <a:pt x="1092" y="9119"/>
                  </a:cubicBezTo>
                  <a:cubicBezTo>
                    <a:pt x="-302" y="12261"/>
                    <a:pt x="-650" y="15403"/>
                    <a:pt x="1789" y="17563"/>
                  </a:cubicBezTo>
                  <a:cubicBezTo>
                    <a:pt x="4227" y="19723"/>
                    <a:pt x="9453" y="20901"/>
                    <a:pt x="13111" y="21098"/>
                  </a:cubicBezTo>
                  <a:cubicBezTo>
                    <a:pt x="16769" y="21294"/>
                    <a:pt x="18860" y="20509"/>
                    <a:pt x="20950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0143066" y="25527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0162116" y="2470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0225616" y="25400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0257366" y="24828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0277315" y="2337325"/>
              <a:ext cx="185560" cy="28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59" fill="norm" stroke="1" extrusionOk="0">
                  <a:moveTo>
                    <a:pt x="13003" y="16988"/>
                  </a:moveTo>
                  <a:cubicBezTo>
                    <a:pt x="12760" y="16200"/>
                    <a:pt x="12517" y="15412"/>
                    <a:pt x="11182" y="14623"/>
                  </a:cubicBezTo>
                  <a:cubicBezTo>
                    <a:pt x="9848" y="13835"/>
                    <a:pt x="7421" y="13047"/>
                    <a:pt x="5358" y="13520"/>
                  </a:cubicBezTo>
                  <a:cubicBezTo>
                    <a:pt x="3295" y="13993"/>
                    <a:pt x="1596" y="15727"/>
                    <a:pt x="746" y="16988"/>
                  </a:cubicBezTo>
                  <a:cubicBezTo>
                    <a:pt x="-103" y="18250"/>
                    <a:pt x="-103" y="19038"/>
                    <a:pt x="140" y="19826"/>
                  </a:cubicBezTo>
                  <a:cubicBezTo>
                    <a:pt x="382" y="20615"/>
                    <a:pt x="868" y="21403"/>
                    <a:pt x="3052" y="21088"/>
                  </a:cubicBezTo>
                  <a:cubicBezTo>
                    <a:pt x="5236" y="20772"/>
                    <a:pt x="9119" y="19353"/>
                    <a:pt x="12032" y="17146"/>
                  </a:cubicBezTo>
                  <a:cubicBezTo>
                    <a:pt x="14944" y="14939"/>
                    <a:pt x="16886" y="11943"/>
                    <a:pt x="18221" y="9421"/>
                  </a:cubicBezTo>
                  <a:cubicBezTo>
                    <a:pt x="19555" y="6898"/>
                    <a:pt x="20284" y="4848"/>
                    <a:pt x="20769" y="3193"/>
                  </a:cubicBezTo>
                  <a:cubicBezTo>
                    <a:pt x="21254" y="1537"/>
                    <a:pt x="21497" y="276"/>
                    <a:pt x="21012" y="39"/>
                  </a:cubicBezTo>
                  <a:cubicBezTo>
                    <a:pt x="20526" y="-197"/>
                    <a:pt x="19313" y="591"/>
                    <a:pt x="18221" y="3272"/>
                  </a:cubicBezTo>
                  <a:cubicBezTo>
                    <a:pt x="17128" y="5952"/>
                    <a:pt x="16158" y="10524"/>
                    <a:pt x="15672" y="13283"/>
                  </a:cubicBezTo>
                  <a:cubicBezTo>
                    <a:pt x="15187" y="16042"/>
                    <a:pt x="15187" y="16988"/>
                    <a:pt x="15187" y="17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0524066" y="2597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106841" y="4946650"/>
              <a:ext cx="571676" cy="11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69" fill="norm" stroke="1" extrusionOk="0">
                  <a:moveTo>
                    <a:pt x="3115" y="15600"/>
                  </a:moveTo>
                  <a:cubicBezTo>
                    <a:pt x="2557" y="15200"/>
                    <a:pt x="1999" y="14800"/>
                    <a:pt x="2039" y="14600"/>
                  </a:cubicBezTo>
                  <a:cubicBezTo>
                    <a:pt x="2079" y="14400"/>
                    <a:pt x="2717" y="14400"/>
                    <a:pt x="4351" y="14000"/>
                  </a:cubicBezTo>
                  <a:cubicBezTo>
                    <a:pt x="5985" y="13600"/>
                    <a:pt x="8615" y="12800"/>
                    <a:pt x="11245" y="11800"/>
                  </a:cubicBezTo>
                  <a:cubicBezTo>
                    <a:pt x="13875" y="10800"/>
                    <a:pt x="16506" y="9600"/>
                    <a:pt x="18100" y="8600"/>
                  </a:cubicBezTo>
                  <a:cubicBezTo>
                    <a:pt x="19694" y="7600"/>
                    <a:pt x="20252" y="6800"/>
                    <a:pt x="20252" y="6200"/>
                  </a:cubicBezTo>
                  <a:cubicBezTo>
                    <a:pt x="20252" y="5600"/>
                    <a:pt x="19694" y="5200"/>
                    <a:pt x="17861" y="5600"/>
                  </a:cubicBezTo>
                  <a:cubicBezTo>
                    <a:pt x="16027" y="6000"/>
                    <a:pt x="12919" y="7200"/>
                    <a:pt x="10010" y="9400"/>
                  </a:cubicBezTo>
                  <a:cubicBezTo>
                    <a:pt x="7100" y="11600"/>
                    <a:pt x="4390" y="14800"/>
                    <a:pt x="2637" y="17000"/>
                  </a:cubicBezTo>
                  <a:cubicBezTo>
                    <a:pt x="883" y="19200"/>
                    <a:pt x="86" y="20400"/>
                    <a:pt x="7" y="21000"/>
                  </a:cubicBezTo>
                  <a:cubicBezTo>
                    <a:pt x="-73" y="21600"/>
                    <a:pt x="565" y="21600"/>
                    <a:pt x="2278" y="20000"/>
                  </a:cubicBezTo>
                  <a:cubicBezTo>
                    <a:pt x="3992" y="18400"/>
                    <a:pt x="6782" y="15200"/>
                    <a:pt x="9531" y="12000"/>
                  </a:cubicBezTo>
                  <a:cubicBezTo>
                    <a:pt x="12281" y="8800"/>
                    <a:pt x="14991" y="5600"/>
                    <a:pt x="16984" y="3600"/>
                  </a:cubicBezTo>
                  <a:cubicBezTo>
                    <a:pt x="18976" y="1600"/>
                    <a:pt x="20252" y="800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326273" y="5041900"/>
              <a:ext cx="22044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6523" y="3209"/>
                    <a:pt x="12595" y="6417"/>
                    <a:pt x="9650" y="9430"/>
                  </a:cubicBezTo>
                  <a:cubicBezTo>
                    <a:pt x="6705" y="12443"/>
                    <a:pt x="4741" y="15261"/>
                    <a:pt x="2777" y="17139"/>
                  </a:cubicBezTo>
                  <a:cubicBezTo>
                    <a:pt x="814" y="19017"/>
                    <a:pt x="-1150" y="19957"/>
                    <a:pt x="814" y="20543"/>
                  </a:cubicBezTo>
                  <a:cubicBezTo>
                    <a:pt x="2777" y="21130"/>
                    <a:pt x="8668" y="21365"/>
                    <a:pt x="145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202266" y="5524500"/>
              <a:ext cx="165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335616" y="5529543"/>
              <a:ext cx="114301" cy="12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21600" y="226"/>
                  </a:moveTo>
                  <a:cubicBezTo>
                    <a:pt x="18800" y="-140"/>
                    <a:pt x="16000" y="-506"/>
                    <a:pt x="12400" y="2972"/>
                  </a:cubicBezTo>
                  <a:cubicBezTo>
                    <a:pt x="8800" y="6450"/>
                    <a:pt x="4400" y="13772"/>
                    <a:pt x="0" y="210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76766" y="6007100"/>
              <a:ext cx="184151" cy="24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4985"/>
                  </a:moveTo>
                  <a:cubicBezTo>
                    <a:pt x="248" y="4062"/>
                    <a:pt x="497" y="3138"/>
                    <a:pt x="1490" y="2677"/>
                  </a:cubicBezTo>
                  <a:cubicBezTo>
                    <a:pt x="2483" y="2215"/>
                    <a:pt x="4221" y="2215"/>
                    <a:pt x="5959" y="3323"/>
                  </a:cubicBezTo>
                  <a:cubicBezTo>
                    <a:pt x="7697" y="4431"/>
                    <a:pt x="9434" y="6646"/>
                    <a:pt x="10303" y="9231"/>
                  </a:cubicBezTo>
                  <a:cubicBezTo>
                    <a:pt x="11172" y="11815"/>
                    <a:pt x="11172" y="14769"/>
                    <a:pt x="11172" y="16708"/>
                  </a:cubicBezTo>
                  <a:cubicBezTo>
                    <a:pt x="11172" y="18646"/>
                    <a:pt x="11172" y="19569"/>
                    <a:pt x="10676" y="20308"/>
                  </a:cubicBezTo>
                  <a:cubicBezTo>
                    <a:pt x="10179" y="21046"/>
                    <a:pt x="9186" y="21600"/>
                    <a:pt x="8566" y="21323"/>
                  </a:cubicBezTo>
                  <a:cubicBezTo>
                    <a:pt x="7945" y="21046"/>
                    <a:pt x="7697" y="19938"/>
                    <a:pt x="8193" y="17169"/>
                  </a:cubicBezTo>
                  <a:cubicBezTo>
                    <a:pt x="8690" y="14400"/>
                    <a:pt x="9931" y="9969"/>
                    <a:pt x="12290" y="6831"/>
                  </a:cubicBezTo>
                  <a:cubicBezTo>
                    <a:pt x="14648" y="3692"/>
                    <a:pt x="18124" y="18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60916" y="6033060"/>
              <a:ext cx="88901" cy="19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8996"/>
                  </a:moveTo>
                  <a:cubicBezTo>
                    <a:pt x="2571" y="8764"/>
                    <a:pt x="5143" y="8532"/>
                    <a:pt x="7971" y="7603"/>
                  </a:cubicBezTo>
                  <a:cubicBezTo>
                    <a:pt x="10800" y="6674"/>
                    <a:pt x="13886" y="5048"/>
                    <a:pt x="15429" y="3538"/>
                  </a:cubicBezTo>
                  <a:cubicBezTo>
                    <a:pt x="16971" y="2029"/>
                    <a:pt x="16971" y="635"/>
                    <a:pt x="15429" y="171"/>
                  </a:cubicBezTo>
                  <a:cubicBezTo>
                    <a:pt x="13886" y="-294"/>
                    <a:pt x="10800" y="171"/>
                    <a:pt x="8229" y="1796"/>
                  </a:cubicBezTo>
                  <a:cubicBezTo>
                    <a:pt x="5657" y="3422"/>
                    <a:pt x="3600" y="6209"/>
                    <a:pt x="2314" y="8996"/>
                  </a:cubicBezTo>
                  <a:cubicBezTo>
                    <a:pt x="1029" y="11783"/>
                    <a:pt x="514" y="14571"/>
                    <a:pt x="2571" y="16661"/>
                  </a:cubicBezTo>
                  <a:cubicBezTo>
                    <a:pt x="4629" y="18751"/>
                    <a:pt x="9257" y="20145"/>
                    <a:pt x="12857" y="20725"/>
                  </a:cubicBezTo>
                  <a:cubicBezTo>
                    <a:pt x="16457" y="21306"/>
                    <a:pt x="19029" y="21074"/>
                    <a:pt x="21600" y="208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90690" y="6033205"/>
              <a:ext cx="103354" cy="25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165" fill="norm" stroke="1" extrusionOk="0">
                  <a:moveTo>
                    <a:pt x="18504" y="476"/>
                  </a:moveTo>
                  <a:cubicBezTo>
                    <a:pt x="16386" y="119"/>
                    <a:pt x="14269" y="-238"/>
                    <a:pt x="11092" y="208"/>
                  </a:cubicBezTo>
                  <a:cubicBezTo>
                    <a:pt x="7916" y="655"/>
                    <a:pt x="3680" y="1904"/>
                    <a:pt x="1563" y="2975"/>
                  </a:cubicBezTo>
                  <a:cubicBezTo>
                    <a:pt x="-555" y="4046"/>
                    <a:pt x="-555" y="4939"/>
                    <a:pt x="1774" y="6188"/>
                  </a:cubicBezTo>
                  <a:cubicBezTo>
                    <a:pt x="4104" y="7438"/>
                    <a:pt x="8763" y="9045"/>
                    <a:pt x="12363" y="10741"/>
                  </a:cubicBezTo>
                  <a:cubicBezTo>
                    <a:pt x="15963" y="12436"/>
                    <a:pt x="18504" y="14222"/>
                    <a:pt x="19774" y="15560"/>
                  </a:cubicBezTo>
                  <a:cubicBezTo>
                    <a:pt x="21045" y="16899"/>
                    <a:pt x="21045" y="17792"/>
                    <a:pt x="19351" y="18774"/>
                  </a:cubicBezTo>
                  <a:cubicBezTo>
                    <a:pt x="17657" y="19755"/>
                    <a:pt x="14269" y="20826"/>
                    <a:pt x="11727" y="21094"/>
                  </a:cubicBezTo>
                  <a:cubicBezTo>
                    <a:pt x="9186" y="21362"/>
                    <a:pt x="7492" y="20826"/>
                    <a:pt x="5798" y="20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71489" y="6020526"/>
              <a:ext cx="143742" cy="43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64" fill="norm" stroke="1" extrusionOk="0">
                  <a:moveTo>
                    <a:pt x="4713" y="4637"/>
                  </a:moveTo>
                  <a:cubicBezTo>
                    <a:pt x="3170" y="6714"/>
                    <a:pt x="1627" y="8791"/>
                    <a:pt x="1010" y="11439"/>
                  </a:cubicBezTo>
                  <a:cubicBezTo>
                    <a:pt x="393" y="14087"/>
                    <a:pt x="702" y="17306"/>
                    <a:pt x="856" y="19176"/>
                  </a:cubicBezTo>
                  <a:cubicBezTo>
                    <a:pt x="1010" y="21045"/>
                    <a:pt x="1010" y="21564"/>
                    <a:pt x="1010" y="21564"/>
                  </a:cubicBezTo>
                  <a:cubicBezTo>
                    <a:pt x="1010" y="21564"/>
                    <a:pt x="1010" y="21045"/>
                    <a:pt x="702" y="19072"/>
                  </a:cubicBezTo>
                  <a:cubicBezTo>
                    <a:pt x="393" y="17099"/>
                    <a:pt x="-224" y="13672"/>
                    <a:pt x="85" y="10764"/>
                  </a:cubicBezTo>
                  <a:cubicBezTo>
                    <a:pt x="393" y="7856"/>
                    <a:pt x="1627" y="5468"/>
                    <a:pt x="3479" y="3858"/>
                  </a:cubicBezTo>
                  <a:cubicBezTo>
                    <a:pt x="5330" y="2249"/>
                    <a:pt x="7799" y="1418"/>
                    <a:pt x="9805" y="899"/>
                  </a:cubicBezTo>
                  <a:cubicBezTo>
                    <a:pt x="11810" y="379"/>
                    <a:pt x="13353" y="172"/>
                    <a:pt x="14896" y="68"/>
                  </a:cubicBezTo>
                  <a:cubicBezTo>
                    <a:pt x="16439" y="-36"/>
                    <a:pt x="17982" y="-36"/>
                    <a:pt x="19216" y="172"/>
                  </a:cubicBezTo>
                  <a:cubicBezTo>
                    <a:pt x="20450" y="379"/>
                    <a:pt x="21376" y="795"/>
                    <a:pt x="20759" y="2145"/>
                  </a:cubicBezTo>
                  <a:cubicBezTo>
                    <a:pt x="20142" y="3495"/>
                    <a:pt x="17982" y="5779"/>
                    <a:pt x="15050" y="7441"/>
                  </a:cubicBezTo>
                  <a:cubicBezTo>
                    <a:pt x="12119" y="9102"/>
                    <a:pt x="8416" y="10141"/>
                    <a:pt x="4713" y="111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045223" y="6089650"/>
              <a:ext cx="95756" cy="14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040" fill="norm" stroke="1" extrusionOk="0">
                  <a:moveTo>
                    <a:pt x="14487" y="0"/>
                  </a:moveTo>
                  <a:cubicBezTo>
                    <a:pt x="11337" y="0"/>
                    <a:pt x="8187" y="0"/>
                    <a:pt x="5487" y="1977"/>
                  </a:cubicBezTo>
                  <a:cubicBezTo>
                    <a:pt x="2787" y="3955"/>
                    <a:pt x="537" y="7910"/>
                    <a:pt x="87" y="11408"/>
                  </a:cubicBezTo>
                  <a:cubicBezTo>
                    <a:pt x="-363" y="14907"/>
                    <a:pt x="987" y="17949"/>
                    <a:pt x="2787" y="19623"/>
                  </a:cubicBezTo>
                  <a:cubicBezTo>
                    <a:pt x="4587" y="21296"/>
                    <a:pt x="6837" y="21600"/>
                    <a:pt x="10212" y="19927"/>
                  </a:cubicBezTo>
                  <a:cubicBezTo>
                    <a:pt x="13587" y="18254"/>
                    <a:pt x="18087" y="14603"/>
                    <a:pt x="19662" y="12169"/>
                  </a:cubicBezTo>
                  <a:cubicBezTo>
                    <a:pt x="21237" y="9735"/>
                    <a:pt x="19887" y="8518"/>
                    <a:pt x="18087" y="7910"/>
                  </a:cubicBezTo>
                  <a:cubicBezTo>
                    <a:pt x="16287" y="7301"/>
                    <a:pt x="14037" y="7301"/>
                    <a:pt x="11787" y="7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183216" y="6035453"/>
              <a:ext cx="155312" cy="21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8" fill="norm" stroke="1" extrusionOk="0">
                  <a:moveTo>
                    <a:pt x="0" y="6564"/>
                  </a:moveTo>
                  <a:cubicBezTo>
                    <a:pt x="584" y="5526"/>
                    <a:pt x="1168" y="4487"/>
                    <a:pt x="1897" y="4383"/>
                  </a:cubicBezTo>
                  <a:cubicBezTo>
                    <a:pt x="2627" y="4280"/>
                    <a:pt x="3503" y="5110"/>
                    <a:pt x="3941" y="6356"/>
                  </a:cubicBezTo>
                  <a:cubicBezTo>
                    <a:pt x="4378" y="7603"/>
                    <a:pt x="4378" y="9264"/>
                    <a:pt x="5692" y="8433"/>
                  </a:cubicBezTo>
                  <a:cubicBezTo>
                    <a:pt x="7005" y="7603"/>
                    <a:pt x="9632" y="4280"/>
                    <a:pt x="11676" y="2410"/>
                  </a:cubicBezTo>
                  <a:cubicBezTo>
                    <a:pt x="13719" y="541"/>
                    <a:pt x="15178" y="126"/>
                    <a:pt x="16638" y="22"/>
                  </a:cubicBezTo>
                  <a:cubicBezTo>
                    <a:pt x="18097" y="-82"/>
                    <a:pt x="19557" y="126"/>
                    <a:pt x="20432" y="1995"/>
                  </a:cubicBezTo>
                  <a:cubicBezTo>
                    <a:pt x="21308" y="3864"/>
                    <a:pt x="21600" y="7395"/>
                    <a:pt x="21308" y="10926"/>
                  </a:cubicBezTo>
                  <a:cubicBezTo>
                    <a:pt x="21016" y="14456"/>
                    <a:pt x="20141" y="17987"/>
                    <a:pt x="19265" y="21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400853" y="6025605"/>
              <a:ext cx="73971" cy="22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449" fill="norm" stroke="1" extrusionOk="0">
                  <a:moveTo>
                    <a:pt x="17035" y="3721"/>
                  </a:moveTo>
                  <a:cubicBezTo>
                    <a:pt x="17035" y="2702"/>
                    <a:pt x="17035" y="1683"/>
                    <a:pt x="15575" y="970"/>
                  </a:cubicBezTo>
                  <a:cubicBezTo>
                    <a:pt x="14116" y="257"/>
                    <a:pt x="11197" y="-151"/>
                    <a:pt x="8278" y="53"/>
                  </a:cubicBezTo>
                  <a:cubicBezTo>
                    <a:pt x="5359" y="257"/>
                    <a:pt x="2440" y="1072"/>
                    <a:pt x="980" y="2498"/>
                  </a:cubicBezTo>
                  <a:cubicBezTo>
                    <a:pt x="-479" y="3924"/>
                    <a:pt x="-479" y="5962"/>
                    <a:pt x="2148" y="7694"/>
                  </a:cubicBezTo>
                  <a:cubicBezTo>
                    <a:pt x="4775" y="9426"/>
                    <a:pt x="10029" y="10853"/>
                    <a:pt x="14116" y="12381"/>
                  </a:cubicBezTo>
                  <a:cubicBezTo>
                    <a:pt x="18202" y="13909"/>
                    <a:pt x="21121" y="15540"/>
                    <a:pt x="20245" y="17068"/>
                  </a:cubicBezTo>
                  <a:cubicBezTo>
                    <a:pt x="19370" y="18596"/>
                    <a:pt x="14699" y="20023"/>
                    <a:pt x="10029" y="21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507066" y="6045745"/>
              <a:ext cx="152401" cy="1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3719"/>
                  </a:moveTo>
                  <a:cubicBezTo>
                    <a:pt x="3000" y="12657"/>
                    <a:pt x="6000" y="11594"/>
                    <a:pt x="8250" y="10178"/>
                  </a:cubicBezTo>
                  <a:cubicBezTo>
                    <a:pt x="10500" y="8762"/>
                    <a:pt x="12000" y="6991"/>
                    <a:pt x="12900" y="5044"/>
                  </a:cubicBezTo>
                  <a:cubicBezTo>
                    <a:pt x="13800" y="3096"/>
                    <a:pt x="14100" y="971"/>
                    <a:pt x="13500" y="263"/>
                  </a:cubicBezTo>
                  <a:cubicBezTo>
                    <a:pt x="12900" y="-445"/>
                    <a:pt x="11400" y="263"/>
                    <a:pt x="9000" y="2565"/>
                  </a:cubicBezTo>
                  <a:cubicBezTo>
                    <a:pt x="6600" y="4866"/>
                    <a:pt x="3300" y="8762"/>
                    <a:pt x="1650" y="11771"/>
                  </a:cubicBezTo>
                  <a:cubicBezTo>
                    <a:pt x="0" y="14781"/>
                    <a:pt x="0" y="16906"/>
                    <a:pt x="1650" y="18499"/>
                  </a:cubicBezTo>
                  <a:cubicBezTo>
                    <a:pt x="3300" y="20093"/>
                    <a:pt x="6600" y="21155"/>
                    <a:pt x="10200" y="20978"/>
                  </a:cubicBezTo>
                  <a:cubicBezTo>
                    <a:pt x="13800" y="20801"/>
                    <a:pt x="17700" y="19385"/>
                    <a:pt x="21600" y="179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202266" y="60769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15241" y="6707716"/>
              <a:ext cx="85653" cy="13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048" fill="norm" stroke="1" extrusionOk="0">
                  <a:moveTo>
                    <a:pt x="18046" y="2579"/>
                  </a:moveTo>
                  <a:cubicBezTo>
                    <a:pt x="16503" y="1290"/>
                    <a:pt x="14961" y="0"/>
                    <a:pt x="13418" y="0"/>
                  </a:cubicBezTo>
                  <a:cubicBezTo>
                    <a:pt x="11875" y="0"/>
                    <a:pt x="10332" y="1290"/>
                    <a:pt x="8018" y="4191"/>
                  </a:cubicBezTo>
                  <a:cubicBezTo>
                    <a:pt x="5703" y="7093"/>
                    <a:pt x="2618" y="11606"/>
                    <a:pt x="1075" y="14669"/>
                  </a:cubicBezTo>
                  <a:cubicBezTo>
                    <a:pt x="-468" y="17731"/>
                    <a:pt x="-468" y="19343"/>
                    <a:pt x="1846" y="20310"/>
                  </a:cubicBezTo>
                  <a:cubicBezTo>
                    <a:pt x="4161" y="21278"/>
                    <a:pt x="8789" y="21600"/>
                    <a:pt x="12389" y="19343"/>
                  </a:cubicBezTo>
                  <a:cubicBezTo>
                    <a:pt x="15989" y="17087"/>
                    <a:pt x="18561" y="12251"/>
                    <a:pt x="19846" y="9027"/>
                  </a:cubicBezTo>
                  <a:cubicBezTo>
                    <a:pt x="21132" y="5803"/>
                    <a:pt x="21132" y="4191"/>
                    <a:pt x="19846" y="3546"/>
                  </a:cubicBezTo>
                  <a:cubicBezTo>
                    <a:pt x="18561" y="2901"/>
                    <a:pt x="15989" y="3224"/>
                    <a:pt x="13418" y="3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33966" y="6686550"/>
              <a:ext cx="158751" cy="14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4629"/>
                  </a:moveTo>
                  <a:cubicBezTo>
                    <a:pt x="864" y="3394"/>
                    <a:pt x="1728" y="2160"/>
                    <a:pt x="3024" y="2006"/>
                  </a:cubicBezTo>
                  <a:cubicBezTo>
                    <a:pt x="4320" y="1851"/>
                    <a:pt x="6048" y="2777"/>
                    <a:pt x="8064" y="5246"/>
                  </a:cubicBezTo>
                  <a:cubicBezTo>
                    <a:pt x="10080" y="7714"/>
                    <a:pt x="12384" y="11726"/>
                    <a:pt x="13392" y="14503"/>
                  </a:cubicBezTo>
                  <a:cubicBezTo>
                    <a:pt x="14400" y="17280"/>
                    <a:pt x="14112" y="18823"/>
                    <a:pt x="13248" y="19903"/>
                  </a:cubicBezTo>
                  <a:cubicBezTo>
                    <a:pt x="12384" y="20983"/>
                    <a:pt x="10944" y="21600"/>
                    <a:pt x="10080" y="20829"/>
                  </a:cubicBezTo>
                  <a:cubicBezTo>
                    <a:pt x="9216" y="20057"/>
                    <a:pt x="8928" y="17897"/>
                    <a:pt x="9216" y="14811"/>
                  </a:cubicBezTo>
                  <a:cubicBezTo>
                    <a:pt x="9504" y="11726"/>
                    <a:pt x="10368" y="7714"/>
                    <a:pt x="12528" y="5091"/>
                  </a:cubicBezTo>
                  <a:cubicBezTo>
                    <a:pt x="14688" y="2469"/>
                    <a:pt x="18144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39842" y="7039734"/>
              <a:ext cx="176625" cy="38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58" fill="norm" stroke="1" extrusionOk="0">
                  <a:moveTo>
                    <a:pt x="15106" y="13309"/>
                  </a:moveTo>
                  <a:cubicBezTo>
                    <a:pt x="14090" y="12953"/>
                    <a:pt x="13073" y="12597"/>
                    <a:pt x="11421" y="12538"/>
                  </a:cubicBezTo>
                  <a:cubicBezTo>
                    <a:pt x="9770" y="12478"/>
                    <a:pt x="7483" y="12716"/>
                    <a:pt x="5323" y="13962"/>
                  </a:cubicBezTo>
                  <a:cubicBezTo>
                    <a:pt x="3163" y="15208"/>
                    <a:pt x="1130" y="17463"/>
                    <a:pt x="367" y="18887"/>
                  </a:cubicBezTo>
                  <a:cubicBezTo>
                    <a:pt x="-395" y="20311"/>
                    <a:pt x="113" y="20905"/>
                    <a:pt x="1130" y="21201"/>
                  </a:cubicBezTo>
                  <a:cubicBezTo>
                    <a:pt x="2146" y="21498"/>
                    <a:pt x="3671" y="21498"/>
                    <a:pt x="5831" y="20074"/>
                  </a:cubicBezTo>
                  <a:cubicBezTo>
                    <a:pt x="7991" y="18650"/>
                    <a:pt x="10786" y="15801"/>
                    <a:pt x="12438" y="12360"/>
                  </a:cubicBezTo>
                  <a:cubicBezTo>
                    <a:pt x="14090" y="8918"/>
                    <a:pt x="14598" y="4883"/>
                    <a:pt x="14471" y="2628"/>
                  </a:cubicBezTo>
                  <a:cubicBezTo>
                    <a:pt x="14344" y="373"/>
                    <a:pt x="13581" y="-102"/>
                    <a:pt x="12819" y="17"/>
                  </a:cubicBezTo>
                  <a:cubicBezTo>
                    <a:pt x="12057" y="135"/>
                    <a:pt x="11294" y="847"/>
                    <a:pt x="10913" y="2746"/>
                  </a:cubicBezTo>
                  <a:cubicBezTo>
                    <a:pt x="10532" y="4645"/>
                    <a:pt x="10532" y="7731"/>
                    <a:pt x="12311" y="10461"/>
                  </a:cubicBezTo>
                  <a:cubicBezTo>
                    <a:pt x="14090" y="13190"/>
                    <a:pt x="17647" y="15564"/>
                    <a:pt x="21205" y="17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27812" y="7221687"/>
              <a:ext cx="115655" cy="14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11" fill="norm" stroke="1" extrusionOk="0">
                  <a:moveTo>
                    <a:pt x="3718" y="9789"/>
                  </a:moveTo>
                  <a:cubicBezTo>
                    <a:pt x="5646" y="9181"/>
                    <a:pt x="7575" y="8573"/>
                    <a:pt x="9311" y="7660"/>
                  </a:cubicBezTo>
                  <a:cubicBezTo>
                    <a:pt x="11046" y="6747"/>
                    <a:pt x="12589" y="5530"/>
                    <a:pt x="13361" y="4161"/>
                  </a:cubicBezTo>
                  <a:cubicBezTo>
                    <a:pt x="14132" y="2792"/>
                    <a:pt x="14132" y="1271"/>
                    <a:pt x="13168" y="511"/>
                  </a:cubicBezTo>
                  <a:cubicBezTo>
                    <a:pt x="12204" y="-250"/>
                    <a:pt x="10275" y="-250"/>
                    <a:pt x="7961" y="1119"/>
                  </a:cubicBezTo>
                  <a:cubicBezTo>
                    <a:pt x="5646" y="2488"/>
                    <a:pt x="2946" y="5226"/>
                    <a:pt x="1404" y="8268"/>
                  </a:cubicBezTo>
                  <a:cubicBezTo>
                    <a:pt x="-139" y="11311"/>
                    <a:pt x="-525" y="14657"/>
                    <a:pt x="825" y="17091"/>
                  </a:cubicBezTo>
                  <a:cubicBezTo>
                    <a:pt x="2175" y="19525"/>
                    <a:pt x="5261" y="21046"/>
                    <a:pt x="8925" y="21198"/>
                  </a:cubicBezTo>
                  <a:cubicBezTo>
                    <a:pt x="12589" y="21350"/>
                    <a:pt x="16832" y="20133"/>
                    <a:pt x="21075" y="189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56166" y="7185345"/>
              <a:ext cx="100485" cy="39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0823" fill="norm" stroke="1" extrusionOk="0">
                  <a:moveTo>
                    <a:pt x="3888" y="4202"/>
                  </a:moveTo>
                  <a:cubicBezTo>
                    <a:pt x="2592" y="6114"/>
                    <a:pt x="1296" y="8027"/>
                    <a:pt x="648" y="10727"/>
                  </a:cubicBezTo>
                  <a:cubicBezTo>
                    <a:pt x="0" y="13427"/>
                    <a:pt x="0" y="16915"/>
                    <a:pt x="0" y="18940"/>
                  </a:cubicBezTo>
                  <a:cubicBezTo>
                    <a:pt x="0" y="20965"/>
                    <a:pt x="0" y="21527"/>
                    <a:pt x="432" y="19783"/>
                  </a:cubicBezTo>
                  <a:cubicBezTo>
                    <a:pt x="864" y="18040"/>
                    <a:pt x="1728" y="13990"/>
                    <a:pt x="2376" y="10727"/>
                  </a:cubicBezTo>
                  <a:cubicBezTo>
                    <a:pt x="3024" y="7464"/>
                    <a:pt x="3456" y="4990"/>
                    <a:pt x="4104" y="3471"/>
                  </a:cubicBezTo>
                  <a:cubicBezTo>
                    <a:pt x="4752" y="1952"/>
                    <a:pt x="5616" y="1390"/>
                    <a:pt x="6912" y="940"/>
                  </a:cubicBezTo>
                  <a:cubicBezTo>
                    <a:pt x="8208" y="490"/>
                    <a:pt x="9936" y="152"/>
                    <a:pt x="11880" y="40"/>
                  </a:cubicBezTo>
                  <a:cubicBezTo>
                    <a:pt x="13824" y="-73"/>
                    <a:pt x="15984" y="40"/>
                    <a:pt x="17928" y="602"/>
                  </a:cubicBezTo>
                  <a:cubicBezTo>
                    <a:pt x="19872" y="1165"/>
                    <a:pt x="21600" y="2177"/>
                    <a:pt x="19656" y="3583"/>
                  </a:cubicBezTo>
                  <a:cubicBezTo>
                    <a:pt x="17712" y="4990"/>
                    <a:pt x="12096" y="6789"/>
                    <a:pt x="8640" y="7802"/>
                  </a:cubicBezTo>
                  <a:cubicBezTo>
                    <a:pt x="5184" y="8814"/>
                    <a:pt x="3888" y="9040"/>
                    <a:pt x="2592" y="9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808566" y="7142619"/>
              <a:ext cx="241301" cy="180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15029"/>
                  </a:moveTo>
                  <a:cubicBezTo>
                    <a:pt x="1895" y="13787"/>
                    <a:pt x="3789" y="12546"/>
                    <a:pt x="5021" y="11429"/>
                  </a:cubicBezTo>
                  <a:cubicBezTo>
                    <a:pt x="6253" y="10312"/>
                    <a:pt x="6821" y="9318"/>
                    <a:pt x="7105" y="8077"/>
                  </a:cubicBezTo>
                  <a:cubicBezTo>
                    <a:pt x="7389" y="6836"/>
                    <a:pt x="7389" y="5346"/>
                    <a:pt x="6821" y="4601"/>
                  </a:cubicBezTo>
                  <a:cubicBezTo>
                    <a:pt x="6253" y="3856"/>
                    <a:pt x="5116" y="3856"/>
                    <a:pt x="3979" y="5346"/>
                  </a:cubicBezTo>
                  <a:cubicBezTo>
                    <a:pt x="2842" y="6836"/>
                    <a:pt x="1705" y="9815"/>
                    <a:pt x="1137" y="12422"/>
                  </a:cubicBezTo>
                  <a:cubicBezTo>
                    <a:pt x="568" y="15029"/>
                    <a:pt x="568" y="17263"/>
                    <a:pt x="1611" y="18877"/>
                  </a:cubicBezTo>
                  <a:cubicBezTo>
                    <a:pt x="2653" y="20491"/>
                    <a:pt x="4737" y="21484"/>
                    <a:pt x="6442" y="20987"/>
                  </a:cubicBezTo>
                  <a:cubicBezTo>
                    <a:pt x="8147" y="20491"/>
                    <a:pt x="9474" y="18505"/>
                    <a:pt x="10326" y="16767"/>
                  </a:cubicBezTo>
                  <a:cubicBezTo>
                    <a:pt x="11179" y="15029"/>
                    <a:pt x="11558" y="13539"/>
                    <a:pt x="11937" y="12174"/>
                  </a:cubicBezTo>
                  <a:cubicBezTo>
                    <a:pt x="12316" y="10808"/>
                    <a:pt x="12695" y="9567"/>
                    <a:pt x="12884" y="9567"/>
                  </a:cubicBezTo>
                  <a:cubicBezTo>
                    <a:pt x="13074" y="9567"/>
                    <a:pt x="13074" y="10808"/>
                    <a:pt x="13263" y="10560"/>
                  </a:cubicBezTo>
                  <a:cubicBezTo>
                    <a:pt x="13453" y="10312"/>
                    <a:pt x="13832" y="8574"/>
                    <a:pt x="14305" y="7084"/>
                  </a:cubicBezTo>
                  <a:cubicBezTo>
                    <a:pt x="14779" y="5594"/>
                    <a:pt x="15347" y="4353"/>
                    <a:pt x="16105" y="2987"/>
                  </a:cubicBezTo>
                  <a:cubicBezTo>
                    <a:pt x="16863" y="1622"/>
                    <a:pt x="17811" y="132"/>
                    <a:pt x="18568" y="8"/>
                  </a:cubicBezTo>
                  <a:cubicBezTo>
                    <a:pt x="19326" y="-116"/>
                    <a:pt x="19895" y="1125"/>
                    <a:pt x="20368" y="3856"/>
                  </a:cubicBezTo>
                  <a:cubicBezTo>
                    <a:pt x="20842" y="6587"/>
                    <a:pt x="21221" y="10808"/>
                    <a:pt x="21600" y="15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141700" y="6978650"/>
              <a:ext cx="128300" cy="32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3" fill="norm" stroke="1" extrusionOk="0">
                  <a:moveTo>
                    <a:pt x="17568" y="13553"/>
                  </a:moveTo>
                  <a:cubicBezTo>
                    <a:pt x="16152" y="13129"/>
                    <a:pt x="14735" y="12706"/>
                    <a:pt x="12079" y="12988"/>
                  </a:cubicBezTo>
                  <a:cubicBezTo>
                    <a:pt x="9424" y="13271"/>
                    <a:pt x="5529" y="14259"/>
                    <a:pt x="3227" y="15529"/>
                  </a:cubicBezTo>
                  <a:cubicBezTo>
                    <a:pt x="925" y="16800"/>
                    <a:pt x="217" y="18353"/>
                    <a:pt x="40" y="19482"/>
                  </a:cubicBezTo>
                  <a:cubicBezTo>
                    <a:pt x="-137" y="20612"/>
                    <a:pt x="217" y="21318"/>
                    <a:pt x="2165" y="21459"/>
                  </a:cubicBezTo>
                  <a:cubicBezTo>
                    <a:pt x="4112" y="21600"/>
                    <a:pt x="7653" y="21176"/>
                    <a:pt x="11017" y="19059"/>
                  </a:cubicBezTo>
                  <a:cubicBezTo>
                    <a:pt x="14381" y="16941"/>
                    <a:pt x="17568" y="13129"/>
                    <a:pt x="19338" y="9953"/>
                  </a:cubicBezTo>
                  <a:cubicBezTo>
                    <a:pt x="21109" y="6776"/>
                    <a:pt x="21463" y="4235"/>
                    <a:pt x="21463" y="2541"/>
                  </a:cubicBezTo>
                  <a:cubicBezTo>
                    <a:pt x="21463" y="847"/>
                    <a:pt x="21109" y="0"/>
                    <a:pt x="20401" y="0"/>
                  </a:cubicBezTo>
                  <a:cubicBezTo>
                    <a:pt x="19693" y="0"/>
                    <a:pt x="18630" y="847"/>
                    <a:pt x="17745" y="3247"/>
                  </a:cubicBezTo>
                  <a:cubicBezTo>
                    <a:pt x="16860" y="5647"/>
                    <a:pt x="16152" y="9600"/>
                    <a:pt x="16506" y="12424"/>
                  </a:cubicBezTo>
                  <a:cubicBezTo>
                    <a:pt x="16860" y="15247"/>
                    <a:pt x="18276" y="16941"/>
                    <a:pt x="19693" y="186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311927" y="7129695"/>
              <a:ext cx="200957" cy="14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879" fill="norm" stroke="1" extrusionOk="0">
                  <a:moveTo>
                    <a:pt x="2518" y="12792"/>
                  </a:moveTo>
                  <a:cubicBezTo>
                    <a:pt x="4318" y="10692"/>
                    <a:pt x="6118" y="8592"/>
                    <a:pt x="7243" y="6492"/>
                  </a:cubicBezTo>
                  <a:cubicBezTo>
                    <a:pt x="8368" y="4392"/>
                    <a:pt x="8818" y="2292"/>
                    <a:pt x="8481" y="1092"/>
                  </a:cubicBezTo>
                  <a:cubicBezTo>
                    <a:pt x="8143" y="-108"/>
                    <a:pt x="7018" y="-408"/>
                    <a:pt x="5668" y="642"/>
                  </a:cubicBezTo>
                  <a:cubicBezTo>
                    <a:pt x="4318" y="1692"/>
                    <a:pt x="2743" y="4092"/>
                    <a:pt x="1618" y="7542"/>
                  </a:cubicBezTo>
                  <a:cubicBezTo>
                    <a:pt x="493" y="10992"/>
                    <a:pt x="-182" y="15492"/>
                    <a:pt x="43" y="18042"/>
                  </a:cubicBezTo>
                  <a:cubicBezTo>
                    <a:pt x="268" y="20592"/>
                    <a:pt x="1393" y="21192"/>
                    <a:pt x="3081" y="20742"/>
                  </a:cubicBezTo>
                  <a:cubicBezTo>
                    <a:pt x="4768" y="20292"/>
                    <a:pt x="7018" y="18792"/>
                    <a:pt x="8706" y="16392"/>
                  </a:cubicBezTo>
                  <a:cubicBezTo>
                    <a:pt x="10393" y="13992"/>
                    <a:pt x="11518" y="10692"/>
                    <a:pt x="12305" y="8292"/>
                  </a:cubicBezTo>
                  <a:cubicBezTo>
                    <a:pt x="13093" y="5892"/>
                    <a:pt x="13543" y="4392"/>
                    <a:pt x="13430" y="4242"/>
                  </a:cubicBezTo>
                  <a:cubicBezTo>
                    <a:pt x="13318" y="4092"/>
                    <a:pt x="12643" y="5292"/>
                    <a:pt x="12080" y="6792"/>
                  </a:cubicBezTo>
                  <a:cubicBezTo>
                    <a:pt x="11518" y="8292"/>
                    <a:pt x="11068" y="10092"/>
                    <a:pt x="10843" y="12342"/>
                  </a:cubicBezTo>
                  <a:cubicBezTo>
                    <a:pt x="10618" y="14592"/>
                    <a:pt x="10618" y="17292"/>
                    <a:pt x="10843" y="17892"/>
                  </a:cubicBezTo>
                  <a:cubicBezTo>
                    <a:pt x="11068" y="18492"/>
                    <a:pt x="11518" y="16992"/>
                    <a:pt x="12643" y="14142"/>
                  </a:cubicBezTo>
                  <a:cubicBezTo>
                    <a:pt x="13768" y="11292"/>
                    <a:pt x="15568" y="7092"/>
                    <a:pt x="17143" y="4392"/>
                  </a:cubicBezTo>
                  <a:cubicBezTo>
                    <a:pt x="18718" y="1692"/>
                    <a:pt x="20068" y="492"/>
                    <a:pt x="20743" y="792"/>
                  </a:cubicBezTo>
                  <a:cubicBezTo>
                    <a:pt x="21418" y="1092"/>
                    <a:pt x="21418" y="2892"/>
                    <a:pt x="21306" y="6042"/>
                  </a:cubicBezTo>
                  <a:cubicBezTo>
                    <a:pt x="21193" y="9192"/>
                    <a:pt x="20968" y="13692"/>
                    <a:pt x="20743" y="18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586207" y="6896099"/>
              <a:ext cx="98660" cy="33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9" fill="norm" stroke="1" extrusionOk="0">
                  <a:moveTo>
                    <a:pt x="13149" y="0"/>
                  </a:moveTo>
                  <a:cubicBezTo>
                    <a:pt x="9472" y="4238"/>
                    <a:pt x="5795" y="8476"/>
                    <a:pt x="3498" y="11689"/>
                  </a:cubicBezTo>
                  <a:cubicBezTo>
                    <a:pt x="1200" y="14901"/>
                    <a:pt x="281" y="17089"/>
                    <a:pt x="51" y="18661"/>
                  </a:cubicBezTo>
                  <a:cubicBezTo>
                    <a:pt x="-179" y="20233"/>
                    <a:pt x="281" y="21190"/>
                    <a:pt x="3268" y="21395"/>
                  </a:cubicBezTo>
                  <a:cubicBezTo>
                    <a:pt x="6255" y="21600"/>
                    <a:pt x="11770" y="21053"/>
                    <a:pt x="15217" y="20506"/>
                  </a:cubicBezTo>
                  <a:cubicBezTo>
                    <a:pt x="18664" y="19959"/>
                    <a:pt x="20042" y="19413"/>
                    <a:pt x="21421" y="18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538816" y="70929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618066" y="7626349"/>
              <a:ext cx="120651" cy="12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1029"/>
                  </a:moveTo>
                  <a:cubicBezTo>
                    <a:pt x="1137" y="5143"/>
                    <a:pt x="2274" y="9257"/>
                    <a:pt x="3411" y="12343"/>
                  </a:cubicBezTo>
                  <a:cubicBezTo>
                    <a:pt x="4547" y="15429"/>
                    <a:pt x="5684" y="17486"/>
                    <a:pt x="7011" y="19029"/>
                  </a:cubicBezTo>
                  <a:cubicBezTo>
                    <a:pt x="8337" y="20571"/>
                    <a:pt x="9853" y="21600"/>
                    <a:pt x="11179" y="20400"/>
                  </a:cubicBezTo>
                  <a:cubicBezTo>
                    <a:pt x="12505" y="19200"/>
                    <a:pt x="13642" y="15771"/>
                    <a:pt x="15347" y="12000"/>
                  </a:cubicBezTo>
                  <a:cubicBezTo>
                    <a:pt x="17053" y="8229"/>
                    <a:pt x="19326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39510" y="7581900"/>
              <a:ext cx="227807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82" fill="norm" stroke="1" extrusionOk="0">
                  <a:moveTo>
                    <a:pt x="4725" y="13587"/>
                  </a:moveTo>
                  <a:cubicBezTo>
                    <a:pt x="5325" y="12194"/>
                    <a:pt x="5925" y="10800"/>
                    <a:pt x="5825" y="9406"/>
                  </a:cubicBezTo>
                  <a:cubicBezTo>
                    <a:pt x="5725" y="8013"/>
                    <a:pt x="4925" y="6619"/>
                    <a:pt x="4025" y="6794"/>
                  </a:cubicBezTo>
                  <a:cubicBezTo>
                    <a:pt x="3125" y="6968"/>
                    <a:pt x="2125" y="8710"/>
                    <a:pt x="1425" y="10452"/>
                  </a:cubicBezTo>
                  <a:cubicBezTo>
                    <a:pt x="725" y="12194"/>
                    <a:pt x="325" y="13935"/>
                    <a:pt x="125" y="15677"/>
                  </a:cubicBezTo>
                  <a:cubicBezTo>
                    <a:pt x="-75" y="17419"/>
                    <a:pt x="-75" y="19161"/>
                    <a:pt x="425" y="20206"/>
                  </a:cubicBezTo>
                  <a:cubicBezTo>
                    <a:pt x="925" y="21252"/>
                    <a:pt x="1925" y="21600"/>
                    <a:pt x="2825" y="21252"/>
                  </a:cubicBezTo>
                  <a:cubicBezTo>
                    <a:pt x="3725" y="20903"/>
                    <a:pt x="4525" y="19858"/>
                    <a:pt x="5425" y="19161"/>
                  </a:cubicBezTo>
                  <a:cubicBezTo>
                    <a:pt x="6325" y="18465"/>
                    <a:pt x="7325" y="18116"/>
                    <a:pt x="8325" y="18116"/>
                  </a:cubicBezTo>
                  <a:cubicBezTo>
                    <a:pt x="9325" y="18116"/>
                    <a:pt x="10325" y="18465"/>
                    <a:pt x="10825" y="17245"/>
                  </a:cubicBezTo>
                  <a:cubicBezTo>
                    <a:pt x="11325" y="16026"/>
                    <a:pt x="11325" y="13239"/>
                    <a:pt x="11325" y="10974"/>
                  </a:cubicBezTo>
                  <a:cubicBezTo>
                    <a:pt x="11325" y="8710"/>
                    <a:pt x="11325" y="6968"/>
                    <a:pt x="11825" y="6271"/>
                  </a:cubicBezTo>
                  <a:cubicBezTo>
                    <a:pt x="12325" y="5574"/>
                    <a:pt x="13325" y="5923"/>
                    <a:pt x="14325" y="6445"/>
                  </a:cubicBezTo>
                  <a:cubicBezTo>
                    <a:pt x="15325" y="6968"/>
                    <a:pt x="16325" y="7665"/>
                    <a:pt x="17225" y="8710"/>
                  </a:cubicBezTo>
                  <a:cubicBezTo>
                    <a:pt x="18125" y="9755"/>
                    <a:pt x="18925" y="11148"/>
                    <a:pt x="19125" y="12890"/>
                  </a:cubicBezTo>
                  <a:cubicBezTo>
                    <a:pt x="19325" y="14632"/>
                    <a:pt x="18925" y="16723"/>
                    <a:pt x="18425" y="17071"/>
                  </a:cubicBezTo>
                  <a:cubicBezTo>
                    <a:pt x="17925" y="17419"/>
                    <a:pt x="17325" y="16026"/>
                    <a:pt x="17025" y="13935"/>
                  </a:cubicBezTo>
                  <a:cubicBezTo>
                    <a:pt x="16725" y="11845"/>
                    <a:pt x="16725" y="9058"/>
                    <a:pt x="17525" y="6619"/>
                  </a:cubicBezTo>
                  <a:cubicBezTo>
                    <a:pt x="18325" y="4181"/>
                    <a:pt x="19925" y="209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005416" y="7537450"/>
              <a:ext cx="31751" cy="1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7087"/>
                  </a:moveTo>
                  <a:cubicBezTo>
                    <a:pt x="1440" y="10800"/>
                    <a:pt x="2880" y="14512"/>
                    <a:pt x="4320" y="17212"/>
                  </a:cubicBezTo>
                  <a:cubicBezTo>
                    <a:pt x="5760" y="19912"/>
                    <a:pt x="7200" y="21600"/>
                    <a:pt x="8640" y="21262"/>
                  </a:cubicBezTo>
                  <a:cubicBezTo>
                    <a:pt x="10080" y="20925"/>
                    <a:pt x="11520" y="18563"/>
                    <a:pt x="13680" y="14681"/>
                  </a:cubicBezTo>
                  <a:cubicBezTo>
                    <a:pt x="15840" y="10800"/>
                    <a:pt x="1872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57662" y="7385560"/>
              <a:ext cx="251761" cy="26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23" fill="norm" stroke="1" extrusionOk="0">
                  <a:moveTo>
                    <a:pt x="8517" y="15901"/>
                  </a:moveTo>
                  <a:cubicBezTo>
                    <a:pt x="6717" y="15901"/>
                    <a:pt x="4917" y="15901"/>
                    <a:pt x="3477" y="16330"/>
                  </a:cubicBezTo>
                  <a:cubicBezTo>
                    <a:pt x="2037" y="16758"/>
                    <a:pt x="957" y="17616"/>
                    <a:pt x="417" y="18473"/>
                  </a:cubicBezTo>
                  <a:cubicBezTo>
                    <a:pt x="-123" y="19330"/>
                    <a:pt x="-123" y="20187"/>
                    <a:pt x="327" y="20701"/>
                  </a:cubicBezTo>
                  <a:cubicBezTo>
                    <a:pt x="777" y="21216"/>
                    <a:pt x="1677" y="21387"/>
                    <a:pt x="2577" y="21301"/>
                  </a:cubicBezTo>
                  <a:cubicBezTo>
                    <a:pt x="3477" y="21216"/>
                    <a:pt x="4377" y="20873"/>
                    <a:pt x="5277" y="20444"/>
                  </a:cubicBezTo>
                  <a:cubicBezTo>
                    <a:pt x="6177" y="20016"/>
                    <a:pt x="7077" y="19501"/>
                    <a:pt x="7437" y="19673"/>
                  </a:cubicBezTo>
                  <a:cubicBezTo>
                    <a:pt x="7797" y="19844"/>
                    <a:pt x="7617" y="20701"/>
                    <a:pt x="7977" y="21044"/>
                  </a:cubicBezTo>
                  <a:cubicBezTo>
                    <a:pt x="8337" y="21387"/>
                    <a:pt x="9237" y="21216"/>
                    <a:pt x="10407" y="19501"/>
                  </a:cubicBezTo>
                  <a:cubicBezTo>
                    <a:pt x="11577" y="17787"/>
                    <a:pt x="13017" y="14530"/>
                    <a:pt x="14277" y="11273"/>
                  </a:cubicBezTo>
                  <a:cubicBezTo>
                    <a:pt x="15537" y="8016"/>
                    <a:pt x="16617" y="4758"/>
                    <a:pt x="17247" y="2701"/>
                  </a:cubicBezTo>
                  <a:cubicBezTo>
                    <a:pt x="17877" y="644"/>
                    <a:pt x="18057" y="-213"/>
                    <a:pt x="17787" y="44"/>
                  </a:cubicBezTo>
                  <a:cubicBezTo>
                    <a:pt x="17517" y="301"/>
                    <a:pt x="16797" y="1673"/>
                    <a:pt x="15987" y="4587"/>
                  </a:cubicBezTo>
                  <a:cubicBezTo>
                    <a:pt x="15177" y="7501"/>
                    <a:pt x="14277" y="11958"/>
                    <a:pt x="13917" y="14873"/>
                  </a:cubicBezTo>
                  <a:cubicBezTo>
                    <a:pt x="13557" y="17787"/>
                    <a:pt x="13737" y="19158"/>
                    <a:pt x="14187" y="19330"/>
                  </a:cubicBezTo>
                  <a:cubicBezTo>
                    <a:pt x="14637" y="19501"/>
                    <a:pt x="15357" y="18473"/>
                    <a:pt x="15987" y="17530"/>
                  </a:cubicBezTo>
                  <a:cubicBezTo>
                    <a:pt x="16617" y="16587"/>
                    <a:pt x="17157" y="15730"/>
                    <a:pt x="17787" y="15044"/>
                  </a:cubicBezTo>
                  <a:cubicBezTo>
                    <a:pt x="18417" y="14358"/>
                    <a:pt x="19137" y="13844"/>
                    <a:pt x="19767" y="13930"/>
                  </a:cubicBezTo>
                  <a:cubicBezTo>
                    <a:pt x="20397" y="14016"/>
                    <a:pt x="20937" y="14701"/>
                    <a:pt x="21207" y="15473"/>
                  </a:cubicBezTo>
                  <a:cubicBezTo>
                    <a:pt x="21477" y="16244"/>
                    <a:pt x="21477" y="17101"/>
                    <a:pt x="21207" y="17873"/>
                  </a:cubicBezTo>
                  <a:cubicBezTo>
                    <a:pt x="20937" y="18644"/>
                    <a:pt x="20397" y="19330"/>
                    <a:pt x="19407" y="19673"/>
                  </a:cubicBezTo>
                  <a:cubicBezTo>
                    <a:pt x="18417" y="20016"/>
                    <a:pt x="16977" y="20016"/>
                    <a:pt x="16077" y="19244"/>
                  </a:cubicBezTo>
                  <a:cubicBezTo>
                    <a:pt x="15177" y="18473"/>
                    <a:pt x="14817" y="16930"/>
                    <a:pt x="14457" y="15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370290" y="7378700"/>
              <a:ext cx="219327" cy="24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05" fill="norm" stroke="1" extrusionOk="0">
                  <a:moveTo>
                    <a:pt x="4698" y="0"/>
                  </a:moveTo>
                  <a:cubicBezTo>
                    <a:pt x="3244" y="4883"/>
                    <a:pt x="1790" y="9767"/>
                    <a:pt x="959" y="12960"/>
                  </a:cubicBezTo>
                  <a:cubicBezTo>
                    <a:pt x="129" y="16153"/>
                    <a:pt x="-79" y="17656"/>
                    <a:pt x="25" y="18877"/>
                  </a:cubicBezTo>
                  <a:cubicBezTo>
                    <a:pt x="129" y="20097"/>
                    <a:pt x="544" y="21037"/>
                    <a:pt x="1271" y="21318"/>
                  </a:cubicBezTo>
                  <a:cubicBezTo>
                    <a:pt x="1998" y="21600"/>
                    <a:pt x="3036" y="21224"/>
                    <a:pt x="5217" y="19722"/>
                  </a:cubicBezTo>
                  <a:cubicBezTo>
                    <a:pt x="7398" y="18219"/>
                    <a:pt x="10721" y="15590"/>
                    <a:pt x="12486" y="13617"/>
                  </a:cubicBezTo>
                  <a:cubicBezTo>
                    <a:pt x="14252" y="11645"/>
                    <a:pt x="14459" y="10330"/>
                    <a:pt x="14044" y="9673"/>
                  </a:cubicBezTo>
                  <a:cubicBezTo>
                    <a:pt x="13629" y="9016"/>
                    <a:pt x="12590" y="9016"/>
                    <a:pt x="11552" y="9485"/>
                  </a:cubicBezTo>
                  <a:cubicBezTo>
                    <a:pt x="10513" y="9955"/>
                    <a:pt x="9475" y="10894"/>
                    <a:pt x="8748" y="11927"/>
                  </a:cubicBezTo>
                  <a:cubicBezTo>
                    <a:pt x="8021" y="12960"/>
                    <a:pt x="7606" y="14087"/>
                    <a:pt x="7398" y="15214"/>
                  </a:cubicBezTo>
                  <a:cubicBezTo>
                    <a:pt x="7190" y="16341"/>
                    <a:pt x="7190" y="17468"/>
                    <a:pt x="9579" y="18125"/>
                  </a:cubicBezTo>
                  <a:cubicBezTo>
                    <a:pt x="11967" y="18783"/>
                    <a:pt x="16744" y="18970"/>
                    <a:pt x="21521" y="191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3272366" y="5016499"/>
              <a:ext cx="2298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76"/>
                  </a:moveTo>
                  <a:cubicBezTo>
                    <a:pt x="676" y="13129"/>
                    <a:pt x="1352" y="12282"/>
                    <a:pt x="2098" y="11647"/>
                  </a:cubicBezTo>
                  <a:cubicBezTo>
                    <a:pt x="2844" y="11012"/>
                    <a:pt x="3660" y="10588"/>
                    <a:pt x="4485" y="9953"/>
                  </a:cubicBezTo>
                  <a:cubicBezTo>
                    <a:pt x="5310" y="9318"/>
                    <a:pt x="6146" y="8471"/>
                    <a:pt x="6892" y="8047"/>
                  </a:cubicBezTo>
                  <a:cubicBezTo>
                    <a:pt x="7638" y="7624"/>
                    <a:pt x="8294" y="7624"/>
                    <a:pt x="9000" y="7412"/>
                  </a:cubicBezTo>
                  <a:cubicBezTo>
                    <a:pt x="9706" y="7200"/>
                    <a:pt x="10462" y="6776"/>
                    <a:pt x="11228" y="6353"/>
                  </a:cubicBezTo>
                  <a:cubicBezTo>
                    <a:pt x="11993" y="5929"/>
                    <a:pt x="12769" y="5506"/>
                    <a:pt x="13505" y="5294"/>
                  </a:cubicBezTo>
                  <a:cubicBezTo>
                    <a:pt x="14241" y="5082"/>
                    <a:pt x="14937" y="5082"/>
                    <a:pt x="15703" y="5082"/>
                  </a:cubicBezTo>
                  <a:cubicBezTo>
                    <a:pt x="16469" y="5082"/>
                    <a:pt x="17304" y="5082"/>
                    <a:pt x="18169" y="5082"/>
                  </a:cubicBezTo>
                  <a:cubicBezTo>
                    <a:pt x="19034" y="5082"/>
                    <a:pt x="19929" y="5082"/>
                    <a:pt x="20436" y="5082"/>
                  </a:cubicBezTo>
                  <a:cubicBezTo>
                    <a:pt x="20944" y="5082"/>
                    <a:pt x="21063" y="5082"/>
                    <a:pt x="21172" y="5082"/>
                  </a:cubicBezTo>
                  <a:cubicBezTo>
                    <a:pt x="21282" y="5082"/>
                    <a:pt x="21381" y="5082"/>
                    <a:pt x="21172" y="4659"/>
                  </a:cubicBezTo>
                  <a:cubicBezTo>
                    <a:pt x="20964" y="4235"/>
                    <a:pt x="20446" y="3388"/>
                    <a:pt x="19840" y="2753"/>
                  </a:cubicBezTo>
                  <a:cubicBezTo>
                    <a:pt x="19233" y="2118"/>
                    <a:pt x="18537" y="1694"/>
                    <a:pt x="17821" y="1482"/>
                  </a:cubicBezTo>
                  <a:cubicBezTo>
                    <a:pt x="17105" y="1271"/>
                    <a:pt x="16369" y="1271"/>
                    <a:pt x="15573" y="1059"/>
                  </a:cubicBezTo>
                  <a:cubicBezTo>
                    <a:pt x="14778" y="847"/>
                    <a:pt x="13923" y="424"/>
                    <a:pt x="13167" y="212"/>
                  </a:cubicBezTo>
                  <a:cubicBezTo>
                    <a:pt x="12411" y="0"/>
                    <a:pt x="11755" y="0"/>
                    <a:pt x="11078" y="0"/>
                  </a:cubicBezTo>
                  <a:cubicBezTo>
                    <a:pt x="10402" y="0"/>
                    <a:pt x="9706" y="0"/>
                    <a:pt x="8980" y="212"/>
                  </a:cubicBezTo>
                  <a:cubicBezTo>
                    <a:pt x="8254" y="424"/>
                    <a:pt x="7498" y="847"/>
                    <a:pt x="6723" y="1059"/>
                  </a:cubicBezTo>
                  <a:cubicBezTo>
                    <a:pt x="5947" y="1271"/>
                    <a:pt x="5151" y="1271"/>
                    <a:pt x="4406" y="2118"/>
                  </a:cubicBezTo>
                  <a:cubicBezTo>
                    <a:pt x="3660" y="2965"/>
                    <a:pt x="2964" y="4659"/>
                    <a:pt x="2427" y="6776"/>
                  </a:cubicBezTo>
                  <a:cubicBezTo>
                    <a:pt x="1890" y="8894"/>
                    <a:pt x="1512" y="11435"/>
                    <a:pt x="1283" y="13553"/>
                  </a:cubicBezTo>
                  <a:cubicBezTo>
                    <a:pt x="1054" y="15671"/>
                    <a:pt x="975" y="17365"/>
                    <a:pt x="985" y="18635"/>
                  </a:cubicBezTo>
                  <a:cubicBezTo>
                    <a:pt x="994" y="19906"/>
                    <a:pt x="1094" y="20753"/>
                    <a:pt x="1531" y="21176"/>
                  </a:cubicBezTo>
                  <a:cubicBezTo>
                    <a:pt x="1969" y="21600"/>
                    <a:pt x="2745" y="21600"/>
                    <a:pt x="3550" y="21600"/>
                  </a:cubicBezTo>
                  <a:cubicBezTo>
                    <a:pt x="4356" y="21600"/>
                    <a:pt x="5191" y="21600"/>
                    <a:pt x="6017" y="21388"/>
                  </a:cubicBezTo>
                  <a:cubicBezTo>
                    <a:pt x="6842" y="21176"/>
                    <a:pt x="7657" y="20753"/>
                    <a:pt x="8413" y="20329"/>
                  </a:cubicBezTo>
                  <a:cubicBezTo>
                    <a:pt x="9169" y="19906"/>
                    <a:pt x="9865" y="19482"/>
                    <a:pt x="10601" y="19059"/>
                  </a:cubicBezTo>
                  <a:cubicBezTo>
                    <a:pt x="11337" y="18635"/>
                    <a:pt x="12113" y="18212"/>
                    <a:pt x="12839" y="17788"/>
                  </a:cubicBezTo>
                  <a:cubicBezTo>
                    <a:pt x="13565" y="17365"/>
                    <a:pt x="14241" y="16941"/>
                    <a:pt x="14987" y="16094"/>
                  </a:cubicBezTo>
                  <a:cubicBezTo>
                    <a:pt x="15733" y="15247"/>
                    <a:pt x="16548" y="13976"/>
                    <a:pt x="17364" y="12706"/>
                  </a:cubicBezTo>
                  <a:cubicBezTo>
                    <a:pt x="18179" y="11435"/>
                    <a:pt x="18994" y="10165"/>
                    <a:pt x="19701" y="9741"/>
                  </a:cubicBezTo>
                  <a:cubicBezTo>
                    <a:pt x="20407" y="9318"/>
                    <a:pt x="21003" y="9741"/>
                    <a:pt x="21600" y="10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3881966" y="5238750"/>
              <a:ext cx="44451" cy="83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12343" y="0"/>
                  </a:moveTo>
                  <a:cubicBezTo>
                    <a:pt x="8229" y="1531"/>
                    <a:pt x="4114" y="3062"/>
                    <a:pt x="2057" y="5031"/>
                  </a:cubicBezTo>
                  <a:cubicBezTo>
                    <a:pt x="0" y="6999"/>
                    <a:pt x="0" y="9406"/>
                    <a:pt x="0" y="11593"/>
                  </a:cubicBezTo>
                  <a:cubicBezTo>
                    <a:pt x="0" y="13780"/>
                    <a:pt x="0" y="15749"/>
                    <a:pt x="1029" y="17253"/>
                  </a:cubicBezTo>
                  <a:cubicBezTo>
                    <a:pt x="2057" y="18756"/>
                    <a:pt x="4114" y="19795"/>
                    <a:pt x="6171" y="20479"/>
                  </a:cubicBezTo>
                  <a:cubicBezTo>
                    <a:pt x="8229" y="21163"/>
                    <a:pt x="10286" y="21491"/>
                    <a:pt x="12857" y="21545"/>
                  </a:cubicBezTo>
                  <a:cubicBezTo>
                    <a:pt x="15429" y="21600"/>
                    <a:pt x="18514" y="21381"/>
                    <a:pt x="21600" y="211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748616" y="5975350"/>
              <a:ext cx="158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4431"/>
                    <a:pt x="6912" y="8862"/>
                    <a:pt x="10512" y="12462"/>
                  </a:cubicBezTo>
                  <a:cubicBezTo>
                    <a:pt x="14112" y="16062"/>
                    <a:pt x="17856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856566" y="5981700"/>
              <a:ext cx="1651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708"/>
                    <a:pt x="10523" y="9415"/>
                    <a:pt x="6923" y="13015"/>
                  </a:cubicBezTo>
                  <a:cubicBezTo>
                    <a:pt x="3323" y="16615"/>
                    <a:pt x="1662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590844" y="6252459"/>
              <a:ext cx="113323" cy="44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03" fill="norm" stroke="1" extrusionOk="0">
                  <a:moveTo>
                    <a:pt x="21415" y="3814"/>
                  </a:moveTo>
                  <a:cubicBezTo>
                    <a:pt x="20615" y="3300"/>
                    <a:pt x="19815" y="2786"/>
                    <a:pt x="18815" y="2066"/>
                  </a:cubicBezTo>
                  <a:cubicBezTo>
                    <a:pt x="17815" y="1346"/>
                    <a:pt x="16615" y="420"/>
                    <a:pt x="15215" y="112"/>
                  </a:cubicBezTo>
                  <a:cubicBezTo>
                    <a:pt x="13815" y="-197"/>
                    <a:pt x="12215" y="112"/>
                    <a:pt x="9615" y="1346"/>
                  </a:cubicBezTo>
                  <a:cubicBezTo>
                    <a:pt x="7015" y="2580"/>
                    <a:pt x="3415" y="4740"/>
                    <a:pt x="1615" y="7672"/>
                  </a:cubicBezTo>
                  <a:cubicBezTo>
                    <a:pt x="-185" y="10603"/>
                    <a:pt x="-185" y="14306"/>
                    <a:pt x="215" y="16723"/>
                  </a:cubicBezTo>
                  <a:cubicBezTo>
                    <a:pt x="615" y="19140"/>
                    <a:pt x="1415" y="20272"/>
                    <a:pt x="2215" y="21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520016" y="655320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200"/>
                    <a:pt x="11733" y="8800"/>
                    <a:pt x="15333" y="5200"/>
                  </a:cubicBezTo>
                  <a:cubicBezTo>
                    <a:pt x="18933" y="1600"/>
                    <a:pt x="2026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701328" y="6481999"/>
              <a:ext cx="117139" cy="18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0" h="21270" fill="norm" stroke="1" extrusionOk="0">
                  <a:moveTo>
                    <a:pt x="3785" y="9621"/>
                  </a:moveTo>
                  <a:cubicBezTo>
                    <a:pt x="7446" y="7679"/>
                    <a:pt x="11107" y="5737"/>
                    <a:pt x="13304" y="4160"/>
                  </a:cubicBezTo>
                  <a:cubicBezTo>
                    <a:pt x="15501" y="2582"/>
                    <a:pt x="16233" y="1369"/>
                    <a:pt x="15684" y="641"/>
                  </a:cubicBezTo>
                  <a:cubicBezTo>
                    <a:pt x="15135" y="-87"/>
                    <a:pt x="13304" y="-330"/>
                    <a:pt x="10741" y="641"/>
                  </a:cubicBezTo>
                  <a:cubicBezTo>
                    <a:pt x="8179" y="1612"/>
                    <a:pt x="4884" y="3796"/>
                    <a:pt x="2504" y="6708"/>
                  </a:cubicBezTo>
                  <a:cubicBezTo>
                    <a:pt x="124" y="9621"/>
                    <a:pt x="-1340" y="13261"/>
                    <a:pt x="1772" y="15809"/>
                  </a:cubicBezTo>
                  <a:cubicBezTo>
                    <a:pt x="4884" y="18358"/>
                    <a:pt x="12572" y="19814"/>
                    <a:pt x="20260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829429" y="6484298"/>
              <a:ext cx="211288" cy="17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89" fill="norm" stroke="1" extrusionOk="0">
                  <a:moveTo>
                    <a:pt x="11724" y="2147"/>
                  </a:moveTo>
                  <a:cubicBezTo>
                    <a:pt x="10869" y="1143"/>
                    <a:pt x="10013" y="138"/>
                    <a:pt x="8623" y="13"/>
                  </a:cubicBezTo>
                  <a:cubicBezTo>
                    <a:pt x="7233" y="-113"/>
                    <a:pt x="5308" y="640"/>
                    <a:pt x="3598" y="3654"/>
                  </a:cubicBezTo>
                  <a:cubicBezTo>
                    <a:pt x="1887" y="6668"/>
                    <a:pt x="390" y="11943"/>
                    <a:pt x="69" y="15082"/>
                  </a:cubicBezTo>
                  <a:cubicBezTo>
                    <a:pt x="-252" y="18222"/>
                    <a:pt x="603" y="19227"/>
                    <a:pt x="1566" y="19729"/>
                  </a:cubicBezTo>
                  <a:cubicBezTo>
                    <a:pt x="2528" y="20231"/>
                    <a:pt x="3598" y="20231"/>
                    <a:pt x="4881" y="19101"/>
                  </a:cubicBezTo>
                  <a:cubicBezTo>
                    <a:pt x="6164" y="17971"/>
                    <a:pt x="7661" y="15710"/>
                    <a:pt x="8623" y="13701"/>
                  </a:cubicBezTo>
                  <a:cubicBezTo>
                    <a:pt x="9586" y="11692"/>
                    <a:pt x="10013" y="9934"/>
                    <a:pt x="10120" y="9808"/>
                  </a:cubicBezTo>
                  <a:cubicBezTo>
                    <a:pt x="10227" y="9682"/>
                    <a:pt x="10013" y="11189"/>
                    <a:pt x="9906" y="12822"/>
                  </a:cubicBezTo>
                  <a:cubicBezTo>
                    <a:pt x="9799" y="14454"/>
                    <a:pt x="9799" y="16213"/>
                    <a:pt x="10120" y="17720"/>
                  </a:cubicBezTo>
                  <a:cubicBezTo>
                    <a:pt x="10441" y="19227"/>
                    <a:pt x="11083" y="20482"/>
                    <a:pt x="11938" y="20985"/>
                  </a:cubicBezTo>
                  <a:cubicBezTo>
                    <a:pt x="12794" y="21487"/>
                    <a:pt x="13863" y="21236"/>
                    <a:pt x="15467" y="18222"/>
                  </a:cubicBezTo>
                  <a:cubicBezTo>
                    <a:pt x="17071" y="15208"/>
                    <a:pt x="19209" y="9431"/>
                    <a:pt x="21348" y="36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4047708" y="6309481"/>
              <a:ext cx="50159" cy="32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39" fill="norm" stroke="1" extrusionOk="0">
                  <a:moveTo>
                    <a:pt x="7827" y="8576"/>
                  </a:moveTo>
                  <a:cubicBezTo>
                    <a:pt x="11427" y="6332"/>
                    <a:pt x="15027" y="4088"/>
                    <a:pt x="16377" y="2545"/>
                  </a:cubicBezTo>
                  <a:cubicBezTo>
                    <a:pt x="17727" y="1002"/>
                    <a:pt x="16827" y="161"/>
                    <a:pt x="15027" y="20"/>
                  </a:cubicBezTo>
                  <a:cubicBezTo>
                    <a:pt x="13227" y="-120"/>
                    <a:pt x="10527" y="441"/>
                    <a:pt x="7827" y="2896"/>
                  </a:cubicBezTo>
                  <a:cubicBezTo>
                    <a:pt x="5127" y="5350"/>
                    <a:pt x="2427" y="9698"/>
                    <a:pt x="1077" y="12574"/>
                  </a:cubicBezTo>
                  <a:cubicBezTo>
                    <a:pt x="-273" y="15449"/>
                    <a:pt x="-273" y="16851"/>
                    <a:pt x="627" y="18044"/>
                  </a:cubicBezTo>
                  <a:cubicBezTo>
                    <a:pt x="1527" y="19236"/>
                    <a:pt x="3327" y="20218"/>
                    <a:pt x="6477" y="20779"/>
                  </a:cubicBezTo>
                  <a:cubicBezTo>
                    <a:pt x="9627" y="21340"/>
                    <a:pt x="14127" y="21480"/>
                    <a:pt x="16827" y="21199"/>
                  </a:cubicBezTo>
                  <a:cubicBezTo>
                    <a:pt x="19527" y="20919"/>
                    <a:pt x="20427" y="20218"/>
                    <a:pt x="21327" y="19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983566" y="6441986"/>
              <a:ext cx="285751" cy="12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12646"/>
                  </a:moveTo>
                  <a:cubicBezTo>
                    <a:pt x="2400" y="11181"/>
                    <a:pt x="4800" y="9717"/>
                    <a:pt x="6720" y="8252"/>
                  </a:cubicBezTo>
                  <a:cubicBezTo>
                    <a:pt x="8640" y="6788"/>
                    <a:pt x="10080" y="5324"/>
                    <a:pt x="10880" y="3676"/>
                  </a:cubicBezTo>
                  <a:cubicBezTo>
                    <a:pt x="11680" y="2029"/>
                    <a:pt x="11840" y="198"/>
                    <a:pt x="11680" y="15"/>
                  </a:cubicBezTo>
                  <a:cubicBezTo>
                    <a:pt x="11520" y="-168"/>
                    <a:pt x="11040" y="1296"/>
                    <a:pt x="10720" y="4591"/>
                  </a:cubicBezTo>
                  <a:cubicBezTo>
                    <a:pt x="10400" y="7886"/>
                    <a:pt x="10240" y="13012"/>
                    <a:pt x="10480" y="16124"/>
                  </a:cubicBezTo>
                  <a:cubicBezTo>
                    <a:pt x="10720" y="19235"/>
                    <a:pt x="11360" y="20334"/>
                    <a:pt x="12000" y="20334"/>
                  </a:cubicBezTo>
                  <a:cubicBezTo>
                    <a:pt x="12640" y="20334"/>
                    <a:pt x="13280" y="19235"/>
                    <a:pt x="13760" y="17771"/>
                  </a:cubicBezTo>
                  <a:cubicBezTo>
                    <a:pt x="14240" y="16307"/>
                    <a:pt x="14560" y="14476"/>
                    <a:pt x="14800" y="12646"/>
                  </a:cubicBezTo>
                  <a:cubicBezTo>
                    <a:pt x="15040" y="10815"/>
                    <a:pt x="15200" y="8985"/>
                    <a:pt x="15280" y="8985"/>
                  </a:cubicBezTo>
                  <a:cubicBezTo>
                    <a:pt x="15360" y="8985"/>
                    <a:pt x="15360" y="10815"/>
                    <a:pt x="15600" y="12646"/>
                  </a:cubicBezTo>
                  <a:cubicBezTo>
                    <a:pt x="15840" y="14476"/>
                    <a:pt x="16320" y="16307"/>
                    <a:pt x="16960" y="17954"/>
                  </a:cubicBezTo>
                  <a:cubicBezTo>
                    <a:pt x="17600" y="19601"/>
                    <a:pt x="18400" y="21066"/>
                    <a:pt x="19200" y="21249"/>
                  </a:cubicBezTo>
                  <a:cubicBezTo>
                    <a:pt x="20000" y="21432"/>
                    <a:pt x="20800" y="20334"/>
                    <a:pt x="21600" y="192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294716" y="6418203"/>
              <a:ext cx="337684" cy="23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66" fill="norm" stroke="1" extrusionOk="0">
                  <a:moveTo>
                    <a:pt x="0" y="3016"/>
                  </a:moveTo>
                  <a:cubicBezTo>
                    <a:pt x="1073" y="4162"/>
                    <a:pt x="2147" y="5309"/>
                    <a:pt x="2750" y="6743"/>
                  </a:cubicBezTo>
                  <a:cubicBezTo>
                    <a:pt x="3354" y="8177"/>
                    <a:pt x="3488" y="9897"/>
                    <a:pt x="3421" y="11235"/>
                  </a:cubicBezTo>
                  <a:cubicBezTo>
                    <a:pt x="3354" y="12573"/>
                    <a:pt x="3086" y="13529"/>
                    <a:pt x="2952" y="13529"/>
                  </a:cubicBezTo>
                  <a:cubicBezTo>
                    <a:pt x="2817" y="13529"/>
                    <a:pt x="2817" y="12573"/>
                    <a:pt x="3220" y="11235"/>
                  </a:cubicBezTo>
                  <a:cubicBezTo>
                    <a:pt x="3622" y="9897"/>
                    <a:pt x="4427" y="8177"/>
                    <a:pt x="5434" y="6934"/>
                  </a:cubicBezTo>
                  <a:cubicBezTo>
                    <a:pt x="6440" y="5692"/>
                    <a:pt x="7647" y="4927"/>
                    <a:pt x="8720" y="4354"/>
                  </a:cubicBezTo>
                  <a:cubicBezTo>
                    <a:pt x="9794" y="3780"/>
                    <a:pt x="10733" y="3398"/>
                    <a:pt x="11337" y="2633"/>
                  </a:cubicBezTo>
                  <a:cubicBezTo>
                    <a:pt x="11940" y="1869"/>
                    <a:pt x="12209" y="722"/>
                    <a:pt x="12007" y="244"/>
                  </a:cubicBezTo>
                  <a:cubicBezTo>
                    <a:pt x="11806" y="-234"/>
                    <a:pt x="11135" y="-43"/>
                    <a:pt x="10465" y="1104"/>
                  </a:cubicBezTo>
                  <a:cubicBezTo>
                    <a:pt x="9794" y="2251"/>
                    <a:pt x="9123" y="4354"/>
                    <a:pt x="8720" y="6074"/>
                  </a:cubicBezTo>
                  <a:cubicBezTo>
                    <a:pt x="8318" y="7794"/>
                    <a:pt x="8184" y="9132"/>
                    <a:pt x="8385" y="10184"/>
                  </a:cubicBezTo>
                  <a:cubicBezTo>
                    <a:pt x="8586" y="11235"/>
                    <a:pt x="9123" y="12000"/>
                    <a:pt x="10263" y="12286"/>
                  </a:cubicBezTo>
                  <a:cubicBezTo>
                    <a:pt x="11404" y="12573"/>
                    <a:pt x="13148" y="12382"/>
                    <a:pt x="14825" y="11139"/>
                  </a:cubicBezTo>
                  <a:cubicBezTo>
                    <a:pt x="16502" y="9897"/>
                    <a:pt x="18112" y="7603"/>
                    <a:pt x="18917" y="5787"/>
                  </a:cubicBezTo>
                  <a:cubicBezTo>
                    <a:pt x="19722" y="3971"/>
                    <a:pt x="19722" y="2633"/>
                    <a:pt x="19655" y="2442"/>
                  </a:cubicBezTo>
                  <a:cubicBezTo>
                    <a:pt x="19588" y="2251"/>
                    <a:pt x="19453" y="3207"/>
                    <a:pt x="19588" y="4545"/>
                  </a:cubicBezTo>
                  <a:cubicBezTo>
                    <a:pt x="19722" y="5883"/>
                    <a:pt x="20124" y="7603"/>
                    <a:pt x="20594" y="9419"/>
                  </a:cubicBezTo>
                  <a:cubicBezTo>
                    <a:pt x="21063" y="11235"/>
                    <a:pt x="21600" y="13147"/>
                    <a:pt x="21332" y="14867"/>
                  </a:cubicBezTo>
                  <a:cubicBezTo>
                    <a:pt x="21063" y="16587"/>
                    <a:pt x="19990" y="18116"/>
                    <a:pt x="18917" y="19168"/>
                  </a:cubicBezTo>
                  <a:cubicBezTo>
                    <a:pt x="17843" y="20219"/>
                    <a:pt x="16770" y="20793"/>
                    <a:pt x="15697" y="21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045349" y="6813617"/>
              <a:ext cx="95958" cy="16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841" fill="norm" stroke="1" extrusionOk="0">
                  <a:moveTo>
                    <a:pt x="15539" y="3152"/>
                  </a:moveTo>
                  <a:cubicBezTo>
                    <a:pt x="15539" y="1835"/>
                    <a:pt x="15539" y="518"/>
                    <a:pt x="14390" y="123"/>
                  </a:cubicBezTo>
                  <a:cubicBezTo>
                    <a:pt x="13241" y="-272"/>
                    <a:pt x="10943" y="255"/>
                    <a:pt x="8186" y="2099"/>
                  </a:cubicBezTo>
                  <a:cubicBezTo>
                    <a:pt x="5428" y="3943"/>
                    <a:pt x="2211" y="7104"/>
                    <a:pt x="833" y="10265"/>
                  </a:cubicBezTo>
                  <a:cubicBezTo>
                    <a:pt x="-546" y="13426"/>
                    <a:pt x="-86" y="16587"/>
                    <a:pt x="1292" y="18562"/>
                  </a:cubicBezTo>
                  <a:cubicBezTo>
                    <a:pt x="2671" y="20538"/>
                    <a:pt x="4969" y="21328"/>
                    <a:pt x="8416" y="20538"/>
                  </a:cubicBezTo>
                  <a:cubicBezTo>
                    <a:pt x="11863" y="19748"/>
                    <a:pt x="16458" y="17377"/>
                    <a:pt x="18756" y="15006"/>
                  </a:cubicBezTo>
                  <a:cubicBezTo>
                    <a:pt x="21054" y="12635"/>
                    <a:pt x="21054" y="10265"/>
                    <a:pt x="20594" y="8421"/>
                  </a:cubicBezTo>
                  <a:cubicBezTo>
                    <a:pt x="20135" y="6577"/>
                    <a:pt x="19216" y="5260"/>
                    <a:pt x="17837" y="4996"/>
                  </a:cubicBezTo>
                  <a:cubicBezTo>
                    <a:pt x="16458" y="4733"/>
                    <a:pt x="14620" y="5523"/>
                    <a:pt x="12782" y="6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110566" y="6810093"/>
              <a:ext cx="184151" cy="15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7482"/>
                  </a:moveTo>
                  <a:cubicBezTo>
                    <a:pt x="1986" y="5731"/>
                    <a:pt x="3972" y="3979"/>
                    <a:pt x="5586" y="3104"/>
                  </a:cubicBezTo>
                  <a:cubicBezTo>
                    <a:pt x="7200" y="2228"/>
                    <a:pt x="8441" y="2228"/>
                    <a:pt x="9807" y="3396"/>
                  </a:cubicBezTo>
                  <a:cubicBezTo>
                    <a:pt x="11172" y="4563"/>
                    <a:pt x="12662" y="6898"/>
                    <a:pt x="13283" y="9817"/>
                  </a:cubicBezTo>
                  <a:cubicBezTo>
                    <a:pt x="13903" y="12736"/>
                    <a:pt x="13655" y="16239"/>
                    <a:pt x="12910" y="18428"/>
                  </a:cubicBezTo>
                  <a:cubicBezTo>
                    <a:pt x="12166" y="20617"/>
                    <a:pt x="10924" y="21493"/>
                    <a:pt x="10055" y="20617"/>
                  </a:cubicBezTo>
                  <a:cubicBezTo>
                    <a:pt x="9186" y="19742"/>
                    <a:pt x="8690" y="17115"/>
                    <a:pt x="9683" y="13612"/>
                  </a:cubicBezTo>
                  <a:cubicBezTo>
                    <a:pt x="10676" y="10109"/>
                    <a:pt x="13159" y="5731"/>
                    <a:pt x="15021" y="3250"/>
                  </a:cubicBezTo>
                  <a:cubicBezTo>
                    <a:pt x="16883" y="769"/>
                    <a:pt x="18124" y="185"/>
                    <a:pt x="19117" y="39"/>
                  </a:cubicBezTo>
                  <a:cubicBezTo>
                    <a:pt x="20110" y="-107"/>
                    <a:pt x="20855" y="185"/>
                    <a:pt x="21600" y="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691466" y="7315200"/>
              <a:ext cx="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672416" y="72580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3751540" y="7283450"/>
              <a:ext cx="105027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6" fill="norm" stroke="1" extrusionOk="0">
                  <a:moveTo>
                    <a:pt x="4587" y="0"/>
                  </a:moveTo>
                  <a:cubicBezTo>
                    <a:pt x="3723" y="6171"/>
                    <a:pt x="2859" y="12343"/>
                    <a:pt x="1995" y="16200"/>
                  </a:cubicBezTo>
                  <a:cubicBezTo>
                    <a:pt x="1131" y="20057"/>
                    <a:pt x="267" y="21600"/>
                    <a:pt x="51" y="21446"/>
                  </a:cubicBezTo>
                  <a:cubicBezTo>
                    <a:pt x="-165" y="21291"/>
                    <a:pt x="267" y="19440"/>
                    <a:pt x="1995" y="16200"/>
                  </a:cubicBezTo>
                  <a:cubicBezTo>
                    <a:pt x="3723" y="12960"/>
                    <a:pt x="6747" y="8331"/>
                    <a:pt x="9123" y="5554"/>
                  </a:cubicBezTo>
                  <a:cubicBezTo>
                    <a:pt x="11499" y="2777"/>
                    <a:pt x="13227" y="1851"/>
                    <a:pt x="14307" y="2160"/>
                  </a:cubicBezTo>
                  <a:cubicBezTo>
                    <a:pt x="15387" y="2469"/>
                    <a:pt x="15819" y="4011"/>
                    <a:pt x="16899" y="6943"/>
                  </a:cubicBezTo>
                  <a:cubicBezTo>
                    <a:pt x="17979" y="9874"/>
                    <a:pt x="19707" y="14194"/>
                    <a:pt x="21435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3878557" y="7040033"/>
              <a:ext cx="342477" cy="57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3" fill="norm" stroke="1" extrusionOk="0">
                  <a:moveTo>
                    <a:pt x="6574" y="10086"/>
                  </a:moveTo>
                  <a:cubicBezTo>
                    <a:pt x="6044" y="9768"/>
                    <a:pt x="5514" y="9450"/>
                    <a:pt x="4454" y="9490"/>
                  </a:cubicBezTo>
                  <a:cubicBezTo>
                    <a:pt x="3393" y="9530"/>
                    <a:pt x="1803" y="9927"/>
                    <a:pt x="942" y="10761"/>
                  </a:cubicBezTo>
                  <a:cubicBezTo>
                    <a:pt x="81" y="11595"/>
                    <a:pt x="-52" y="12865"/>
                    <a:pt x="14" y="13739"/>
                  </a:cubicBezTo>
                  <a:cubicBezTo>
                    <a:pt x="81" y="14612"/>
                    <a:pt x="346" y="15089"/>
                    <a:pt x="876" y="15327"/>
                  </a:cubicBezTo>
                  <a:cubicBezTo>
                    <a:pt x="1406" y="15565"/>
                    <a:pt x="2201" y="15565"/>
                    <a:pt x="3062" y="15089"/>
                  </a:cubicBezTo>
                  <a:cubicBezTo>
                    <a:pt x="3923" y="14612"/>
                    <a:pt x="4851" y="13659"/>
                    <a:pt x="5911" y="11595"/>
                  </a:cubicBezTo>
                  <a:cubicBezTo>
                    <a:pt x="6971" y="9530"/>
                    <a:pt x="8164" y="6353"/>
                    <a:pt x="8760" y="4527"/>
                  </a:cubicBezTo>
                  <a:cubicBezTo>
                    <a:pt x="9357" y="2700"/>
                    <a:pt x="9357" y="2224"/>
                    <a:pt x="9290" y="1708"/>
                  </a:cubicBezTo>
                  <a:cubicBezTo>
                    <a:pt x="9224" y="1192"/>
                    <a:pt x="9092" y="636"/>
                    <a:pt x="8694" y="318"/>
                  </a:cubicBezTo>
                  <a:cubicBezTo>
                    <a:pt x="8296" y="0"/>
                    <a:pt x="7634" y="-79"/>
                    <a:pt x="7104" y="80"/>
                  </a:cubicBezTo>
                  <a:cubicBezTo>
                    <a:pt x="6574" y="239"/>
                    <a:pt x="6176" y="636"/>
                    <a:pt x="5646" y="1867"/>
                  </a:cubicBezTo>
                  <a:cubicBezTo>
                    <a:pt x="5116" y="3097"/>
                    <a:pt x="4454" y="5162"/>
                    <a:pt x="4255" y="7028"/>
                  </a:cubicBezTo>
                  <a:cubicBezTo>
                    <a:pt x="4056" y="8895"/>
                    <a:pt x="4321" y="10562"/>
                    <a:pt x="4652" y="11595"/>
                  </a:cubicBezTo>
                  <a:cubicBezTo>
                    <a:pt x="4984" y="12627"/>
                    <a:pt x="5381" y="13024"/>
                    <a:pt x="5911" y="13302"/>
                  </a:cubicBezTo>
                  <a:cubicBezTo>
                    <a:pt x="6441" y="13580"/>
                    <a:pt x="7104" y="13739"/>
                    <a:pt x="7965" y="13461"/>
                  </a:cubicBezTo>
                  <a:cubicBezTo>
                    <a:pt x="8827" y="13183"/>
                    <a:pt x="9887" y="12468"/>
                    <a:pt x="10682" y="11912"/>
                  </a:cubicBezTo>
                  <a:cubicBezTo>
                    <a:pt x="11477" y="11356"/>
                    <a:pt x="12007" y="10959"/>
                    <a:pt x="12272" y="10483"/>
                  </a:cubicBezTo>
                  <a:cubicBezTo>
                    <a:pt x="12537" y="10006"/>
                    <a:pt x="12537" y="9450"/>
                    <a:pt x="12206" y="9292"/>
                  </a:cubicBezTo>
                  <a:cubicBezTo>
                    <a:pt x="11874" y="9133"/>
                    <a:pt x="11212" y="9371"/>
                    <a:pt x="10814" y="9728"/>
                  </a:cubicBezTo>
                  <a:cubicBezTo>
                    <a:pt x="10417" y="10086"/>
                    <a:pt x="10284" y="10562"/>
                    <a:pt x="10152" y="10999"/>
                  </a:cubicBezTo>
                  <a:cubicBezTo>
                    <a:pt x="10019" y="11436"/>
                    <a:pt x="9887" y="11833"/>
                    <a:pt x="9953" y="12230"/>
                  </a:cubicBezTo>
                  <a:cubicBezTo>
                    <a:pt x="10019" y="12627"/>
                    <a:pt x="10284" y="13024"/>
                    <a:pt x="10748" y="13302"/>
                  </a:cubicBezTo>
                  <a:cubicBezTo>
                    <a:pt x="11212" y="13580"/>
                    <a:pt x="11874" y="13739"/>
                    <a:pt x="12404" y="13659"/>
                  </a:cubicBezTo>
                  <a:cubicBezTo>
                    <a:pt x="12935" y="13580"/>
                    <a:pt x="13332" y="13262"/>
                    <a:pt x="13730" y="12825"/>
                  </a:cubicBezTo>
                  <a:cubicBezTo>
                    <a:pt x="14127" y="12389"/>
                    <a:pt x="14525" y="11833"/>
                    <a:pt x="14790" y="11356"/>
                  </a:cubicBezTo>
                  <a:cubicBezTo>
                    <a:pt x="15055" y="10880"/>
                    <a:pt x="15187" y="10483"/>
                    <a:pt x="15187" y="10562"/>
                  </a:cubicBezTo>
                  <a:cubicBezTo>
                    <a:pt x="15187" y="10642"/>
                    <a:pt x="15055" y="11197"/>
                    <a:pt x="14988" y="12945"/>
                  </a:cubicBezTo>
                  <a:cubicBezTo>
                    <a:pt x="14922" y="14692"/>
                    <a:pt x="14922" y="17630"/>
                    <a:pt x="14922" y="19337"/>
                  </a:cubicBezTo>
                  <a:cubicBezTo>
                    <a:pt x="14922" y="21045"/>
                    <a:pt x="14922" y="21521"/>
                    <a:pt x="15055" y="21481"/>
                  </a:cubicBezTo>
                  <a:cubicBezTo>
                    <a:pt x="15187" y="21442"/>
                    <a:pt x="15452" y="20886"/>
                    <a:pt x="15850" y="19139"/>
                  </a:cubicBezTo>
                  <a:cubicBezTo>
                    <a:pt x="16247" y="17392"/>
                    <a:pt x="16777" y="14453"/>
                    <a:pt x="17109" y="12746"/>
                  </a:cubicBezTo>
                  <a:cubicBezTo>
                    <a:pt x="17440" y="11039"/>
                    <a:pt x="17573" y="10562"/>
                    <a:pt x="17904" y="10046"/>
                  </a:cubicBezTo>
                  <a:cubicBezTo>
                    <a:pt x="18235" y="9530"/>
                    <a:pt x="18765" y="8974"/>
                    <a:pt x="19361" y="8775"/>
                  </a:cubicBezTo>
                  <a:cubicBezTo>
                    <a:pt x="19958" y="8577"/>
                    <a:pt x="20620" y="8736"/>
                    <a:pt x="21018" y="9053"/>
                  </a:cubicBezTo>
                  <a:cubicBezTo>
                    <a:pt x="21415" y="9371"/>
                    <a:pt x="21548" y="9847"/>
                    <a:pt x="21349" y="10562"/>
                  </a:cubicBezTo>
                  <a:cubicBezTo>
                    <a:pt x="21150" y="11277"/>
                    <a:pt x="20620" y="12230"/>
                    <a:pt x="19958" y="12786"/>
                  </a:cubicBezTo>
                  <a:cubicBezTo>
                    <a:pt x="19295" y="13342"/>
                    <a:pt x="18500" y="13500"/>
                    <a:pt x="17705" y="136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314577" y="7236883"/>
              <a:ext cx="221440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756" y="8640"/>
                  </a:moveTo>
                  <a:cubicBezTo>
                    <a:pt x="1552" y="10183"/>
                    <a:pt x="1348" y="11726"/>
                    <a:pt x="1858" y="12651"/>
                  </a:cubicBezTo>
                  <a:cubicBezTo>
                    <a:pt x="2367" y="13577"/>
                    <a:pt x="3590" y="13886"/>
                    <a:pt x="4507" y="13114"/>
                  </a:cubicBezTo>
                  <a:cubicBezTo>
                    <a:pt x="5424" y="12343"/>
                    <a:pt x="6035" y="10491"/>
                    <a:pt x="6341" y="8486"/>
                  </a:cubicBezTo>
                  <a:cubicBezTo>
                    <a:pt x="6646" y="6480"/>
                    <a:pt x="6646" y="4320"/>
                    <a:pt x="6137" y="3086"/>
                  </a:cubicBezTo>
                  <a:cubicBezTo>
                    <a:pt x="5627" y="1851"/>
                    <a:pt x="4609" y="1543"/>
                    <a:pt x="3590" y="1851"/>
                  </a:cubicBezTo>
                  <a:cubicBezTo>
                    <a:pt x="2571" y="2160"/>
                    <a:pt x="1552" y="3086"/>
                    <a:pt x="839" y="5246"/>
                  </a:cubicBezTo>
                  <a:cubicBezTo>
                    <a:pt x="126" y="7406"/>
                    <a:pt x="-282" y="10800"/>
                    <a:pt x="227" y="13577"/>
                  </a:cubicBezTo>
                  <a:cubicBezTo>
                    <a:pt x="737" y="16354"/>
                    <a:pt x="2163" y="18514"/>
                    <a:pt x="4405" y="18669"/>
                  </a:cubicBezTo>
                  <a:cubicBezTo>
                    <a:pt x="6646" y="18823"/>
                    <a:pt x="9703" y="16971"/>
                    <a:pt x="11639" y="15429"/>
                  </a:cubicBezTo>
                  <a:cubicBezTo>
                    <a:pt x="13575" y="13886"/>
                    <a:pt x="14390" y="12651"/>
                    <a:pt x="15001" y="11263"/>
                  </a:cubicBezTo>
                  <a:cubicBezTo>
                    <a:pt x="15612" y="9874"/>
                    <a:pt x="16020" y="8331"/>
                    <a:pt x="15918" y="8177"/>
                  </a:cubicBezTo>
                  <a:cubicBezTo>
                    <a:pt x="15816" y="8023"/>
                    <a:pt x="15205" y="9257"/>
                    <a:pt x="14593" y="11109"/>
                  </a:cubicBezTo>
                  <a:cubicBezTo>
                    <a:pt x="13982" y="12960"/>
                    <a:pt x="13371" y="15429"/>
                    <a:pt x="12963" y="17434"/>
                  </a:cubicBezTo>
                  <a:cubicBezTo>
                    <a:pt x="12556" y="19440"/>
                    <a:pt x="12352" y="20983"/>
                    <a:pt x="12352" y="20211"/>
                  </a:cubicBezTo>
                  <a:cubicBezTo>
                    <a:pt x="12352" y="19440"/>
                    <a:pt x="12556" y="16354"/>
                    <a:pt x="13269" y="13114"/>
                  </a:cubicBezTo>
                  <a:cubicBezTo>
                    <a:pt x="13982" y="9874"/>
                    <a:pt x="15205" y="6480"/>
                    <a:pt x="16427" y="4011"/>
                  </a:cubicBezTo>
                  <a:cubicBezTo>
                    <a:pt x="17650" y="1543"/>
                    <a:pt x="18873" y="0"/>
                    <a:pt x="19688" y="0"/>
                  </a:cubicBezTo>
                  <a:cubicBezTo>
                    <a:pt x="20503" y="0"/>
                    <a:pt x="20910" y="1543"/>
                    <a:pt x="21114" y="5400"/>
                  </a:cubicBezTo>
                  <a:cubicBezTo>
                    <a:pt x="21318" y="9257"/>
                    <a:pt x="21318" y="15429"/>
                    <a:pt x="213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4600141" y="7031885"/>
              <a:ext cx="360963" cy="36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80" fill="norm" stroke="1" extrusionOk="0">
                  <a:moveTo>
                    <a:pt x="6784" y="14954"/>
                  </a:moveTo>
                  <a:cubicBezTo>
                    <a:pt x="6531" y="14218"/>
                    <a:pt x="6279" y="13482"/>
                    <a:pt x="5837" y="13052"/>
                  </a:cubicBezTo>
                  <a:cubicBezTo>
                    <a:pt x="5395" y="12623"/>
                    <a:pt x="4763" y="12500"/>
                    <a:pt x="3816" y="13236"/>
                  </a:cubicBezTo>
                  <a:cubicBezTo>
                    <a:pt x="2868" y="13973"/>
                    <a:pt x="1605" y="15568"/>
                    <a:pt x="910" y="16734"/>
                  </a:cubicBezTo>
                  <a:cubicBezTo>
                    <a:pt x="216" y="17900"/>
                    <a:pt x="89" y="18636"/>
                    <a:pt x="26" y="19373"/>
                  </a:cubicBezTo>
                  <a:cubicBezTo>
                    <a:pt x="-37" y="20109"/>
                    <a:pt x="-37" y="20845"/>
                    <a:pt x="658" y="21152"/>
                  </a:cubicBezTo>
                  <a:cubicBezTo>
                    <a:pt x="1352" y="21459"/>
                    <a:pt x="2742" y="21336"/>
                    <a:pt x="4068" y="19434"/>
                  </a:cubicBezTo>
                  <a:cubicBezTo>
                    <a:pt x="5395" y="17532"/>
                    <a:pt x="6658" y="13850"/>
                    <a:pt x="7479" y="10598"/>
                  </a:cubicBezTo>
                  <a:cubicBezTo>
                    <a:pt x="8300" y="7345"/>
                    <a:pt x="8679" y="4523"/>
                    <a:pt x="8805" y="2743"/>
                  </a:cubicBezTo>
                  <a:cubicBezTo>
                    <a:pt x="8931" y="964"/>
                    <a:pt x="8805" y="227"/>
                    <a:pt x="8426" y="43"/>
                  </a:cubicBezTo>
                  <a:cubicBezTo>
                    <a:pt x="8047" y="-141"/>
                    <a:pt x="7416" y="227"/>
                    <a:pt x="6658" y="1945"/>
                  </a:cubicBezTo>
                  <a:cubicBezTo>
                    <a:pt x="5900" y="3664"/>
                    <a:pt x="5016" y="6732"/>
                    <a:pt x="4700" y="9616"/>
                  </a:cubicBezTo>
                  <a:cubicBezTo>
                    <a:pt x="4384" y="12500"/>
                    <a:pt x="4637" y="15200"/>
                    <a:pt x="4952" y="16795"/>
                  </a:cubicBezTo>
                  <a:cubicBezTo>
                    <a:pt x="5268" y="18391"/>
                    <a:pt x="5647" y="18882"/>
                    <a:pt x="6216" y="19189"/>
                  </a:cubicBezTo>
                  <a:cubicBezTo>
                    <a:pt x="6784" y="19495"/>
                    <a:pt x="7542" y="19618"/>
                    <a:pt x="8489" y="19311"/>
                  </a:cubicBezTo>
                  <a:cubicBezTo>
                    <a:pt x="9437" y="19004"/>
                    <a:pt x="10574" y="18268"/>
                    <a:pt x="11331" y="17532"/>
                  </a:cubicBezTo>
                  <a:cubicBezTo>
                    <a:pt x="12089" y="16795"/>
                    <a:pt x="12468" y="16059"/>
                    <a:pt x="12721" y="15139"/>
                  </a:cubicBezTo>
                  <a:cubicBezTo>
                    <a:pt x="12974" y="14218"/>
                    <a:pt x="13100" y="13114"/>
                    <a:pt x="12784" y="12500"/>
                  </a:cubicBezTo>
                  <a:cubicBezTo>
                    <a:pt x="12468" y="11886"/>
                    <a:pt x="11710" y="11764"/>
                    <a:pt x="11016" y="12132"/>
                  </a:cubicBezTo>
                  <a:cubicBezTo>
                    <a:pt x="10321" y="12500"/>
                    <a:pt x="9689" y="13359"/>
                    <a:pt x="9374" y="14095"/>
                  </a:cubicBezTo>
                  <a:cubicBezTo>
                    <a:pt x="9058" y="14832"/>
                    <a:pt x="9058" y="15445"/>
                    <a:pt x="9121" y="16059"/>
                  </a:cubicBezTo>
                  <a:cubicBezTo>
                    <a:pt x="9184" y="16673"/>
                    <a:pt x="9310" y="17286"/>
                    <a:pt x="9689" y="17716"/>
                  </a:cubicBezTo>
                  <a:cubicBezTo>
                    <a:pt x="10068" y="18145"/>
                    <a:pt x="10700" y="18391"/>
                    <a:pt x="11584" y="18207"/>
                  </a:cubicBezTo>
                  <a:cubicBezTo>
                    <a:pt x="12468" y="18023"/>
                    <a:pt x="13605" y="17409"/>
                    <a:pt x="14363" y="16857"/>
                  </a:cubicBezTo>
                  <a:cubicBezTo>
                    <a:pt x="15121" y="16304"/>
                    <a:pt x="15500" y="15814"/>
                    <a:pt x="15563" y="15875"/>
                  </a:cubicBezTo>
                  <a:cubicBezTo>
                    <a:pt x="15626" y="15936"/>
                    <a:pt x="15374" y="16550"/>
                    <a:pt x="15184" y="17225"/>
                  </a:cubicBezTo>
                  <a:cubicBezTo>
                    <a:pt x="14995" y="17900"/>
                    <a:pt x="14868" y="18636"/>
                    <a:pt x="14868" y="18698"/>
                  </a:cubicBezTo>
                  <a:cubicBezTo>
                    <a:pt x="14868" y="18759"/>
                    <a:pt x="14995" y="18145"/>
                    <a:pt x="15626" y="16918"/>
                  </a:cubicBezTo>
                  <a:cubicBezTo>
                    <a:pt x="16258" y="15691"/>
                    <a:pt x="17395" y="13850"/>
                    <a:pt x="18405" y="12745"/>
                  </a:cubicBezTo>
                  <a:cubicBezTo>
                    <a:pt x="19416" y="11641"/>
                    <a:pt x="20300" y="11273"/>
                    <a:pt x="20805" y="11457"/>
                  </a:cubicBezTo>
                  <a:cubicBezTo>
                    <a:pt x="21310" y="11641"/>
                    <a:pt x="21437" y="12377"/>
                    <a:pt x="21500" y="13052"/>
                  </a:cubicBezTo>
                  <a:cubicBezTo>
                    <a:pt x="21563" y="13727"/>
                    <a:pt x="21563" y="14341"/>
                    <a:pt x="21437" y="14954"/>
                  </a:cubicBezTo>
                  <a:cubicBezTo>
                    <a:pt x="21310" y="15568"/>
                    <a:pt x="21058" y="16182"/>
                    <a:pt x="20931" y="16550"/>
                  </a:cubicBezTo>
                  <a:cubicBezTo>
                    <a:pt x="20805" y="16918"/>
                    <a:pt x="20805" y="17041"/>
                    <a:pt x="20805" y="171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023140" y="6934200"/>
              <a:ext cx="116127" cy="36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15" fill="norm" stroke="1" extrusionOk="0">
                  <a:moveTo>
                    <a:pt x="14218" y="0"/>
                  </a:moveTo>
                  <a:cubicBezTo>
                    <a:pt x="11518" y="3228"/>
                    <a:pt x="8818" y="6455"/>
                    <a:pt x="6311" y="9745"/>
                  </a:cubicBezTo>
                  <a:cubicBezTo>
                    <a:pt x="3804" y="13034"/>
                    <a:pt x="1490" y="16386"/>
                    <a:pt x="525" y="18372"/>
                  </a:cubicBezTo>
                  <a:cubicBezTo>
                    <a:pt x="-439" y="20359"/>
                    <a:pt x="-53" y="20979"/>
                    <a:pt x="1490" y="21290"/>
                  </a:cubicBezTo>
                  <a:cubicBezTo>
                    <a:pt x="3032" y="21600"/>
                    <a:pt x="5732" y="21600"/>
                    <a:pt x="9204" y="21228"/>
                  </a:cubicBezTo>
                  <a:cubicBezTo>
                    <a:pt x="12675" y="20855"/>
                    <a:pt x="16918" y="20110"/>
                    <a:pt x="21161" y="19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4980516" y="71501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862916" y="7766050"/>
              <a:ext cx="15240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214"/>
                    <a:pt x="4800" y="12427"/>
                    <a:pt x="6750" y="16274"/>
                  </a:cubicBezTo>
                  <a:cubicBezTo>
                    <a:pt x="8700" y="20121"/>
                    <a:pt x="10200" y="21600"/>
                    <a:pt x="11250" y="21600"/>
                  </a:cubicBezTo>
                  <a:cubicBezTo>
                    <a:pt x="12300" y="21600"/>
                    <a:pt x="12900" y="20121"/>
                    <a:pt x="13350" y="17753"/>
                  </a:cubicBezTo>
                  <a:cubicBezTo>
                    <a:pt x="13800" y="15386"/>
                    <a:pt x="14100" y="12132"/>
                    <a:pt x="14550" y="9025"/>
                  </a:cubicBezTo>
                  <a:cubicBezTo>
                    <a:pt x="15000" y="5918"/>
                    <a:pt x="15600" y="2959"/>
                    <a:pt x="16800" y="1923"/>
                  </a:cubicBezTo>
                  <a:cubicBezTo>
                    <a:pt x="18000" y="888"/>
                    <a:pt x="19800" y="1775"/>
                    <a:pt x="21600" y="2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4029339" y="7782710"/>
              <a:ext cx="125678" cy="12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7" fill="norm" stroke="1" extrusionOk="0">
                  <a:moveTo>
                    <a:pt x="14895" y="3529"/>
                  </a:moveTo>
                  <a:cubicBezTo>
                    <a:pt x="13815" y="2136"/>
                    <a:pt x="12735" y="742"/>
                    <a:pt x="11115" y="220"/>
                  </a:cubicBezTo>
                  <a:cubicBezTo>
                    <a:pt x="9495" y="-303"/>
                    <a:pt x="7335" y="45"/>
                    <a:pt x="5355" y="1962"/>
                  </a:cubicBezTo>
                  <a:cubicBezTo>
                    <a:pt x="3375" y="3878"/>
                    <a:pt x="1575" y="7362"/>
                    <a:pt x="675" y="10149"/>
                  </a:cubicBezTo>
                  <a:cubicBezTo>
                    <a:pt x="-225" y="12936"/>
                    <a:pt x="-225" y="15026"/>
                    <a:pt x="675" y="16594"/>
                  </a:cubicBezTo>
                  <a:cubicBezTo>
                    <a:pt x="1575" y="18162"/>
                    <a:pt x="3375" y="19207"/>
                    <a:pt x="5175" y="19381"/>
                  </a:cubicBezTo>
                  <a:cubicBezTo>
                    <a:pt x="6975" y="19555"/>
                    <a:pt x="8775" y="18858"/>
                    <a:pt x="10395" y="16942"/>
                  </a:cubicBezTo>
                  <a:cubicBezTo>
                    <a:pt x="12015" y="15026"/>
                    <a:pt x="13455" y="11891"/>
                    <a:pt x="13995" y="11194"/>
                  </a:cubicBezTo>
                  <a:cubicBezTo>
                    <a:pt x="14535" y="10497"/>
                    <a:pt x="14175" y="12239"/>
                    <a:pt x="14355" y="13981"/>
                  </a:cubicBezTo>
                  <a:cubicBezTo>
                    <a:pt x="14535" y="15723"/>
                    <a:pt x="15255" y="17465"/>
                    <a:pt x="16515" y="18684"/>
                  </a:cubicBezTo>
                  <a:cubicBezTo>
                    <a:pt x="17775" y="19903"/>
                    <a:pt x="19575" y="20600"/>
                    <a:pt x="21375" y="21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199466" y="7740650"/>
              <a:ext cx="21590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42"/>
                  </a:moveTo>
                  <a:cubicBezTo>
                    <a:pt x="0" y="7786"/>
                    <a:pt x="0" y="6530"/>
                    <a:pt x="424" y="6279"/>
                  </a:cubicBezTo>
                  <a:cubicBezTo>
                    <a:pt x="847" y="6028"/>
                    <a:pt x="1694" y="6781"/>
                    <a:pt x="2965" y="8540"/>
                  </a:cubicBezTo>
                  <a:cubicBezTo>
                    <a:pt x="4235" y="10298"/>
                    <a:pt x="5929" y="13060"/>
                    <a:pt x="6776" y="15070"/>
                  </a:cubicBezTo>
                  <a:cubicBezTo>
                    <a:pt x="7624" y="17079"/>
                    <a:pt x="7624" y="18335"/>
                    <a:pt x="7306" y="19465"/>
                  </a:cubicBezTo>
                  <a:cubicBezTo>
                    <a:pt x="6988" y="20595"/>
                    <a:pt x="6353" y="21600"/>
                    <a:pt x="5718" y="21600"/>
                  </a:cubicBezTo>
                  <a:cubicBezTo>
                    <a:pt x="5082" y="21600"/>
                    <a:pt x="4447" y="20595"/>
                    <a:pt x="4447" y="18712"/>
                  </a:cubicBezTo>
                  <a:cubicBezTo>
                    <a:pt x="4447" y="16828"/>
                    <a:pt x="5082" y="14065"/>
                    <a:pt x="6247" y="11679"/>
                  </a:cubicBezTo>
                  <a:cubicBezTo>
                    <a:pt x="7412" y="9293"/>
                    <a:pt x="9106" y="7284"/>
                    <a:pt x="10482" y="6279"/>
                  </a:cubicBezTo>
                  <a:cubicBezTo>
                    <a:pt x="11859" y="5274"/>
                    <a:pt x="12918" y="5274"/>
                    <a:pt x="13871" y="7158"/>
                  </a:cubicBezTo>
                  <a:cubicBezTo>
                    <a:pt x="14824" y="9042"/>
                    <a:pt x="15671" y="12809"/>
                    <a:pt x="16094" y="15447"/>
                  </a:cubicBezTo>
                  <a:cubicBezTo>
                    <a:pt x="16518" y="18084"/>
                    <a:pt x="16518" y="19591"/>
                    <a:pt x="16624" y="19214"/>
                  </a:cubicBezTo>
                  <a:cubicBezTo>
                    <a:pt x="16729" y="18837"/>
                    <a:pt x="16941" y="16577"/>
                    <a:pt x="17788" y="13060"/>
                  </a:cubicBezTo>
                  <a:cubicBezTo>
                    <a:pt x="18635" y="9544"/>
                    <a:pt x="20118" y="47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413636" y="7610389"/>
              <a:ext cx="273987" cy="31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3" fill="norm" stroke="1" extrusionOk="0">
                  <a:moveTo>
                    <a:pt x="10523" y="13705"/>
                  </a:moveTo>
                  <a:cubicBezTo>
                    <a:pt x="8544" y="13270"/>
                    <a:pt x="6565" y="12835"/>
                    <a:pt x="4834" y="13125"/>
                  </a:cubicBezTo>
                  <a:cubicBezTo>
                    <a:pt x="3103" y="13415"/>
                    <a:pt x="1619" y="14430"/>
                    <a:pt x="794" y="15589"/>
                  </a:cubicBezTo>
                  <a:cubicBezTo>
                    <a:pt x="-30" y="16749"/>
                    <a:pt x="-195" y="18054"/>
                    <a:pt x="217" y="18779"/>
                  </a:cubicBezTo>
                  <a:cubicBezTo>
                    <a:pt x="629" y="19503"/>
                    <a:pt x="1619" y="19648"/>
                    <a:pt x="2855" y="19431"/>
                  </a:cubicBezTo>
                  <a:cubicBezTo>
                    <a:pt x="4092" y="19214"/>
                    <a:pt x="5576" y="18634"/>
                    <a:pt x="6648" y="17764"/>
                  </a:cubicBezTo>
                  <a:cubicBezTo>
                    <a:pt x="7720" y="16894"/>
                    <a:pt x="8379" y="15734"/>
                    <a:pt x="8544" y="15517"/>
                  </a:cubicBezTo>
                  <a:cubicBezTo>
                    <a:pt x="8709" y="15299"/>
                    <a:pt x="8379" y="16024"/>
                    <a:pt x="8214" y="16749"/>
                  </a:cubicBezTo>
                  <a:cubicBezTo>
                    <a:pt x="8049" y="17474"/>
                    <a:pt x="8049" y="18199"/>
                    <a:pt x="8214" y="18924"/>
                  </a:cubicBezTo>
                  <a:cubicBezTo>
                    <a:pt x="8379" y="19648"/>
                    <a:pt x="8709" y="20373"/>
                    <a:pt x="9286" y="20518"/>
                  </a:cubicBezTo>
                  <a:cubicBezTo>
                    <a:pt x="9863" y="20663"/>
                    <a:pt x="10687" y="20228"/>
                    <a:pt x="12007" y="18271"/>
                  </a:cubicBezTo>
                  <a:cubicBezTo>
                    <a:pt x="13326" y="16314"/>
                    <a:pt x="15139" y="12835"/>
                    <a:pt x="16294" y="9791"/>
                  </a:cubicBezTo>
                  <a:cubicBezTo>
                    <a:pt x="17448" y="6746"/>
                    <a:pt x="17942" y="4137"/>
                    <a:pt x="18190" y="2470"/>
                  </a:cubicBezTo>
                  <a:cubicBezTo>
                    <a:pt x="18437" y="803"/>
                    <a:pt x="18437" y="78"/>
                    <a:pt x="18107" y="5"/>
                  </a:cubicBezTo>
                  <a:cubicBezTo>
                    <a:pt x="17778" y="-67"/>
                    <a:pt x="17118" y="513"/>
                    <a:pt x="16376" y="2687"/>
                  </a:cubicBezTo>
                  <a:cubicBezTo>
                    <a:pt x="15634" y="4862"/>
                    <a:pt x="14810" y="8631"/>
                    <a:pt x="14315" y="11313"/>
                  </a:cubicBezTo>
                  <a:cubicBezTo>
                    <a:pt x="13820" y="13995"/>
                    <a:pt x="13655" y="15589"/>
                    <a:pt x="13573" y="16749"/>
                  </a:cubicBezTo>
                  <a:cubicBezTo>
                    <a:pt x="13490" y="17909"/>
                    <a:pt x="13490" y="18634"/>
                    <a:pt x="13820" y="18634"/>
                  </a:cubicBezTo>
                  <a:cubicBezTo>
                    <a:pt x="14150" y="18634"/>
                    <a:pt x="14810" y="17909"/>
                    <a:pt x="15552" y="16967"/>
                  </a:cubicBezTo>
                  <a:cubicBezTo>
                    <a:pt x="16294" y="16024"/>
                    <a:pt x="17118" y="14865"/>
                    <a:pt x="17942" y="14212"/>
                  </a:cubicBezTo>
                  <a:cubicBezTo>
                    <a:pt x="18767" y="13560"/>
                    <a:pt x="19591" y="13415"/>
                    <a:pt x="20168" y="13705"/>
                  </a:cubicBezTo>
                  <a:cubicBezTo>
                    <a:pt x="20745" y="13995"/>
                    <a:pt x="21075" y="14720"/>
                    <a:pt x="21240" y="15444"/>
                  </a:cubicBezTo>
                  <a:cubicBezTo>
                    <a:pt x="21405" y="16169"/>
                    <a:pt x="21405" y="16894"/>
                    <a:pt x="20993" y="17619"/>
                  </a:cubicBezTo>
                  <a:cubicBezTo>
                    <a:pt x="20581" y="18344"/>
                    <a:pt x="19756" y="19069"/>
                    <a:pt x="18932" y="19721"/>
                  </a:cubicBezTo>
                  <a:cubicBezTo>
                    <a:pt x="18107" y="20373"/>
                    <a:pt x="17283" y="20953"/>
                    <a:pt x="16376" y="21243"/>
                  </a:cubicBezTo>
                  <a:cubicBezTo>
                    <a:pt x="15469" y="21533"/>
                    <a:pt x="14480" y="21533"/>
                    <a:pt x="14150" y="20591"/>
                  </a:cubicBezTo>
                  <a:cubicBezTo>
                    <a:pt x="13820" y="19648"/>
                    <a:pt x="14150" y="17764"/>
                    <a:pt x="14480" y="158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711935" y="7607300"/>
              <a:ext cx="262783" cy="31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37" fill="norm" stroke="1" extrusionOk="0">
                  <a:moveTo>
                    <a:pt x="3238" y="0"/>
                  </a:moveTo>
                  <a:cubicBezTo>
                    <a:pt x="3238" y="2880"/>
                    <a:pt x="3238" y="5760"/>
                    <a:pt x="2723" y="9000"/>
                  </a:cubicBezTo>
                  <a:cubicBezTo>
                    <a:pt x="2209" y="12240"/>
                    <a:pt x="1180" y="15840"/>
                    <a:pt x="580" y="18072"/>
                  </a:cubicBezTo>
                  <a:cubicBezTo>
                    <a:pt x="-20" y="20304"/>
                    <a:pt x="-191" y="21168"/>
                    <a:pt x="238" y="21384"/>
                  </a:cubicBezTo>
                  <a:cubicBezTo>
                    <a:pt x="666" y="21600"/>
                    <a:pt x="1695" y="21168"/>
                    <a:pt x="3580" y="19800"/>
                  </a:cubicBezTo>
                  <a:cubicBezTo>
                    <a:pt x="5466" y="18432"/>
                    <a:pt x="8209" y="16128"/>
                    <a:pt x="9838" y="14616"/>
                  </a:cubicBezTo>
                  <a:cubicBezTo>
                    <a:pt x="11466" y="13104"/>
                    <a:pt x="11980" y="12384"/>
                    <a:pt x="11895" y="11808"/>
                  </a:cubicBezTo>
                  <a:cubicBezTo>
                    <a:pt x="11809" y="11232"/>
                    <a:pt x="11123" y="10800"/>
                    <a:pt x="10438" y="10944"/>
                  </a:cubicBezTo>
                  <a:cubicBezTo>
                    <a:pt x="9752" y="11088"/>
                    <a:pt x="9066" y="11808"/>
                    <a:pt x="8380" y="12816"/>
                  </a:cubicBezTo>
                  <a:cubicBezTo>
                    <a:pt x="7695" y="13824"/>
                    <a:pt x="7009" y="15120"/>
                    <a:pt x="6666" y="16200"/>
                  </a:cubicBezTo>
                  <a:cubicBezTo>
                    <a:pt x="6323" y="17280"/>
                    <a:pt x="6323" y="18144"/>
                    <a:pt x="6666" y="18792"/>
                  </a:cubicBezTo>
                  <a:cubicBezTo>
                    <a:pt x="7009" y="19440"/>
                    <a:pt x="7695" y="19872"/>
                    <a:pt x="8466" y="20016"/>
                  </a:cubicBezTo>
                  <a:cubicBezTo>
                    <a:pt x="9238" y="20160"/>
                    <a:pt x="10095" y="20016"/>
                    <a:pt x="11723" y="18936"/>
                  </a:cubicBezTo>
                  <a:cubicBezTo>
                    <a:pt x="13352" y="17856"/>
                    <a:pt x="15752" y="15840"/>
                    <a:pt x="17380" y="14184"/>
                  </a:cubicBezTo>
                  <a:cubicBezTo>
                    <a:pt x="19009" y="12528"/>
                    <a:pt x="19866" y="11232"/>
                    <a:pt x="20380" y="10224"/>
                  </a:cubicBezTo>
                  <a:cubicBezTo>
                    <a:pt x="20895" y="9216"/>
                    <a:pt x="21066" y="8496"/>
                    <a:pt x="20723" y="8280"/>
                  </a:cubicBezTo>
                  <a:cubicBezTo>
                    <a:pt x="20380" y="8064"/>
                    <a:pt x="19523" y="8352"/>
                    <a:pt x="19095" y="8928"/>
                  </a:cubicBezTo>
                  <a:cubicBezTo>
                    <a:pt x="18666" y="9504"/>
                    <a:pt x="18666" y="10368"/>
                    <a:pt x="19009" y="11448"/>
                  </a:cubicBezTo>
                  <a:cubicBezTo>
                    <a:pt x="19352" y="12528"/>
                    <a:pt x="20038" y="13824"/>
                    <a:pt x="20552" y="15192"/>
                  </a:cubicBezTo>
                  <a:cubicBezTo>
                    <a:pt x="21066" y="16560"/>
                    <a:pt x="21409" y="18000"/>
                    <a:pt x="21238" y="18936"/>
                  </a:cubicBezTo>
                  <a:cubicBezTo>
                    <a:pt x="21066" y="19872"/>
                    <a:pt x="20380" y="20304"/>
                    <a:pt x="19695" y="20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431600" y="3685021"/>
              <a:ext cx="241317" cy="47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31" fill="norm" stroke="1" extrusionOk="0">
                  <a:moveTo>
                    <a:pt x="21229" y="2500"/>
                  </a:moveTo>
                  <a:cubicBezTo>
                    <a:pt x="21043" y="2020"/>
                    <a:pt x="20857" y="1540"/>
                    <a:pt x="20484" y="1108"/>
                  </a:cubicBezTo>
                  <a:cubicBezTo>
                    <a:pt x="20112" y="676"/>
                    <a:pt x="19553" y="292"/>
                    <a:pt x="18715" y="100"/>
                  </a:cubicBezTo>
                  <a:cubicBezTo>
                    <a:pt x="17877" y="-92"/>
                    <a:pt x="16760" y="-92"/>
                    <a:pt x="14805" y="868"/>
                  </a:cubicBezTo>
                  <a:cubicBezTo>
                    <a:pt x="12850" y="1828"/>
                    <a:pt x="10057" y="3748"/>
                    <a:pt x="7357" y="6292"/>
                  </a:cubicBezTo>
                  <a:cubicBezTo>
                    <a:pt x="4657" y="8836"/>
                    <a:pt x="2050" y="12004"/>
                    <a:pt x="839" y="14452"/>
                  </a:cubicBezTo>
                  <a:cubicBezTo>
                    <a:pt x="-371" y="16900"/>
                    <a:pt x="-185" y="18628"/>
                    <a:pt x="839" y="19732"/>
                  </a:cubicBezTo>
                  <a:cubicBezTo>
                    <a:pt x="1863" y="20836"/>
                    <a:pt x="3726" y="21316"/>
                    <a:pt x="5588" y="21412"/>
                  </a:cubicBezTo>
                  <a:cubicBezTo>
                    <a:pt x="7450" y="21508"/>
                    <a:pt x="9312" y="21220"/>
                    <a:pt x="10895" y="20740"/>
                  </a:cubicBezTo>
                  <a:cubicBezTo>
                    <a:pt x="12477" y="20260"/>
                    <a:pt x="13781" y="19588"/>
                    <a:pt x="14805" y="19108"/>
                  </a:cubicBezTo>
                  <a:cubicBezTo>
                    <a:pt x="15829" y="18628"/>
                    <a:pt x="16574" y="18340"/>
                    <a:pt x="17132" y="17908"/>
                  </a:cubicBezTo>
                  <a:cubicBezTo>
                    <a:pt x="17691" y="17476"/>
                    <a:pt x="18063" y="16900"/>
                    <a:pt x="17598" y="16324"/>
                  </a:cubicBezTo>
                  <a:cubicBezTo>
                    <a:pt x="17132" y="15748"/>
                    <a:pt x="15829" y="15172"/>
                    <a:pt x="14898" y="15076"/>
                  </a:cubicBezTo>
                  <a:cubicBezTo>
                    <a:pt x="13967" y="14980"/>
                    <a:pt x="13408" y="15364"/>
                    <a:pt x="12850" y="157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701250" y="3963003"/>
              <a:ext cx="121080" cy="19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093" fill="norm" stroke="1" extrusionOk="0">
                  <a:moveTo>
                    <a:pt x="19262" y="3455"/>
                  </a:moveTo>
                  <a:cubicBezTo>
                    <a:pt x="18530" y="2046"/>
                    <a:pt x="17798" y="637"/>
                    <a:pt x="16517" y="168"/>
                  </a:cubicBezTo>
                  <a:cubicBezTo>
                    <a:pt x="15235" y="-302"/>
                    <a:pt x="13405" y="168"/>
                    <a:pt x="10659" y="2163"/>
                  </a:cubicBezTo>
                  <a:cubicBezTo>
                    <a:pt x="7913" y="4159"/>
                    <a:pt x="4252" y="7681"/>
                    <a:pt x="2239" y="10733"/>
                  </a:cubicBezTo>
                  <a:cubicBezTo>
                    <a:pt x="225" y="13785"/>
                    <a:pt x="-141" y="16368"/>
                    <a:pt x="42" y="18246"/>
                  </a:cubicBezTo>
                  <a:cubicBezTo>
                    <a:pt x="225" y="20124"/>
                    <a:pt x="957" y="21298"/>
                    <a:pt x="4252" y="21063"/>
                  </a:cubicBezTo>
                  <a:cubicBezTo>
                    <a:pt x="7547" y="20828"/>
                    <a:pt x="13405" y="19185"/>
                    <a:pt x="16883" y="16720"/>
                  </a:cubicBezTo>
                  <a:cubicBezTo>
                    <a:pt x="20361" y="14255"/>
                    <a:pt x="21459" y="10968"/>
                    <a:pt x="20727" y="8268"/>
                  </a:cubicBezTo>
                  <a:cubicBezTo>
                    <a:pt x="19995" y="5568"/>
                    <a:pt x="17432" y="3455"/>
                    <a:pt x="14869" y="13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7907866" y="3685424"/>
              <a:ext cx="332318" cy="47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9080" y="14578"/>
                  </a:moveTo>
                  <a:cubicBezTo>
                    <a:pt x="8805" y="13906"/>
                    <a:pt x="8530" y="13234"/>
                    <a:pt x="7980" y="12898"/>
                  </a:cubicBezTo>
                  <a:cubicBezTo>
                    <a:pt x="7429" y="12562"/>
                    <a:pt x="6604" y="12562"/>
                    <a:pt x="5366" y="13234"/>
                  </a:cubicBezTo>
                  <a:cubicBezTo>
                    <a:pt x="4127" y="13906"/>
                    <a:pt x="2476" y="15250"/>
                    <a:pt x="1445" y="16594"/>
                  </a:cubicBezTo>
                  <a:cubicBezTo>
                    <a:pt x="413" y="17938"/>
                    <a:pt x="0" y="19282"/>
                    <a:pt x="0" y="20146"/>
                  </a:cubicBezTo>
                  <a:cubicBezTo>
                    <a:pt x="0" y="21010"/>
                    <a:pt x="413" y="21394"/>
                    <a:pt x="1651" y="21106"/>
                  </a:cubicBezTo>
                  <a:cubicBezTo>
                    <a:pt x="2889" y="20818"/>
                    <a:pt x="4953" y="19858"/>
                    <a:pt x="6191" y="19186"/>
                  </a:cubicBezTo>
                  <a:cubicBezTo>
                    <a:pt x="7429" y="18514"/>
                    <a:pt x="7842" y="18130"/>
                    <a:pt x="8186" y="17650"/>
                  </a:cubicBezTo>
                  <a:cubicBezTo>
                    <a:pt x="8530" y="17170"/>
                    <a:pt x="8805" y="16594"/>
                    <a:pt x="8805" y="16594"/>
                  </a:cubicBezTo>
                  <a:cubicBezTo>
                    <a:pt x="8805" y="16594"/>
                    <a:pt x="8530" y="17170"/>
                    <a:pt x="8392" y="17938"/>
                  </a:cubicBezTo>
                  <a:cubicBezTo>
                    <a:pt x="8255" y="18706"/>
                    <a:pt x="8255" y="19666"/>
                    <a:pt x="8874" y="20338"/>
                  </a:cubicBezTo>
                  <a:cubicBezTo>
                    <a:pt x="9493" y="21010"/>
                    <a:pt x="10731" y="21394"/>
                    <a:pt x="12245" y="21058"/>
                  </a:cubicBezTo>
                  <a:cubicBezTo>
                    <a:pt x="13758" y="20722"/>
                    <a:pt x="15546" y="19666"/>
                    <a:pt x="17060" y="17602"/>
                  </a:cubicBezTo>
                  <a:cubicBezTo>
                    <a:pt x="18573" y="15538"/>
                    <a:pt x="19811" y="12466"/>
                    <a:pt x="20568" y="9586"/>
                  </a:cubicBezTo>
                  <a:cubicBezTo>
                    <a:pt x="21325" y="6706"/>
                    <a:pt x="21600" y="4018"/>
                    <a:pt x="21600" y="2386"/>
                  </a:cubicBezTo>
                  <a:cubicBezTo>
                    <a:pt x="21600" y="754"/>
                    <a:pt x="21325" y="178"/>
                    <a:pt x="20912" y="34"/>
                  </a:cubicBezTo>
                  <a:cubicBezTo>
                    <a:pt x="20499" y="-110"/>
                    <a:pt x="19949" y="178"/>
                    <a:pt x="19261" y="1378"/>
                  </a:cubicBezTo>
                  <a:cubicBezTo>
                    <a:pt x="18573" y="2578"/>
                    <a:pt x="17748" y="4690"/>
                    <a:pt x="17129" y="7618"/>
                  </a:cubicBezTo>
                  <a:cubicBezTo>
                    <a:pt x="16510" y="10546"/>
                    <a:pt x="16097" y="14290"/>
                    <a:pt x="16303" y="16690"/>
                  </a:cubicBezTo>
                  <a:cubicBezTo>
                    <a:pt x="16510" y="19090"/>
                    <a:pt x="17335" y="20146"/>
                    <a:pt x="18092" y="20722"/>
                  </a:cubicBezTo>
                  <a:cubicBezTo>
                    <a:pt x="18848" y="21298"/>
                    <a:pt x="19536" y="21394"/>
                    <a:pt x="20224" y="214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622044" y="3723216"/>
              <a:ext cx="358973" cy="74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01" fill="norm" stroke="1" extrusionOk="0">
                  <a:moveTo>
                    <a:pt x="8917" y="8223"/>
                  </a:moveTo>
                  <a:cubicBezTo>
                    <a:pt x="8917" y="7855"/>
                    <a:pt x="8917" y="7486"/>
                    <a:pt x="8538" y="7241"/>
                  </a:cubicBezTo>
                  <a:cubicBezTo>
                    <a:pt x="8159" y="6995"/>
                    <a:pt x="7401" y="6873"/>
                    <a:pt x="6327" y="6934"/>
                  </a:cubicBezTo>
                  <a:cubicBezTo>
                    <a:pt x="5254" y="6995"/>
                    <a:pt x="3864" y="7241"/>
                    <a:pt x="2727" y="7793"/>
                  </a:cubicBezTo>
                  <a:cubicBezTo>
                    <a:pt x="1590" y="8345"/>
                    <a:pt x="706" y="9205"/>
                    <a:pt x="264" y="9818"/>
                  </a:cubicBezTo>
                  <a:cubicBezTo>
                    <a:pt x="-178" y="10432"/>
                    <a:pt x="-178" y="10800"/>
                    <a:pt x="1148" y="10923"/>
                  </a:cubicBezTo>
                  <a:cubicBezTo>
                    <a:pt x="2475" y="11045"/>
                    <a:pt x="5127" y="10923"/>
                    <a:pt x="6833" y="10340"/>
                  </a:cubicBezTo>
                  <a:cubicBezTo>
                    <a:pt x="8538" y="9757"/>
                    <a:pt x="9296" y="8714"/>
                    <a:pt x="9169" y="7701"/>
                  </a:cubicBezTo>
                  <a:cubicBezTo>
                    <a:pt x="9043" y="6689"/>
                    <a:pt x="8033" y="5707"/>
                    <a:pt x="7338" y="5093"/>
                  </a:cubicBezTo>
                  <a:cubicBezTo>
                    <a:pt x="6643" y="4480"/>
                    <a:pt x="6264" y="4234"/>
                    <a:pt x="6327" y="4019"/>
                  </a:cubicBezTo>
                  <a:cubicBezTo>
                    <a:pt x="6390" y="3805"/>
                    <a:pt x="6896" y="3620"/>
                    <a:pt x="9043" y="3130"/>
                  </a:cubicBezTo>
                  <a:cubicBezTo>
                    <a:pt x="11190" y="2639"/>
                    <a:pt x="14980" y="1841"/>
                    <a:pt x="17190" y="1350"/>
                  </a:cubicBezTo>
                  <a:cubicBezTo>
                    <a:pt x="19401" y="859"/>
                    <a:pt x="20033" y="675"/>
                    <a:pt x="20538" y="460"/>
                  </a:cubicBezTo>
                  <a:cubicBezTo>
                    <a:pt x="21043" y="245"/>
                    <a:pt x="21422" y="0"/>
                    <a:pt x="21296" y="0"/>
                  </a:cubicBezTo>
                  <a:cubicBezTo>
                    <a:pt x="21169" y="0"/>
                    <a:pt x="20538" y="245"/>
                    <a:pt x="19085" y="1258"/>
                  </a:cubicBezTo>
                  <a:cubicBezTo>
                    <a:pt x="17633" y="2270"/>
                    <a:pt x="15359" y="4050"/>
                    <a:pt x="13464" y="5983"/>
                  </a:cubicBezTo>
                  <a:cubicBezTo>
                    <a:pt x="11569" y="7916"/>
                    <a:pt x="10054" y="10002"/>
                    <a:pt x="8980" y="12119"/>
                  </a:cubicBezTo>
                  <a:cubicBezTo>
                    <a:pt x="7906" y="14236"/>
                    <a:pt x="7275" y="16384"/>
                    <a:pt x="7338" y="17949"/>
                  </a:cubicBezTo>
                  <a:cubicBezTo>
                    <a:pt x="7401" y="19514"/>
                    <a:pt x="8159" y="20495"/>
                    <a:pt x="9043" y="21017"/>
                  </a:cubicBezTo>
                  <a:cubicBezTo>
                    <a:pt x="9927" y="21539"/>
                    <a:pt x="10938" y="21600"/>
                    <a:pt x="11885" y="21385"/>
                  </a:cubicBezTo>
                  <a:cubicBezTo>
                    <a:pt x="12833" y="21170"/>
                    <a:pt x="13717" y="20680"/>
                    <a:pt x="14348" y="19483"/>
                  </a:cubicBezTo>
                  <a:cubicBezTo>
                    <a:pt x="14980" y="18286"/>
                    <a:pt x="15359" y="16384"/>
                    <a:pt x="15296" y="15065"/>
                  </a:cubicBezTo>
                  <a:cubicBezTo>
                    <a:pt x="15233" y="13745"/>
                    <a:pt x="14727" y="13009"/>
                    <a:pt x="14980" y="12580"/>
                  </a:cubicBezTo>
                  <a:cubicBezTo>
                    <a:pt x="15233" y="12150"/>
                    <a:pt x="16243" y="12027"/>
                    <a:pt x="17443" y="11997"/>
                  </a:cubicBezTo>
                  <a:cubicBezTo>
                    <a:pt x="18643" y="11966"/>
                    <a:pt x="20033" y="12027"/>
                    <a:pt x="21422" y="120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184216" y="3975100"/>
              <a:ext cx="127001" cy="16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430"/>
                  </a:moveTo>
                  <a:cubicBezTo>
                    <a:pt x="1800" y="1890"/>
                    <a:pt x="3600" y="1350"/>
                    <a:pt x="6840" y="2970"/>
                  </a:cubicBezTo>
                  <a:cubicBezTo>
                    <a:pt x="10080" y="4590"/>
                    <a:pt x="14760" y="8370"/>
                    <a:pt x="17280" y="11070"/>
                  </a:cubicBezTo>
                  <a:cubicBezTo>
                    <a:pt x="19800" y="13770"/>
                    <a:pt x="20160" y="15390"/>
                    <a:pt x="19080" y="17145"/>
                  </a:cubicBezTo>
                  <a:cubicBezTo>
                    <a:pt x="18000" y="18900"/>
                    <a:pt x="15480" y="20790"/>
                    <a:pt x="13500" y="21195"/>
                  </a:cubicBezTo>
                  <a:cubicBezTo>
                    <a:pt x="11520" y="21600"/>
                    <a:pt x="10080" y="20520"/>
                    <a:pt x="9900" y="17280"/>
                  </a:cubicBezTo>
                  <a:cubicBezTo>
                    <a:pt x="9720" y="14040"/>
                    <a:pt x="10800" y="8640"/>
                    <a:pt x="12960" y="5400"/>
                  </a:cubicBezTo>
                  <a:cubicBezTo>
                    <a:pt x="15120" y="2160"/>
                    <a:pt x="1836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9354363" y="3954097"/>
              <a:ext cx="219031" cy="45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01" fill="norm" stroke="1" extrusionOk="0">
                  <a:moveTo>
                    <a:pt x="4405" y="4214"/>
                  </a:moveTo>
                  <a:cubicBezTo>
                    <a:pt x="5016" y="3232"/>
                    <a:pt x="5627" y="2250"/>
                    <a:pt x="6035" y="1514"/>
                  </a:cubicBezTo>
                  <a:cubicBezTo>
                    <a:pt x="6443" y="778"/>
                    <a:pt x="6646" y="287"/>
                    <a:pt x="6239" y="90"/>
                  </a:cubicBezTo>
                  <a:cubicBezTo>
                    <a:pt x="5831" y="-106"/>
                    <a:pt x="4812" y="-8"/>
                    <a:pt x="3590" y="630"/>
                  </a:cubicBezTo>
                  <a:cubicBezTo>
                    <a:pt x="2367" y="1269"/>
                    <a:pt x="941" y="2447"/>
                    <a:pt x="329" y="3870"/>
                  </a:cubicBezTo>
                  <a:cubicBezTo>
                    <a:pt x="-282" y="5294"/>
                    <a:pt x="-78" y="6963"/>
                    <a:pt x="1246" y="7896"/>
                  </a:cubicBezTo>
                  <a:cubicBezTo>
                    <a:pt x="2571" y="8829"/>
                    <a:pt x="5016" y="9025"/>
                    <a:pt x="7767" y="8534"/>
                  </a:cubicBezTo>
                  <a:cubicBezTo>
                    <a:pt x="10518" y="8043"/>
                    <a:pt x="13575" y="6865"/>
                    <a:pt x="15816" y="5736"/>
                  </a:cubicBezTo>
                  <a:cubicBezTo>
                    <a:pt x="18058" y="4607"/>
                    <a:pt x="19484" y="3527"/>
                    <a:pt x="20299" y="2692"/>
                  </a:cubicBezTo>
                  <a:cubicBezTo>
                    <a:pt x="21114" y="1858"/>
                    <a:pt x="21318" y="1269"/>
                    <a:pt x="20809" y="974"/>
                  </a:cubicBezTo>
                  <a:cubicBezTo>
                    <a:pt x="20299" y="679"/>
                    <a:pt x="19076" y="679"/>
                    <a:pt x="17548" y="1072"/>
                  </a:cubicBezTo>
                  <a:cubicBezTo>
                    <a:pt x="16020" y="1465"/>
                    <a:pt x="14186" y="2250"/>
                    <a:pt x="13065" y="2938"/>
                  </a:cubicBezTo>
                  <a:cubicBezTo>
                    <a:pt x="11944" y="3625"/>
                    <a:pt x="11537" y="4214"/>
                    <a:pt x="11435" y="4754"/>
                  </a:cubicBezTo>
                  <a:cubicBezTo>
                    <a:pt x="11333" y="5294"/>
                    <a:pt x="11537" y="5785"/>
                    <a:pt x="12963" y="5785"/>
                  </a:cubicBezTo>
                  <a:cubicBezTo>
                    <a:pt x="14390" y="5785"/>
                    <a:pt x="17039" y="5294"/>
                    <a:pt x="18567" y="4803"/>
                  </a:cubicBezTo>
                  <a:cubicBezTo>
                    <a:pt x="20095" y="4312"/>
                    <a:pt x="20503" y="3821"/>
                    <a:pt x="20605" y="3870"/>
                  </a:cubicBezTo>
                  <a:cubicBezTo>
                    <a:pt x="20707" y="3919"/>
                    <a:pt x="20503" y="4509"/>
                    <a:pt x="20503" y="6129"/>
                  </a:cubicBezTo>
                  <a:cubicBezTo>
                    <a:pt x="20503" y="7749"/>
                    <a:pt x="20707" y="10399"/>
                    <a:pt x="20605" y="12854"/>
                  </a:cubicBezTo>
                  <a:cubicBezTo>
                    <a:pt x="20503" y="15309"/>
                    <a:pt x="20095" y="17567"/>
                    <a:pt x="19586" y="18941"/>
                  </a:cubicBezTo>
                  <a:cubicBezTo>
                    <a:pt x="19076" y="20316"/>
                    <a:pt x="18465" y="20807"/>
                    <a:pt x="17039" y="21101"/>
                  </a:cubicBezTo>
                  <a:cubicBezTo>
                    <a:pt x="15612" y="21396"/>
                    <a:pt x="13371" y="21494"/>
                    <a:pt x="11843" y="20463"/>
                  </a:cubicBezTo>
                  <a:cubicBezTo>
                    <a:pt x="10314" y="19432"/>
                    <a:pt x="9499" y="17272"/>
                    <a:pt x="8684" y="151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9633603" y="3968749"/>
              <a:ext cx="90364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77" fill="norm" stroke="1" extrusionOk="0">
                  <a:moveTo>
                    <a:pt x="4757" y="0"/>
                  </a:moveTo>
                  <a:cubicBezTo>
                    <a:pt x="5739" y="5262"/>
                    <a:pt x="6721" y="10523"/>
                    <a:pt x="6966" y="13846"/>
                  </a:cubicBezTo>
                  <a:cubicBezTo>
                    <a:pt x="7212" y="17169"/>
                    <a:pt x="6721" y="18554"/>
                    <a:pt x="5493" y="19662"/>
                  </a:cubicBezTo>
                  <a:cubicBezTo>
                    <a:pt x="4266" y="20769"/>
                    <a:pt x="2302" y="21600"/>
                    <a:pt x="1075" y="21323"/>
                  </a:cubicBezTo>
                  <a:cubicBezTo>
                    <a:pt x="-152" y="21046"/>
                    <a:pt x="-643" y="19662"/>
                    <a:pt x="1321" y="16892"/>
                  </a:cubicBezTo>
                  <a:cubicBezTo>
                    <a:pt x="3284" y="14123"/>
                    <a:pt x="7702" y="9969"/>
                    <a:pt x="11384" y="7477"/>
                  </a:cubicBezTo>
                  <a:cubicBezTo>
                    <a:pt x="15066" y="4985"/>
                    <a:pt x="18012" y="4154"/>
                    <a:pt x="20957" y="3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9760349" y="3950541"/>
              <a:ext cx="307650" cy="18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48" fill="norm" stroke="1" extrusionOk="0">
                  <a:moveTo>
                    <a:pt x="119" y="5728"/>
                  </a:moveTo>
                  <a:cubicBezTo>
                    <a:pt x="854" y="6214"/>
                    <a:pt x="1588" y="6699"/>
                    <a:pt x="2396" y="5971"/>
                  </a:cubicBezTo>
                  <a:cubicBezTo>
                    <a:pt x="3205" y="5243"/>
                    <a:pt x="4086" y="3301"/>
                    <a:pt x="4160" y="2695"/>
                  </a:cubicBezTo>
                  <a:cubicBezTo>
                    <a:pt x="4233" y="2088"/>
                    <a:pt x="3498" y="2816"/>
                    <a:pt x="2617" y="4879"/>
                  </a:cubicBezTo>
                  <a:cubicBezTo>
                    <a:pt x="1735" y="6942"/>
                    <a:pt x="707" y="10340"/>
                    <a:pt x="266" y="12888"/>
                  </a:cubicBezTo>
                  <a:cubicBezTo>
                    <a:pt x="-175" y="15436"/>
                    <a:pt x="-28" y="17135"/>
                    <a:pt x="413" y="18106"/>
                  </a:cubicBezTo>
                  <a:cubicBezTo>
                    <a:pt x="854" y="19077"/>
                    <a:pt x="1588" y="19319"/>
                    <a:pt x="3131" y="18349"/>
                  </a:cubicBezTo>
                  <a:cubicBezTo>
                    <a:pt x="4674" y="17378"/>
                    <a:pt x="7025" y="15194"/>
                    <a:pt x="8494" y="13131"/>
                  </a:cubicBezTo>
                  <a:cubicBezTo>
                    <a:pt x="9964" y="11068"/>
                    <a:pt x="10552" y="9126"/>
                    <a:pt x="11066" y="7427"/>
                  </a:cubicBezTo>
                  <a:cubicBezTo>
                    <a:pt x="11580" y="5728"/>
                    <a:pt x="12021" y="4272"/>
                    <a:pt x="12094" y="4151"/>
                  </a:cubicBezTo>
                  <a:cubicBezTo>
                    <a:pt x="12168" y="4030"/>
                    <a:pt x="11874" y="5243"/>
                    <a:pt x="11874" y="7063"/>
                  </a:cubicBezTo>
                  <a:cubicBezTo>
                    <a:pt x="11874" y="8883"/>
                    <a:pt x="12168" y="11310"/>
                    <a:pt x="12315" y="13373"/>
                  </a:cubicBezTo>
                  <a:cubicBezTo>
                    <a:pt x="12462" y="15436"/>
                    <a:pt x="12462" y="17135"/>
                    <a:pt x="12168" y="18591"/>
                  </a:cubicBezTo>
                  <a:cubicBezTo>
                    <a:pt x="11874" y="20048"/>
                    <a:pt x="11286" y="21261"/>
                    <a:pt x="10992" y="21140"/>
                  </a:cubicBezTo>
                  <a:cubicBezTo>
                    <a:pt x="10698" y="21018"/>
                    <a:pt x="10698" y="19562"/>
                    <a:pt x="11507" y="17499"/>
                  </a:cubicBezTo>
                  <a:cubicBezTo>
                    <a:pt x="12315" y="15436"/>
                    <a:pt x="13931" y="12767"/>
                    <a:pt x="15401" y="10461"/>
                  </a:cubicBezTo>
                  <a:cubicBezTo>
                    <a:pt x="16870" y="8155"/>
                    <a:pt x="18192" y="6214"/>
                    <a:pt x="19294" y="4394"/>
                  </a:cubicBezTo>
                  <a:cubicBezTo>
                    <a:pt x="20396" y="2573"/>
                    <a:pt x="21278" y="874"/>
                    <a:pt x="21352" y="268"/>
                  </a:cubicBezTo>
                  <a:cubicBezTo>
                    <a:pt x="21425" y="-339"/>
                    <a:pt x="20690" y="146"/>
                    <a:pt x="20176" y="1117"/>
                  </a:cubicBezTo>
                  <a:cubicBezTo>
                    <a:pt x="19662" y="2088"/>
                    <a:pt x="19368" y="3544"/>
                    <a:pt x="19515" y="5850"/>
                  </a:cubicBezTo>
                  <a:cubicBezTo>
                    <a:pt x="19662" y="8155"/>
                    <a:pt x="20249" y="11310"/>
                    <a:pt x="20617" y="13495"/>
                  </a:cubicBezTo>
                  <a:cubicBezTo>
                    <a:pt x="20984" y="15679"/>
                    <a:pt x="21131" y="16892"/>
                    <a:pt x="20617" y="17863"/>
                  </a:cubicBezTo>
                  <a:cubicBezTo>
                    <a:pt x="20103" y="18834"/>
                    <a:pt x="18927" y="19562"/>
                    <a:pt x="18119" y="19441"/>
                  </a:cubicBezTo>
                  <a:cubicBezTo>
                    <a:pt x="17311" y="19319"/>
                    <a:pt x="16870" y="18349"/>
                    <a:pt x="16429" y="173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0117666" y="40068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0155766" y="3878719"/>
              <a:ext cx="6351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0" y="15592"/>
                    <a:pt x="0" y="9776"/>
                    <a:pt x="0" y="5830"/>
                  </a:cubicBezTo>
                  <a:cubicBezTo>
                    <a:pt x="0" y="1884"/>
                    <a:pt x="0" y="-193"/>
                    <a:pt x="3600" y="15"/>
                  </a:cubicBezTo>
                  <a:cubicBezTo>
                    <a:pt x="7200" y="222"/>
                    <a:pt x="14400" y="2715"/>
                    <a:pt x="21600" y="52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0170847" y="3983274"/>
              <a:ext cx="94987" cy="12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0556" fill="norm" stroke="1" extrusionOk="0">
                  <a:moveTo>
                    <a:pt x="20164" y="733"/>
                  </a:moveTo>
                  <a:cubicBezTo>
                    <a:pt x="17406" y="48"/>
                    <a:pt x="14649" y="-638"/>
                    <a:pt x="11202" y="1076"/>
                  </a:cubicBezTo>
                  <a:cubicBezTo>
                    <a:pt x="7755" y="2791"/>
                    <a:pt x="3619" y="6905"/>
                    <a:pt x="1551" y="10162"/>
                  </a:cubicBezTo>
                  <a:cubicBezTo>
                    <a:pt x="-517" y="13419"/>
                    <a:pt x="-517" y="15819"/>
                    <a:pt x="1551" y="17705"/>
                  </a:cubicBezTo>
                  <a:cubicBezTo>
                    <a:pt x="3619" y="19591"/>
                    <a:pt x="7755" y="20962"/>
                    <a:pt x="11432" y="20448"/>
                  </a:cubicBezTo>
                  <a:cubicBezTo>
                    <a:pt x="15109" y="19933"/>
                    <a:pt x="18326" y="17533"/>
                    <a:pt x="19704" y="14448"/>
                  </a:cubicBezTo>
                  <a:cubicBezTo>
                    <a:pt x="21083" y="11362"/>
                    <a:pt x="20623" y="7591"/>
                    <a:pt x="20164" y="38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0295466" y="3984535"/>
              <a:ext cx="127001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16"/>
                  </a:moveTo>
                  <a:cubicBezTo>
                    <a:pt x="1080" y="994"/>
                    <a:pt x="2160" y="-128"/>
                    <a:pt x="3060" y="12"/>
                  </a:cubicBezTo>
                  <a:cubicBezTo>
                    <a:pt x="3960" y="153"/>
                    <a:pt x="4680" y="1555"/>
                    <a:pt x="5040" y="4641"/>
                  </a:cubicBezTo>
                  <a:cubicBezTo>
                    <a:pt x="5400" y="7727"/>
                    <a:pt x="5400" y="12495"/>
                    <a:pt x="5040" y="15581"/>
                  </a:cubicBezTo>
                  <a:cubicBezTo>
                    <a:pt x="4680" y="18667"/>
                    <a:pt x="3960" y="20069"/>
                    <a:pt x="3240" y="20069"/>
                  </a:cubicBezTo>
                  <a:cubicBezTo>
                    <a:pt x="2520" y="20069"/>
                    <a:pt x="1800" y="18667"/>
                    <a:pt x="2160" y="15862"/>
                  </a:cubicBezTo>
                  <a:cubicBezTo>
                    <a:pt x="2520" y="13056"/>
                    <a:pt x="3960" y="8849"/>
                    <a:pt x="5400" y="6043"/>
                  </a:cubicBezTo>
                  <a:cubicBezTo>
                    <a:pt x="6840" y="3238"/>
                    <a:pt x="8280" y="1836"/>
                    <a:pt x="10800" y="1836"/>
                  </a:cubicBezTo>
                  <a:cubicBezTo>
                    <a:pt x="13320" y="1836"/>
                    <a:pt x="16920" y="3238"/>
                    <a:pt x="18900" y="6745"/>
                  </a:cubicBezTo>
                  <a:cubicBezTo>
                    <a:pt x="20880" y="10251"/>
                    <a:pt x="21240" y="15862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609416" y="4315883"/>
              <a:ext cx="2159001" cy="11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9970"/>
                  </a:moveTo>
                  <a:cubicBezTo>
                    <a:pt x="805" y="20785"/>
                    <a:pt x="1609" y="21600"/>
                    <a:pt x="2414" y="21192"/>
                  </a:cubicBezTo>
                  <a:cubicBezTo>
                    <a:pt x="3219" y="20785"/>
                    <a:pt x="4024" y="19155"/>
                    <a:pt x="4839" y="17321"/>
                  </a:cubicBezTo>
                  <a:cubicBezTo>
                    <a:pt x="5654" y="15487"/>
                    <a:pt x="6480" y="13449"/>
                    <a:pt x="7221" y="11819"/>
                  </a:cubicBezTo>
                  <a:cubicBezTo>
                    <a:pt x="7962" y="10189"/>
                    <a:pt x="8619" y="8966"/>
                    <a:pt x="9275" y="7743"/>
                  </a:cubicBezTo>
                  <a:cubicBezTo>
                    <a:pt x="9932" y="6521"/>
                    <a:pt x="10588" y="5298"/>
                    <a:pt x="11255" y="4279"/>
                  </a:cubicBezTo>
                  <a:cubicBezTo>
                    <a:pt x="11922" y="3260"/>
                    <a:pt x="12600" y="2445"/>
                    <a:pt x="13405" y="1630"/>
                  </a:cubicBezTo>
                  <a:cubicBezTo>
                    <a:pt x="14209" y="815"/>
                    <a:pt x="15141" y="0"/>
                    <a:pt x="16041" y="0"/>
                  </a:cubicBezTo>
                  <a:cubicBezTo>
                    <a:pt x="16941" y="0"/>
                    <a:pt x="17809" y="815"/>
                    <a:pt x="18667" y="2649"/>
                  </a:cubicBezTo>
                  <a:cubicBezTo>
                    <a:pt x="19525" y="4483"/>
                    <a:pt x="20372" y="7336"/>
                    <a:pt x="20859" y="9374"/>
                  </a:cubicBezTo>
                  <a:cubicBezTo>
                    <a:pt x="21346" y="11411"/>
                    <a:pt x="21473" y="12634"/>
                    <a:pt x="21600" y="138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704666" y="4397602"/>
              <a:ext cx="1974851" cy="20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78" y="19016"/>
                  </a:moveTo>
                  <a:cubicBezTo>
                    <a:pt x="139" y="19684"/>
                    <a:pt x="0" y="20352"/>
                    <a:pt x="0" y="20797"/>
                  </a:cubicBezTo>
                  <a:cubicBezTo>
                    <a:pt x="0" y="21242"/>
                    <a:pt x="139" y="21465"/>
                    <a:pt x="590" y="20908"/>
                  </a:cubicBezTo>
                  <a:cubicBezTo>
                    <a:pt x="1042" y="20352"/>
                    <a:pt x="1806" y="19016"/>
                    <a:pt x="2605" y="17457"/>
                  </a:cubicBezTo>
                  <a:cubicBezTo>
                    <a:pt x="3403" y="15898"/>
                    <a:pt x="4237" y="14117"/>
                    <a:pt x="5116" y="12446"/>
                  </a:cubicBezTo>
                  <a:cubicBezTo>
                    <a:pt x="5996" y="10776"/>
                    <a:pt x="6922" y="9218"/>
                    <a:pt x="7756" y="7881"/>
                  </a:cubicBezTo>
                  <a:cubicBezTo>
                    <a:pt x="8589" y="6545"/>
                    <a:pt x="9330" y="5432"/>
                    <a:pt x="10048" y="4541"/>
                  </a:cubicBezTo>
                  <a:cubicBezTo>
                    <a:pt x="10765" y="3651"/>
                    <a:pt x="11460" y="2983"/>
                    <a:pt x="12351" y="2314"/>
                  </a:cubicBezTo>
                  <a:cubicBezTo>
                    <a:pt x="13242" y="1646"/>
                    <a:pt x="14331" y="978"/>
                    <a:pt x="15500" y="533"/>
                  </a:cubicBezTo>
                  <a:cubicBezTo>
                    <a:pt x="16669" y="88"/>
                    <a:pt x="17919" y="-135"/>
                    <a:pt x="18949" y="88"/>
                  </a:cubicBezTo>
                  <a:cubicBezTo>
                    <a:pt x="19979" y="310"/>
                    <a:pt x="20790" y="978"/>
                    <a:pt x="21600" y="16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736416" y="4756149"/>
              <a:ext cx="31751" cy="34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0"/>
                  </a:moveTo>
                  <a:cubicBezTo>
                    <a:pt x="0" y="5236"/>
                    <a:pt x="0" y="10473"/>
                    <a:pt x="0" y="13680"/>
                  </a:cubicBezTo>
                  <a:cubicBezTo>
                    <a:pt x="0" y="16887"/>
                    <a:pt x="0" y="18065"/>
                    <a:pt x="0" y="19178"/>
                  </a:cubicBezTo>
                  <a:cubicBezTo>
                    <a:pt x="0" y="20291"/>
                    <a:pt x="0" y="21338"/>
                    <a:pt x="3600" y="21469"/>
                  </a:cubicBezTo>
                  <a:cubicBezTo>
                    <a:pt x="7200" y="21600"/>
                    <a:pt x="14400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812616" y="4920174"/>
              <a:ext cx="133351" cy="15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0" y="4466"/>
                  </a:moveTo>
                  <a:cubicBezTo>
                    <a:pt x="343" y="7346"/>
                    <a:pt x="686" y="10226"/>
                    <a:pt x="686" y="12818"/>
                  </a:cubicBezTo>
                  <a:cubicBezTo>
                    <a:pt x="686" y="15410"/>
                    <a:pt x="343" y="17714"/>
                    <a:pt x="171" y="17858"/>
                  </a:cubicBezTo>
                  <a:cubicBezTo>
                    <a:pt x="0" y="18002"/>
                    <a:pt x="0" y="15986"/>
                    <a:pt x="514" y="13106"/>
                  </a:cubicBezTo>
                  <a:cubicBezTo>
                    <a:pt x="1029" y="10226"/>
                    <a:pt x="2057" y="6482"/>
                    <a:pt x="4114" y="3746"/>
                  </a:cubicBezTo>
                  <a:cubicBezTo>
                    <a:pt x="6171" y="1010"/>
                    <a:pt x="9257" y="-718"/>
                    <a:pt x="11829" y="290"/>
                  </a:cubicBezTo>
                  <a:cubicBezTo>
                    <a:pt x="14400" y="1298"/>
                    <a:pt x="16457" y="5042"/>
                    <a:pt x="18000" y="8930"/>
                  </a:cubicBezTo>
                  <a:cubicBezTo>
                    <a:pt x="19543" y="12818"/>
                    <a:pt x="20571" y="16850"/>
                    <a:pt x="21600" y="208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009416" y="4723865"/>
              <a:ext cx="104329" cy="36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86" fill="norm" stroke="1" extrusionOk="0">
                  <a:moveTo>
                    <a:pt x="20340" y="4081"/>
                  </a:moveTo>
                  <a:cubicBezTo>
                    <a:pt x="20763" y="2977"/>
                    <a:pt x="21187" y="1872"/>
                    <a:pt x="20552" y="1075"/>
                  </a:cubicBezTo>
                  <a:cubicBezTo>
                    <a:pt x="19916" y="277"/>
                    <a:pt x="18222" y="-214"/>
                    <a:pt x="15469" y="93"/>
                  </a:cubicBezTo>
                  <a:cubicBezTo>
                    <a:pt x="12716" y="400"/>
                    <a:pt x="8905" y="1504"/>
                    <a:pt x="5940" y="3959"/>
                  </a:cubicBezTo>
                  <a:cubicBezTo>
                    <a:pt x="2975" y="6413"/>
                    <a:pt x="858" y="10218"/>
                    <a:pt x="222" y="13347"/>
                  </a:cubicBezTo>
                  <a:cubicBezTo>
                    <a:pt x="-413" y="16477"/>
                    <a:pt x="434" y="18931"/>
                    <a:pt x="1281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958666" y="492760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5600"/>
                    <a:pt x="900" y="9600"/>
                    <a:pt x="2250" y="6000"/>
                  </a:cubicBezTo>
                  <a:cubicBezTo>
                    <a:pt x="3600" y="2400"/>
                    <a:pt x="5850" y="1200"/>
                    <a:pt x="9225" y="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8088048" y="4887573"/>
              <a:ext cx="76730" cy="15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282" fill="norm" stroke="1" extrusionOk="0">
                  <a:moveTo>
                    <a:pt x="1065" y="10774"/>
                  </a:moveTo>
                  <a:cubicBezTo>
                    <a:pt x="6181" y="9606"/>
                    <a:pt x="11297" y="8439"/>
                    <a:pt x="14707" y="7271"/>
                  </a:cubicBezTo>
                  <a:cubicBezTo>
                    <a:pt x="18118" y="6104"/>
                    <a:pt x="19823" y="4936"/>
                    <a:pt x="20392" y="3623"/>
                  </a:cubicBezTo>
                  <a:cubicBezTo>
                    <a:pt x="20960" y="2309"/>
                    <a:pt x="20392" y="850"/>
                    <a:pt x="18686" y="266"/>
                  </a:cubicBezTo>
                  <a:cubicBezTo>
                    <a:pt x="16981" y="-318"/>
                    <a:pt x="14139" y="-26"/>
                    <a:pt x="10728" y="2017"/>
                  </a:cubicBezTo>
                  <a:cubicBezTo>
                    <a:pt x="7318" y="4060"/>
                    <a:pt x="3339" y="7855"/>
                    <a:pt x="1349" y="11212"/>
                  </a:cubicBezTo>
                  <a:cubicBezTo>
                    <a:pt x="-640" y="14568"/>
                    <a:pt x="-640" y="17487"/>
                    <a:pt x="2771" y="19093"/>
                  </a:cubicBezTo>
                  <a:cubicBezTo>
                    <a:pt x="6181" y="20698"/>
                    <a:pt x="13002" y="20990"/>
                    <a:pt x="19823" y="212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180916" y="4908550"/>
              <a:ext cx="152401" cy="15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3411"/>
                  </a:moveTo>
                  <a:cubicBezTo>
                    <a:pt x="1500" y="3126"/>
                    <a:pt x="3000" y="2842"/>
                    <a:pt x="4800" y="3979"/>
                  </a:cubicBezTo>
                  <a:cubicBezTo>
                    <a:pt x="6600" y="5116"/>
                    <a:pt x="8700" y="7674"/>
                    <a:pt x="9750" y="10658"/>
                  </a:cubicBezTo>
                  <a:cubicBezTo>
                    <a:pt x="10800" y="13642"/>
                    <a:pt x="10800" y="17053"/>
                    <a:pt x="10050" y="19042"/>
                  </a:cubicBezTo>
                  <a:cubicBezTo>
                    <a:pt x="9300" y="21032"/>
                    <a:pt x="7800" y="21600"/>
                    <a:pt x="6600" y="21316"/>
                  </a:cubicBezTo>
                  <a:cubicBezTo>
                    <a:pt x="5400" y="21032"/>
                    <a:pt x="4500" y="19895"/>
                    <a:pt x="4500" y="17337"/>
                  </a:cubicBezTo>
                  <a:cubicBezTo>
                    <a:pt x="4500" y="14779"/>
                    <a:pt x="5400" y="10800"/>
                    <a:pt x="8400" y="7674"/>
                  </a:cubicBezTo>
                  <a:cubicBezTo>
                    <a:pt x="11400" y="4547"/>
                    <a:pt x="1650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8683515" y="4718581"/>
              <a:ext cx="284802" cy="35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35" fill="norm" stroke="1" extrusionOk="0">
                  <a:moveTo>
                    <a:pt x="6648" y="2216"/>
                  </a:moveTo>
                  <a:cubicBezTo>
                    <a:pt x="7608" y="1217"/>
                    <a:pt x="8568" y="219"/>
                    <a:pt x="9048" y="31"/>
                  </a:cubicBezTo>
                  <a:cubicBezTo>
                    <a:pt x="9528" y="-156"/>
                    <a:pt x="9528" y="468"/>
                    <a:pt x="8808" y="2841"/>
                  </a:cubicBezTo>
                  <a:cubicBezTo>
                    <a:pt x="8088" y="5213"/>
                    <a:pt x="6648" y="9333"/>
                    <a:pt x="5848" y="12205"/>
                  </a:cubicBezTo>
                  <a:cubicBezTo>
                    <a:pt x="5048" y="15076"/>
                    <a:pt x="4888" y="16699"/>
                    <a:pt x="4888" y="18073"/>
                  </a:cubicBezTo>
                  <a:cubicBezTo>
                    <a:pt x="4888" y="19446"/>
                    <a:pt x="5048" y="20570"/>
                    <a:pt x="5528" y="21007"/>
                  </a:cubicBezTo>
                  <a:cubicBezTo>
                    <a:pt x="6008" y="21444"/>
                    <a:pt x="6808" y="21194"/>
                    <a:pt x="7368" y="20757"/>
                  </a:cubicBezTo>
                  <a:cubicBezTo>
                    <a:pt x="7928" y="20320"/>
                    <a:pt x="8248" y="19696"/>
                    <a:pt x="8408" y="18884"/>
                  </a:cubicBezTo>
                  <a:cubicBezTo>
                    <a:pt x="8568" y="18073"/>
                    <a:pt x="8568" y="17074"/>
                    <a:pt x="7768" y="16200"/>
                  </a:cubicBezTo>
                  <a:cubicBezTo>
                    <a:pt x="6968" y="15326"/>
                    <a:pt x="5368" y="14577"/>
                    <a:pt x="4168" y="14140"/>
                  </a:cubicBezTo>
                  <a:cubicBezTo>
                    <a:pt x="2968" y="13703"/>
                    <a:pt x="2168" y="13578"/>
                    <a:pt x="1448" y="13328"/>
                  </a:cubicBezTo>
                  <a:cubicBezTo>
                    <a:pt x="728" y="13079"/>
                    <a:pt x="88" y="12704"/>
                    <a:pt x="8" y="12267"/>
                  </a:cubicBezTo>
                  <a:cubicBezTo>
                    <a:pt x="-72" y="11830"/>
                    <a:pt x="408" y="11331"/>
                    <a:pt x="2248" y="10145"/>
                  </a:cubicBezTo>
                  <a:cubicBezTo>
                    <a:pt x="4088" y="8958"/>
                    <a:pt x="7288" y="7086"/>
                    <a:pt x="9448" y="5525"/>
                  </a:cubicBezTo>
                  <a:cubicBezTo>
                    <a:pt x="11608" y="3964"/>
                    <a:pt x="12728" y="2716"/>
                    <a:pt x="13688" y="1842"/>
                  </a:cubicBezTo>
                  <a:cubicBezTo>
                    <a:pt x="14648" y="968"/>
                    <a:pt x="15448" y="468"/>
                    <a:pt x="15848" y="593"/>
                  </a:cubicBezTo>
                  <a:cubicBezTo>
                    <a:pt x="16248" y="718"/>
                    <a:pt x="16248" y="1467"/>
                    <a:pt x="16168" y="3777"/>
                  </a:cubicBezTo>
                  <a:cubicBezTo>
                    <a:pt x="16088" y="6087"/>
                    <a:pt x="15928" y="9957"/>
                    <a:pt x="15768" y="12205"/>
                  </a:cubicBezTo>
                  <a:cubicBezTo>
                    <a:pt x="15608" y="14452"/>
                    <a:pt x="15448" y="15076"/>
                    <a:pt x="14968" y="15888"/>
                  </a:cubicBezTo>
                  <a:cubicBezTo>
                    <a:pt x="14488" y="16699"/>
                    <a:pt x="13688" y="17698"/>
                    <a:pt x="13208" y="17886"/>
                  </a:cubicBezTo>
                  <a:cubicBezTo>
                    <a:pt x="12728" y="18073"/>
                    <a:pt x="12568" y="17449"/>
                    <a:pt x="12568" y="16450"/>
                  </a:cubicBezTo>
                  <a:cubicBezTo>
                    <a:pt x="12568" y="15451"/>
                    <a:pt x="12728" y="14078"/>
                    <a:pt x="13128" y="13204"/>
                  </a:cubicBezTo>
                  <a:cubicBezTo>
                    <a:pt x="13528" y="12330"/>
                    <a:pt x="14168" y="11955"/>
                    <a:pt x="14808" y="11955"/>
                  </a:cubicBezTo>
                  <a:cubicBezTo>
                    <a:pt x="15448" y="11955"/>
                    <a:pt x="16088" y="12330"/>
                    <a:pt x="17208" y="13391"/>
                  </a:cubicBezTo>
                  <a:cubicBezTo>
                    <a:pt x="18328" y="14452"/>
                    <a:pt x="19928" y="16200"/>
                    <a:pt x="21528" y="179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978234" y="4862118"/>
              <a:ext cx="148833" cy="15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082" fill="norm" stroke="1" extrusionOk="0">
                  <a:moveTo>
                    <a:pt x="1276" y="11502"/>
                  </a:moveTo>
                  <a:cubicBezTo>
                    <a:pt x="4531" y="8910"/>
                    <a:pt x="7786" y="6318"/>
                    <a:pt x="9561" y="4302"/>
                  </a:cubicBezTo>
                  <a:cubicBezTo>
                    <a:pt x="11337" y="2286"/>
                    <a:pt x="11632" y="846"/>
                    <a:pt x="11041" y="270"/>
                  </a:cubicBezTo>
                  <a:cubicBezTo>
                    <a:pt x="10449" y="-306"/>
                    <a:pt x="8969" y="-18"/>
                    <a:pt x="7046" y="1710"/>
                  </a:cubicBezTo>
                  <a:cubicBezTo>
                    <a:pt x="5123" y="3438"/>
                    <a:pt x="2756" y="6606"/>
                    <a:pt x="1276" y="9630"/>
                  </a:cubicBezTo>
                  <a:cubicBezTo>
                    <a:pt x="-203" y="12654"/>
                    <a:pt x="-795" y="15534"/>
                    <a:pt x="1720" y="17550"/>
                  </a:cubicBezTo>
                  <a:cubicBezTo>
                    <a:pt x="4235" y="19566"/>
                    <a:pt x="9857" y="20718"/>
                    <a:pt x="13556" y="21006"/>
                  </a:cubicBezTo>
                  <a:cubicBezTo>
                    <a:pt x="17254" y="21294"/>
                    <a:pt x="19030" y="20718"/>
                    <a:pt x="20805" y="201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9338065" y="4728360"/>
              <a:ext cx="344909" cy="36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00" fill="norm" stroke="1" extrusionOk="0">
                  <a:moveTo>
                    <a:pt x="13344" y="3886"/>
                  </a:moveTo>
                  <a:cubicBezTo>
                    <a:pt x="12554" y="2638"/>
                    <a:pt x="11764" y="1389"/>
                    <a:pt x="11039" y="703"/>
                  </a:cubicBezTo>
                  <a:cubicBezTo>
                    <a:pt x="10315" y="16"/>
                    <a:pt x="9656" y="-109"/>
                    <a:pt x="9130" y="78"/>
                  </a:cubicBezTo>
                  <a:cubicBezTo>
                    <a:pt x="8603" y="266"/>
                    <a:pt x="8208" y="765"/>
                    <a:pt x="7549" y="2575"/>
                  </a:cubicBezTo>
                  <a:cubicBezTo>
                    <a:pt x="6890" y="4386"/>
                    <a:pt x="5969" y="7507"/>
                    <a:pt x="5771" y="10566"/>
                  </a:cubicBezTo>
                  <a:cubicBezTo>
                    <a:pt x="5573" y="13625"/>
                    <a:pt x="6100" y="16622"/>
                    <a:pt x="6430" y="18432"/>
                  </a:cubicBezTo>
                  <a:cubicBezTo>
                    <a:pt x="6759" y="20242"/>
                    <a:pt x="6890" y="20867"/>
                    <a:pt x="6561" y="21179"/>
                  </a:cubicBezTo>
                  <a:cubicBezTo>
                    <a:pt x="6232" y="21491"/>
                    <a:pt x="5442" y="21491"/>
                    <a:pt x="4454" y="21054"/>
                  </a:cubicBezTo>
                  <a:cubicBezTo>
                    <a:pt x="3466" y="20617"/>
                    <a:pt x="2281" y="19743"/>
                    <a:pt x="1490" y="19056"/>
                  </a:cubicBezTo>
                  <a:cubicBezTo>
                    <a:pt x="700" y="18370"/>
                    <a:pt x="305" y="17870"/>
                    <a:pt x="108" y="17308"/>
                  </a:cubicBezTo>
                  <a:cubicBezTo>
                    <a:pt x="-90" y="16746"/>
                    <a:pt x="-90" y="16122"/>
                    <a:pt x="766" y="15560"/>
                  </a:cubicBezTo>
                  <a:cubicBezTo>
                    <a:pt x="1622" y="14999"/>
                    <a:pt x="3334" y="14499"/>
                    <a:pt x="4520" y="14187"/>
                  </a:cubicBezTo>
                  <a:cubicBezTo>
                    <a:pt x="5705" y="13875"/>
                    <a:pt x="6364" y="13750"/>
                    <a:pt x="7022" y="13563"/>
                  </a:cubicBezTo>
                  <a:cubicBezTo>
                    <a:pt x="7681" y="13375"/>
                    <a:pt x="8339" y="13126"/>
                    <a:pt x="8669" y="13313"/>
                  </a:cubicBezTo>
                  <a:cubicBezTo>
                    <a:pt x="8998" y="13500"/>
                    <a:pt x="8998" y="14125"/>
                    <a:pt x="8932" y="15061"/>
                  </a:cubicBezTo>
                  <a:cubicBezTo>
                    <a:pt x="8866" y="15997"/>
                    <a:pt x="8734" y="17246"/>
                    <a:pt x="8669" y="18182"/>
                  </a:cubicBezTo>
                  <a:cubicBezTo>
                    <a:pt x="8603" y="19119"/>
                    <a:pt x="8603" y="19743"/>
                    <a:pt x="8932" y="19993"/>
                  </a:cubicBezTo>
                  <a:cubicBezTo>
                    <a:pt x="9261" y="20242"/>
                    <a:pt x="9920" y="20118"/>
                    <a:pt x="10908" y="19119"/>
                  </a:cubicBezTo>
                  <a:cubicBezTo>
                    <a:pt x="11895" y="18120"/>
                    <a:pt x="13212" y="16247"/>
                    <a:pt x="14003" y="14999"/>
                  </a:cubicBezTo>
                  <a:cubicBezTo>
                    <a:pt x="14793" y="13750"/>
                    <a:pt x="15056" y="13126"/>
                    <a:pt x="15122" y="13188"/>
                  </a:cubicBezTo>
                  <a:cubicBezTo>
                    <a:pt x="15188" y="13251"/>
                    <a:pt x="15056" y="14000"/>
                    <a:pt x="14925" y="14686"/>
                  </a:cubicBezTo>
                  <a:cubicBezTo>
                    <a:pt x="14793" y="15373"/>
                    <a:pt x="14661" y="15997"/>
                    <a:pt x="14595" y="16622"/>
                  </a:cubicBezTo>
                  <a:cubicBezTo>
                    <a:pt x="14530" y="17246"/>
                    <a:pt x="14530" y="17870"/>
                    <a:pt x="14793" y="18370"/>
                  </a:cubicBezTo>
                  <a:cubicBezTo>
                    <a:pt x="15056" y="18869"/>
                    <a:pt x="15583" y="19244"/>
                    <a:pt x="15847" y="19743"/>
                  </a:cubicBezTo>
                  <a:cubicBezTo>
                    <a:pt x="16110" y="20242"/>
                    <a:pt x="16110" y="20867"/>
                    <a:pt x="16176" y="20492"/>
                  </a:cubicBezTo>
                  <a:cubicBezTo>
                    <a:pt x="16242" y="20118"/>
                    <a:pt x="16373" y="18744"/>
                    <a:pt x="16571" y="17745"/>
                  </a:cubicBezTo>
                  <a:cubicBezTo>
                    <a:pt x="16769" y="16746"/>
                    <a:pt x="17032" y="16122"/>
                    <a:pt x="17427" y="15623"/>
                  </a:cubicBezTo>
                  <a:cubicBezTo>
                    <a:pt x="17822" y="15123"/>
                    <a:pt x="18349" y="14749"/>
                    <a:pt x="18942" y="14562"/>
                  </a:cubicBezTo>
                  <a:cubicBezTo>
                    <a:pt x="19534" y="14374"/>
                    <a:pt x="20193" y="14374"/>
                    <a:pt x="20654" y="14874"/>
                  </a:cubicBezTo>
                  <a:cubicBezTo>
                    <a:pt x="21115" y="15373"/>
                    <a:pt x="21378" y="16372"/>
                    <a:pt x="21444" y="17496"/>
                  </a:cubicBezTo>
                  <a:cubicBezTo>
                    <a:pt x="21510" y="18619"/>
                    <a:pt x="21378" y="19868"/>
                    <a:pt x="21247" y="21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743961" y="4984749"/>
              <a:ext cx="81606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2445"/>
                  </a:moveTo>
                  <a:cubicBezTo>
                    <a:pt x="19138" y="1223"/>
                    <a:pt x="16922" y="0"/>
                    <a:pt x="14153" y="0"/>
                  </a:cubicBezTo>
                  <a:cubicBezTo>
                    <a:pt x="11384" y="0"/>
                    <a:pt x="8061" y="1223"/>
                    <a:pt x="5291" y="4483"/>
                  </a:cubicBezTo>
                  <a:cubicBezTo>
                    <a:pt x="2522" y="7743"/>
                    <a:pt x="307" y="13042"/>
                    <a:pt x="30" y="16506"/>
                  </a:cubicBezTo>
                  <a:cubicBezTo>
                    <a:pt x="-247" y="19970"/>
                    <a:pt x="1415" y="21600"/>
                    <a:pt x="5015" y="21600"/>
                  </a:cubicBezTo>
                  <a:cubicBezTo>
                    <a:pt x="8615" y="21600"/>
                    <a:pt x="14153" y="19970"/>
                    <a:pt x="19691" y="18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9877160" y="4780815"/>
              <a:ext cx="94457" cy="36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42" fill="norm" stroke="1" extrusionOk="0">
                  <a:moveTo>
                    <a:pt x="21420" y="1533"/>
                  </a:moveTo>
                  <a:cubicBezTo>
                    <a:pt x="20940" y="664"/>
                    <a:pt x="20460" y="-205"/>
                    <a:pt x="19020" y="43"/>
                  </a:cubicBezTo>
                  <a:cubicBezTo>
                    <a:pt x="17580" y="292"/>
                    <a:pt x="15180" y="1657"/>
                    <a:pt x="12300" y="4016"/>
                  </a:cubicBezTo>
                  <a:cubicBezTo>
                    <a:pt x="9420" y="6374"/>
                    <a:pt x="6060" y="9726"/>
                    <a:pt x="3900" y="12209"/>
                  </a:cubicBezTo>
                  <a:cubicBezTo>
                    <a:pt x="1740" y="14692"/>
                    <a:pt x="780" y="16305"/>
                    <a:pt x="300" y="17609"/>
                  </a:cubicBezTo>
                  <a:cubicBezTo>
                    <a:pt x="-180" y="18912"/>
                    <a:pt x="-180" y="19905"/>
                    <a:pt x="1020" y="20526"/>
                  </a:cubicBezTo>
                  <a:cubicBezTo>
                    <a:pt x="2220" y="21147"/>
                    <a:pt x="4620" y="21395"/>
                    <a:pt x="6780" y="21147"/>
                  </a:cubicBezTo>
                  <a:cubicBezTo>
                    <a:pt x="8940" y="20898"/>
                    <a:pt x="10860" y="20154"/>
                    <a:pt x="12780" y="19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9876366" y="4959349"/>
              <a:ext cx="127001" cy="1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062"/>
                  </a:moveTo>
                  <a:cubicBezTo>
                    <a:pt x="1440" y="4050"/>
                    <a:pt x="2880" y="3037"/>
                    <a:pt x="5400" y="2531"/>
                  </a:cubicBezTo>
                  <a:cubicBezTo>
                    <a:pt x="7920" y="2025"/>
                    <a:pt x="11520" y="2025"/>
                    <a:pt x="13860" y="2869"/>
                  </a:cubicBezTo>
                  <a:cubicBezTo>
                    <a:pt x="16200" y="3712"/>
                    <a:pt x="17280" y="5400"/>
                    <a:pt x="17640" y="8100"/>
                  </a:cubicBezTo>
                  <a:cubicBezTo>
                    <a:pt x="18000" y="10800"/>
                    <a:pt x="17640" y="14512"/>
                    <a:pt x="17280" y="17212"/>
                  </a:cubicBezTo>
                  <a:cubicBezTo>
                    <a:pt x="16920" y="19912"/>
                    <a:pt x="16560" y="21600"/>
                    <a:pt x="16740" y="21262"/>
                  </a:cubicBezTo>
                  <a:cubicBezTo>
                    <a:pt x="16920" y="20925"/>
                    <a:pt x="17640" y="18563"/>
                    <a:pt x="18540" y="14681"/>
                  </a:cubicBezTo>
                  <a:cubicBezTo>
                    <a:pt x="19440" y="10800"/>
                    <a:pt x="2052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0019515" y="4984750"/>
              <a:ext cx="84907" cy="11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0922" fill="norm" stroke="1" extrusionOk="0">
                  <a:moveTo>
                    <a:pt x="17266" y="0"/>
                  </a:moveTo>
                  <a:cubicBezTo>
                    <a:pt x="14754" y="0"/>
                    <a:pt x="12242" y="0"/>
                    <a:pt x="8977" y="1862"/>
                  </a:cubicBezTo>
                  <a:cubicBezTo>
                    <a:pt x="5712" y="3724"/>
                    <a:pt x="1694" y="7448"/>
                    <a:pt x="438" y="11172"/>
                  </a:cubicBezTo>
                  <a:cubicBezTo>
                    <a:pt x="-818" y="14897"/>
                    <a:pt x="689" y="18621"/>
                    <a:pt x="4205" y="20110"/>
                  </a:cubicBezTo>
                  <a:cubicBezTo>
                    <a:pt x="7722" y="21600"/>
                    <a:pt x="13247" y="20855"/>
                    <a:pt x="16512" y="19366"/>
                  </a:cubicBezTo>
                  <a:cubicBezTo>
                    <a:pt x="19777" y="17876"/>
                    <a:pt x="20782" y="15641"/>
                    <a:pt x="19777" y="12662"/>
                  </a:cubicBezTo>
                  <a:cubicBezTo>
                    <a:pt x="18773" y="9683"/>
                    <a:pt x="15759" y="5959"/>
                    <a:pt x="12745" y="2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0131278" y="4985213"/>
              <a:ext cx="124388" cy="12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0827" fill="norm" stroke="1" extrusionOk="0">
                  <a:moveTo>
                    <a:pt x="4165" y="2014"/>
                  </a:moveTo>
                  <a:cubicBezTo>
                    <a:pt x="4165" y="5498"/>
                    <a:pt x="4165" y="8982"/>
                    <a:pt x="4165" y="11595"/>
                  </a:cubicBezTo>
                  <a:cubicBezTo>
                    <a:pt x="4165" y="14208"/>
                    <a:pt x="4165" y="15950"/>
                    <a:pt x="3445" y="17343"/>
                  </a:cubicBezTo>
                  <a:cubicBezTo>
                    <a:pt x="2725" y="18737"/>
                    <a:pt x="1285" y="19782"/>
                    <a:pt x="565" y="19085"/>
                  </a:cubicBezTo>
                  <a:cubicBezTo>
                    <a:pt x="-155" y="18388"/>
                    <a:pt x="-155" y="15950"/>
                    <a:pt x="385" y="12814"/>
                  </a:cubicBezTo>
                  <a:cubicBezTo>
                    <a:pt x="925" y="9679"/>
                    <a:pt x="2005" y="5846"/>
                    <a:pt x="4885" y="3233"/>
                  </a:cubicBezTo>
                  <a:cubicBezTo>
                    <a:pt x="7765" y="621"/>
                    <a:pt x="12445" y="-773"/>
                    <a:pt x="15685" y="446"/>
                  </a:cubicBezTo>
                  <a:cubicBezTo>
                    <a:pt x="18925" y="1666"/>
                    <a:pt x="20725" y="5498"/>
                    <a:pt x="21085" y="9330"/>
                  </a:cubicBezTo>
                  <a:cubicBezTo>
                    <a:pt x="21445" y="13162"/>
                    <a:pt x="20365" y="16995"/>
                    <a:pt x="19285" y="20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0708216" y="4767848"/>
              <a:ext cx="191064" cy="41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33" fill="norm" stroke="1" extrusionOk="0">
                  <a:moveTo>
                    <a:pt x="20651" y="5315"/>
                  </a:moveTo>
                  <a:cubicBezTo>
                    <a:pt x="21125" y="4219"/>
                    <a:pt x="21600" y="3122"/>
                    <a:pt x="21363" y="2190"/>
                  </a:cubicBezTo>
                  <a:cubicBezTo>
                    <a:pt x="21125" y="1258"/>
                    <a:pt x="20176" y="491"/>
                    <a:pt x="18514" y="162"/>
                  </a:cubicBezTo>
                  <a:cubicBezTo>
                    <a:pt x="16853" y="-167"/>
                    <a:pt x="14479" y="-57"/>
                    <a:pt x="12343" y="1094"/>
                  </a:cubicBezTo>
                  <a:cubicBezTo>
                    <a:pt x="10207" y="2245"/>
                    <a:pt x="8308" y="4438"/>
                    <a:pt x="6527" y="7508"/>
                  </a:cubicBezTo>
                  <a:cubicBezTo>
                    <a:pt x="4747" y="10578"/>
                    <a:pt x="3086" y="14525"/>
                    <a:pt x="2136" y="16938"/>
                  </a:cubicBezTo>
                  <a:cubicBezTo>
                    <a:pt x="1187" y="19350"/>
                    <a:pt x="949" y="20227"/>
                    <a:pt x="712" y="20720"/>
                  </a:cubicBezTo>
                  <a:cubicBezTo>
                    <a:pt x="475" y="21214"/>
                    <a:pt x="237" y="21323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0638366" y="504190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0644716" y="526414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0670116" y="530860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639103" y="2807193"/>
              <a:ext cx="271314" cy="24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68" fill="norm" stroke="1" extrusionOk="0">
                  <a:moveTo>
                    <a:pt x="10914" y="5591"/>
                  </a:moveTo>
                  <a:cubicBezTo>
                    <a:pt x="7565" y="9159"/>
                    <a:pt x="4216" y="12728"/>
                    <a:pt x="2291" y="14982"/>
                  </a:cubicBezTo>
                  <a:cubicBezTo>
                    <a:pt x="365" y="17236"/>
                    <a:pt x="-137" y="18175"/>
                    <a:pt x="30" y="18269"/>
                  </a:cubicBezTo>
                  <a:cubicBezTo>
                    <a:pt x="198" y="18363"/>
                    <a:pt x="1035" y="17611"/>
                    <a:pt x="2626" y="15451"/>
                  </a:cubicBezTo>
                  <a:cubicBezTo>
                    <a:pt x="4216" y="13291"/>
                    <a:pt x="6561" y="9723"/>
                    <a:pt x="7900" y="7469"/>
                  </a:cubicBezTo>
                  <a:cubicBezTo>
                    <a:pt x="9240" y="5215"/>
                    <a:pt x="9575" y="4276"/>
                    <a:pt x="9993" y="3055"/>
                  </a:cubicBezTo>
                  <a:cubicBezTo>
                    <a:pt x="10412" y="1834"/>
                    <a:pt x="10914" y="331"/>
                    <a:pt x="11165" y="50"/>
                  </a:cubicBezTo>
                  <a:cubicBezTo>
                    <a:pt x="11416" y="-232"/>
                    <a:pt x="11416" y="707"/>
                    <a:pt x="12003" y="2022"/>
                  </a:cubicBezTo>
                  <a:cubicBezTo>
                    <a:pt x="12589" y="3337"/>
                    <a:pt x="13761" y="5027"/>
                    <a:pt x="15435" y="8314"/>
                  </a:cubicBezTo>
                  <a:cubicBezTo>
                    <a:pt x="17110" y="11601"/>
                    <a:pt x="19286" y="16485"/>
                    <a:pt x="21463" y="2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7336366" y="5562600"/>
              <a:ext cx="63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09"/>
                    <a:pt x="7200" y="12218"/>
                    <a:pt x="3600" y="15818"/>
                  </a:cubicBezTo>
                  <a:cubicBezTo>
                    <a:pt x="0" y="19418"/>
                    <a:pt x="0" y="20509"/>
                    <a:pt x="0" y="2105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406216" y="5566833"/>
              <a:ext cx="93055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42" fill="norm" stroke="1" extrusionOk="0">
                  <a:moveTo>
                    <a:pt x="4320" y="157"/>
                  </a:moveTo>
                  <a:cubicBezTo>
                    <a:pt x="6720" y="0"/>
                    <a:pt x="9120" y="-158"/>
                    <a:pt x="12000" y="315"/>
                  </a:cubicBezTo>
                  <a:cubicBezTo>
                    <a:pt x="14880" y="788"/>
                    <a:pt x="18240" y="1892"/>
                    <a:pt x="19920" y="4414"/>
                  </a:cubicBezTo>
                  <a:cubicBezTo>
                    <a:pt x="21600" y="6937"/>
                    <a:pt x="21600" y="10878"/>
                    <a:pt x="19200" y="13953"/>
                  </a:cubicBezTo>
                  <a:cubicBezTo>
                    <a:pt x="16800" y="17027"/>
                    <a:pt x="12000" y="19235"/>
                    <a:pt x="8400" y="20338"/>
                  </a:cubicBezTo>
                  <a:cubicBezTo>
                    <a:pt x="4800" y="21442"/>
                    <a:pt x="2400" y="21442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7159563" y="5509597"/>
              <a:ext cx="145054" cy="3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69" fill="norm" stroke="1" extrusionOk="0">
                  <a:moveTo>
                    <a:pt x="13940" y="2193"/>
                  </a:moveTo>
                  <a:cubicBezTo>
                    <a:pt x="13627" y="1510"/>
                    <a:pt x="13314" y="826"/>
                    <a:pt x="12375" y="416"/>
                  </a:cubicBezTo>
                  <a:cubicBezTo>
                    <a:pt x="11436" y="6"/>
                    <a:pt x="9870" y="-131"/>
                    <a:pt x="8462" y="142"/>
                  </a:cubicBezTo>
                  <a:cubicBezTo>
                    <a:pt x="7053" y="416"/>
                    <a:pt x="5801" y="1099"/>
                    <a:pt x="4079" y="3082"/>
                  </a:cubicBezTo>
                  <a:cubicBezTo>
                    <a:pt x="2357" y="5064"/>
                    <a:pt x="166" y="8345"/>
                    <a:pt x="10" y="11284"/>
                  </a:cubicBezTo>
                  <a:cubicBezTo>
                    <a:pt x="-147" y="14223"/>
                    <a:pt x="1731" y="16821"/>
                    <a:pt x="5644" y="18461"/>
                  </a:cubicBezTo>
                  <a:cubicBezTo>
                    <a:pt x="9557" y="20102"/>
                    <a:pt x="15505" y="20785"/>
                    <a:pt x="21453" y="214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634816" y="5488106"/>
              <a:ext cx="222251" cy="40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250"/>
                  </a:moveTo>
                  <a:cubicBezTo>
                    <a:pt x="2057" y="2916"/>
                    <a:pt x="4114" y="2582"/>
                    <a:pt x="5554" y="2248"/>
                  </a:cubicBezTo>
                  <a:cubicBezTo>
                    <a:pt x="6994" y="1914"/>
                    <a:pt x="7817" y="1580"/>
                    <a:pt x="8331" y="1135"/>
                  </a:cubicBezTo>
                  <a:cubicBezTo>
                    <a:pt x="8846" y="689"/>
                    <a:pt x="9051" y="133"/>
                    <a:pt x="8743" y="21"/>
                  </a:cubicBezTo>
                  <a:cubicBezTo>
                    <a:pt x="8434" y="-90"/>
                    <a:pt x="7611" y="244"/>
                    <a:pt x="7200" y="689"/>
                  </a:cubicBezTo>
                  <a:cubicBezTo>
                    <a:pt x="6789" y="1135"/>
                    <a:pt x="6789" y="1691"/>
                    <a:pt x="7200" y="3195"/>
                  </a:cubicBezTo>
                  <a:cubicBezTo>
                    <a:pt x="7611" y="4698"/>
                    <a:pt x="8434" y="7147"/>
                    <a:pt x="8743" y="9931"/>
                  </a:cubicBezTo>
                  <a:cubicBezTo>
                    <a:pt x="9051" y="12714"/>
                    <a:pt x="8846" y="15832"/>
                    <a:pt x="8434" y="17669"/>
                  </a:cubicBezTo>
                  <a:cubicBezTo>
                    <a:pt x="8023" y="19506"/>
                    <a:pt x="7406" y="20063"/>
                    <a:pt x="6377" y="20564"/>
                  </a:cubicBezTo>
                  <a:cubicBezTo>
                    <a:pt x="5349" y="21065"/>
                    <a:pt x="3909" y="21510"/>
                    <a:pt x="2983" y="21343"/>
                  </a:cubicBezTo>
                  <a:cubicBezTo>
                    <a:pt x="2057" y="21176"/>
                    <a:pt x="1646" y="20397"/>
                    <a:pt x="1749" y="19784"/>
                  </a:cubicBezTo>
                  <a:cubicBezTo>
                    <a:pt x="1851" y="19172"/>
                    <a:pt x="2469" y="18726"/>
                    <a:pt x="3806" y="18392"/>
                  </a:cubicBezTo>
                  <a:cubicBezTo>
                    <a:pt x="5143" y="18058"/>
                    <a:pt x="7200" y="17836"/>
                    <a:pt x="9360" y="18058"/>
                  </a:cubicBezTo>
                  <a:cubicBezTo>
                    <a:pt x="11520" y="18281"/>
                    <a:pt x="13783" y="18949"/>
                    <a:pt x="15840" y="19116"/>
                  </a:cubicBezTo>
                  <a:cubicBezTo>
                    <a:pt x="17897" y="19283"/>
                    <a:pt x="19749" y="18949"/>
                    <a:pt x="21600" y="186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7898255" y="5689055"/>
              <a:ext cx="155662" cy="14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860" fill="norm" stroke="1" extrusionOk="0">
                  <a:moveTo>
                    <a:pt x="2201" y="5554"/>
                  </a:moveTo>
                  <a:cubicBezTo>
                    <a:pt x="3661" y="5554"/>
                    <a:pt x="5120" y="5554"/>
                    <a:pt x="6580" y="5554"/>
                  </a:cubicBezTo>
                  <a:cubicBezTo>
                    <a:pt x="8039" y="5554"/>
                    <a:pt x="9498" y="5554"/>
                    <a:pt x="10228" y="4794"/>
                  </a:cubicBezTo>
                  <a:cubicBezTo>
                    <a:pt x="10958" y="4033"/>
                    <a:pt x="10958" y="2512"/>
                    <a:pt x="10228" y="1447"/>
                  </a:cubicBezTo>
                  <a:cubicBezTo>
                    <a:pt x="9498" y="382"/>
                    <a:pt x="8039" y="-226"/>
                    <a:pt x="6725" y="78"/>
                  </a:cubicBezTo>
                  <a:cubicBezTo>
                    <a:pt x="5412" y="382"/>
                    <a:pt x="4244" y="1599"/>
                    <a:pt x="2931" y="3881"/>
                  </a:cubicBezTo>
                  <a:cubicBezTo>
                    <a:pt x="1617" y="6163"/>
                    <a:pt x="158" y="9509"/>
                    <a:pt x="12" y="13008"/>
                  </a:cubicBezTo>
                  <a:cubicBezTo>
                    <a:pt x="-134" y="16506"/>
                    <a:pt x="1034" y="20157"/>
                    <a:pt x="4828" y="20766"/>
                  </a:cubicBezTo>
                  <a:cubicBezTo>
                    <a:pt x="8623" y="21374"/>
                    <a:pt x="15044" y="18940"/>
                    <a:pt x="21466" y="16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016824" y="5701755"/>
              <a:ext cx="125993" cy="13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87" fill="norm" stroke="1" extrusionOk="0">
                  <a:moveTo>
                    <a:pt x="14949" y="5975"/>
                  </a:moveTo>
                  <a:cubicBezTo>
                    <a:pt x="14949" y="4339"/>
                    <a:pt x="14949" y="2702"/>
                    <a:pt x="13689" y="1557"/>
                  </a:cubicBezTo>
                  <a:cubicBezTo>
                    <a:pt x="12429" y="412"/>
                    <a:pt x="9909" y="-243"/>
                    <a:pt x="7929" y="84"/>
                  </a:cubicBezTo>
                  <a:cubicBezTo>
                    <a:pt x="5949" y="412"/>
                    <a:pt x="4509" y="1721"/>
                    <a:pt x="3249" y="4339"/>
                  </a:cubicBezTo>
                  <a:cubicBezTo>
                    <a:pt x="1989" y="6957"/>
                    <a:pt x="909" y="10884"/>
                    <a:pt x="369" y="13830"/>
                  </a:cubicBezTo>
                  <a:cubicBezTo>
                    <a:pt x="-171" y="16775"/>
                    <a:pt x="-171" y="18739"/>
                    <a:pt x="729" y="19884"/>
                  </a:cubicBezTo>
                  <a:cubicBezTo>
                    <a:pt x="1629" y="21030"/>
                    <a:pt x="3429" y="21357"/>
                    <a:pt x="5229" y="20866"/>
                  </a:cubicBezTo>
                  <a:cubicBezTo>
                    <a:pt x="7029" y="20375"/>
                    <a:pt x="8829" y="19066"/>
                    <a:pt x="10449" y="17102"/>
                  </a:cubicBezTo>
                  <a:cubicBezTo>
                    <a:pt x="12069" y="15139"/>
                    <a:pt x="13509" y="12521"/>
                    <a:pt x="14589" y="12193"/>
                  </a:cubicBezTo>
                  <a:cubicBezTo>
                    <a:pt x="15669" y="11866"/>
                    <a:pt x="16389" y="13830"/>
                    <a:pt x="17469" y="15630"/>
                  </a:cubicBezTo>
                  <a:cubicBezTo>
                    <a:pt x="18549" y="17430"/>
                    <a:pt x="19989" y="19066"/>
                    <a:pt x="21429" y="207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8155516" y="5700220"/>
              <a:ext cx="241351" cy="16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14" fill="norm" stroke="1" extrusionOk="0">
                  <a:moveTo>
                    <a:pt x="0" y="3641"/>
                  </a:moveTo>
                  <a:cubicBezTo>
                    <a:pt x="0" y="2239"/>
                    <a:pt x="0" y="836"/>
                    <a:pt x="470" y="275"/>
                  </a:cubicBezTo>
                  <a:cubicBezTo>
                    <a:pt x="939" y="-286"/>
                    <a:pt x="1878" y="-5"/>
                    <a:pt x="3099" y="1257"/>
                  </a:cubicBezTo>
                  <a:cubicBezTo>
                    <a:pt x="4320" y="2519"/>
                    <a:pt x="5823" y="4763"/>
                    <a:pt x="6574" y="6727"/>
                  </a:cubicBezTo>
                  <a:cubicBezTo>
                    <a:pt x="7325" y="8691"/>
                    <a:pt x="7325" y="10374"/>
                    <a:pt x="7137" y="11917"/>
                  </a:cubicBezTo>
                  <a:cubicBezTo>
                    <a:pt x="6950" y="13459"/>
                    <a:pt x="6574" y="14862"/>
                    <a:pt x="5917" y="15704"/>
                  </a:cubicBezTo>
                  <a:cubicBezTo>
                    <a:pt x="5259" y="16545"/>
                    <a:pt x="4320" y="16826"/>
                    <a:pt x="3850" y="16124"/>
                  </a:cubicBezTo>
                  <a:cubicBezTo>
                    <a:pt x="3381" y="15423"/>
                    <a:pt x="3381" y="13740"/>
                    <a:pt x="4038" y="11496"/>
                  </a:cubicBezTo>
                  <a:cubicBezTo>
                    <a:pt x="4696" y="9252"/>
                    <a:pt x="6010" y="6446"/>
                    <a:pt x="7137" y="4623"/>
                  </a:cubicBezTo>
                  <a:cubicBezTo>
                    <a:pt x="8264" y="2800"/>
                    <a:pt x="9203" y="1958"/>
                    <a:pt x="10143" y="1537"/>
                  </a:cubicBezTo>
                  <a:cubicBezTo>
                    <a:pt x="11082" y="1117"/>
                    <a:pt x="12021" y="1117"/>
                    <a:pt x="12490" y="2098"/>
                  </a:cubicBezTo>
                  <a:cubicBezTo>
                    <a:pt x="12960" y="3080"/>
                    <a:pt x="12960" y="5044"/>
                    <a:pt x="12866" y="6867"/>
                  </a:cubicBezTo>
                  <a:cubicBezTo>
                    <a:pt x="12772" y="8691"/>
                    <a:pt x="12584" y="10374"/>
                    <a:pt x="12303" y="12197"/>
                  </a:cubicBezTo>
                  <a:cubicBezTo>
                    <a:pt x="12021" y="14020"/>
                    <a:pt x="11645" y="15984"/>
                    <a:pt x="11457" y="16265"/>
                  </a:cubicBezTo>
                  <a:cubicBezTo>
                    <a:pt x="11270" y="16545"/>
                    <a:pt x="11270" y="15143"/>
                    <a:pt x="11739" y="12758"/>
                  </a:cubicBezTo>
                  <a:cubicBezTo>
                    <a:pt x="12209" y="10374"/>
                    <a:pt x="13148" y="7008"/>
                    <a:pt x="13993" y="4763"/>
                  </a:cubicBezTo>
                  <a:cubicBezTo>
                    <a:pt x="14838" y="2519"/>
                    <a:pt x="15590" y="1397"/>
                    <a:pt x="16435" y="836"/>
                  </a:cubicBezTo>
                  <a:cubicBezTo>
                    <a:pt x="17280" y="275"/>
                    <a:pt x="18219" y="275"/>
                    <a:pt x="19158" y="696"/>
                  </a:cubicBezTo>
                  <a:cubicBezTo>
                    <a:pt x="20097" y="1117"/>
                    <a:pt x="21037" y="1958"/>
                    <a:pt x="21318" y="5465"/>
                  </a:cubicBezTo>
                  <a:cubicBezTo>
                    <a:pt x="21600" y="8971"/>
                    <a:pt x="21224" y="15143"/>
                    <a:pt x="20849" y="213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8895031" y="5511800"/>
              <a:ext cx="60586" cy="37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0" fill="norm" stroke="1" extrusionOk="0">
                  <a:moveTo>
                    <a:pt x="21319" y="0"/>
                  </a:moveTo>
                  <a:cubicBezTo>
                    <a:pt x="17595" y="123"/>
                    <a:pt x="13871" y="245"/>
                    <a:pt x="12009" y="614"/>
                  </a:cubicBezTo>
                  <a:cubicBezTo>
                    <a:pt x="10147" y="982"/>
                    <a:pt x="10147" y="1595"/>
                    <a:pt x="9029" y="3743"/>
                  </a:cubicBezTo>
                  <a:cubicBezTo>
                    <a:pt x="7912" y="5891"/>
                    <a:pt x="5678" y="9573"/>
                    <a:pt x="3816" y="12457"/>
                  </a:cubicBezTo>
                  <a:cubicBezTo>
                    <a:pt x="1953" y="15341"/>
                    <a:pt x="464" y="17427"/>
                    <a:pt x="91" y="18839"/>
                  </a:cubicBezTo>
                  <a:cubicBezTo>
                    <a:pt x="-281" y="20250"/>
                    <a:pt x="464" y="20986"/>
                    <a:pt x="2698" y="21293"/>
                  </a:cubicBezTo>
                  <a:cubicBezTo>
                    <a:pt x="4933" y="21600"/>
                    <a:pt x="8657" y="21477"/>
                    <a:pt x="10519" y="20986"/>
                  </a:cubicBezTo>
                  <a:cubicBezTo>
                    <a:pt x="12381" y="20495"/>
                    <a:pt x="12381" y="19636"/>
                    <a:pt x="10519" y="18655"/>
                  </a:cubicBezTo>
                  <a:cubicBezTo>
                    <a:pt x="8657" y="17673"/>
                    <a:pt x="4933" y="16568"/>
                    <a:pt x="1209" y="154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841316" y="5558366"/>
              <a:ext cx="260351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48"/>
                  </a:moveTo>
                  <a:cubicBezTo>
                    <a:pt x="2107" y="9173"/>
                    <a:pt x="4215" y="7397"/>
                    <a:pt x="5971" y="5770"/>
                  </a:cubicBezTo>
                  <a:cubicBezTo>
                    <a:pt x="7727" y="4142"/>
                    <a:pt x="9132" y="2663"/>
                    <a:pt x="10098" y="1627"/>
                  </a:cubicBezTo>
                  <a:cubicBezTo>
                    <a:pt x="11063" y="592"/>
                    <a:pt x="11590" y="0"/>
                    <a:pt x="12117" y="0"/>
                  </a:cubicBezTo>
                  <a:cubicBezTo>
                    <a:pt x="12644" y="0"/>
                    <a:pt x="13171" y="592"/>
                    <a:pt x="13346" y="3107"/>
                  </a:cubicBezTo>
                  <a:cubicBezTo>
                    <a:pt x="13522" y="5622"/>
                    <a:pt x="13346" y="10060"/>
                    <a:pt x="12995" y="13019"/>
                  </a:cubicBezTo>
                  <a:cubicBezTo>
                    <a:pt x="12644" y="15978"/>
                    <a:pt x="12117" y="17458"/>
                    <a:pt x="11590" y="18567"/>
                  </a:cubicBezTo>
                  <a:cubicBezTo>
                    <a:pt x="11063" y="19677"/>
                    <a:pt x="10537" y="20416"/>
                    <a:pt x="10185" y="20416"/>
                  </a:cubicBezTo>
                  <a:cubicBezTo>
                    <a:pt x="9834" y="20416"/>
                    <a:pt x="9659" y="19677"/>
                    <a:pt x="9922" y="18419"/>
                  </a:cubicBezTo>
                  <a:cubicBezTo>
                    <a:pt x="10185" y="17162"/>
                    <a:pt x="10888" y="15386"/>
                    <a:pt x="11590" y="14203"/>
                  </a:cubicBezTo>
                  <a:cubicBezTo>
                    <a:pt x="12293" y="13019"/>
                    <a:pt x="12995" y="12427"/>
                    <a:pt x="13785" y="12132"/>
                  </a:cubicBezTo>
                  <a:cubicBezTo>
                    <a:pt x="14576" y="11836"/>
                    <a:pt x="15454" y="11836"/>
                    <a:pt x="16332" y="12945"/>
                  </a:cubicBezTo>
                  <a:cubicBezTo>
                    <a:pt x="17210" y="14055"/>
                    <a:pt x="18088" y="16274"/>
                    <a:pt x="18966" y="17901"/>
                  </a:cubicBezTo>
                  <a:cubicBezTo>
                    <a:pt x="19844" y="19529"/>
                    <a:pt x="20722" y="205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9120716" y="5735787"/>
              <a:ext cx="139701" cy="12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0505"/>
                  </a:moveTo>
                  <a:cubicBezTo>
                    <a:pt x="3273" y="8705"/>
                    <a:pt x="6545" y="6905"/>
                    <a:pt x="8509" y="5105"/>
                  </a:cubicBezTo>
                  <a:cubicBezTo>
                    <a:pt x="10473" y="3305"/>
                    <a:pt x="11127" y="1505"/>
                    <a:pt x="10636" y="605"/>
                  </a:cubicBezTo>
                  <a:cubicBezTo>
                    <a:pt x="10145" y="-295"/>
                    <a:pt x="8509" y="-295"/>
                    <a:pt x="6709" y="1325"/>
                  </a:cubicBezTo>
                  <a:cubicBezTo>
                    <a:pt x="4909" y="2945"/>
                    <a:pt x="2945" y="6185"/>
                    <a:pt x="1800" y="8705"/>
                  </a:cubicBezTo>
                  <a:cubicBezTo>
                    <a:pt x="655" y="11225"/>
                    <a:pt x="327" y="13025"/>
                    <a:pt x="2782" y="15005"/>
                  </a:cubicBezTo>
                  <a:cubicBezTo>
                    <a:pt x="5236" y="16985"/>
                    <a:pt x="10473" y="19145"/>
                    <a:pt x="14073" y="20225"/>
                  </a:cubicBezTo>
                  <a:cubicBezTo>
                    <a:pt x="17673" y="21305"/>
                    <a:pt x="19636" y="2130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660466" y="5461130"/>
              <a:ext cx="124884" cy="37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0868" y="5033"/>
                  </a:moveTo>
                  <a:cubicBezTo>
                    <a:pt x="21234" y="3833"/>
                    <a:pt x="21600" y="2633"/>
                    <a:pt x="21600" y="1733"/>
                  </a:cubicBezTo>
                  <a:cubicBezTo>
                    <a:pt x="21600" y="833"/>
                    <a:pt x="21234" y="233"/>
                    <a:pt x="20136" y="53"/>
                  </a:cubicBezTo>
                  <a:cubicBezTo>
                    <a:pt x="19037" y="-127"/>
                    <a:pt x="17207" y="113"/>
                    <a:pt x="14827" y="1433"/>
                  </a:cubicBezTo>
                  <a:cubicBezTo>
                    <a:pt x="12447" y="2753"/>
                    <a:pt x="9519" y="5153"/>
                    <a:pt x="7871" y="8033"/>
                  </a:cubicBezTo>
                  <a:cubicBezTo>
                    <a:pt x="6224" y="10913"/>
                    <a:pt x="5858" y="14273"/>
                    <a:pt x="6041" y="16313"/>
                  </a:cubicBezTo>
                  <a:cubicBezTo>
                    <a:pt x="6224" y="18353"/>
                    <a:pt x="6956" y="19073"/>
                    <a:pt x="7505" y="19793"/>
                  </a:cubicBezTo>
                  <a:cubicBezTo>
                    <a:pt x="8054" y="20513"/>
                    <a:pt x="8420" y="21233"/>
                    <a:pt x="7139" y="21353"/>
                  </a:cubicBezTo>
                  <a:cubicBezTo>
                    <a:pt x="5858" y="21473"/>
                    <a:pt x="2929" y="20993"/>
                    <a:pt x="0" y="205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9613572" y="5703242"/>
              <a:ext cx="358045" cy="9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99" fill="norm" stroke="1" extrusionOk="0">
                  <a:moveTo>
                    <a:pt x="147" y="16000"/>
                  </a:moveTo>
                  <a:cubicBezTo>
                    <a:pt x="20" y="13750"/>
                    <a:pt x="-107" y="11500"/>
                    <a:pt x="147" y="9925"/>
                  </a:cubicBezTo>
                  <a:cubicBezTo>
                    <a:pt x="401" y="8350"/>
                    <a:pt x="1037" y="7450"/>
                    <a:pt x="2498" y="6325"/>
                  </a:cubicBezTo>
                  <a:cubicBezTo>
                    <a:pt x="3959" y="5200"/>
                    <a:pt x="6246" y="3850"/>
                    <a:pt x="7707" y="2500"/>
                  </a:cubicBezTo>
                  <a:cubicBezTo>
                    <a:pt x="9168" y="1150"/>
                    <a:pt x="9804" y="-200"/>
                    <a:pt x="9931" y="25"/>
                  </a:cubicBezTo>
                  <a:cubicBezTo>
                    <a:pt x="10058" y="250"/>
                    <a:pt x="9677" y="2050"/>
                    <a:pt x="9486" y="4075"/>
                  </a:cubicBezTo>
                  <a:cubicBezTo>
                    <a:pt x="9295" y="6100"/>
                    <a:pt x="9295" y="8350"/>
                    <a:pt x="9295" y="10600"/>
                  </a:cubicBezTo>
                  <a:cubicBezTo>
                    <a:pt x="9295" y="12850"/>
                    <a:pt x="9295" y="15100"/>
                    <a:pt x="9613" y="16000"/>
                  </a:cubicBezTo>
                  <a:cubicBezTo>
                    <a:pt x="9931" y="16900"/>
                    <a:pt x="10566" y="16450"/>
                    <a:pt x="11328" y="13525"/>
                  </a:cubicBezTo>
                  <a:cubicBezTo>
                    <a:pt x="12091" y="10600"/>
                    <a:pt x="12980" y="5200"/>
                    <a:pt x="13361" y="3625"/>
                  </a:cubicBezTo>
                  <a:cubicBezTo>
                    <a:pt x="13742" y="2050"/>
                    <a:pt x="13615" y="4300"/>
                    <a:pt x="13552" y="6550"/>
                  </a:cubicBezTo>
                  <a:cubicBezTo>
                    <a:pt x="13488" y="8800"/>
                    <a:pt x="13488" y="11050"/>
                    <a:pt x="13488" y="13300"/>
                  </a:cubicBezTo>
                  <a:cubicBezTo>
                    <a:pt x="13488" y="15550"/>
                    <a:pt x="13488" y="17800"/>
                    <a:pt x="13806" y="18700"/>
                  </a:cubicBezTo>
                  <a:cubicBezTo>
                    <a:pt x="14124" y="19600"/>
                    <a:pt x="14759" y="19150"/>
                    <a:pt x="15267" y="18025"/>
                  </a:cubicBezTo>
                  <a:cubicBezTo>
                    <a:pt x="15775" y="16900"/>
                    <a:pt x="16157" y="15100"/>
                    <a:pt x="16284" y="16000"/>
                  </a:cubicBezTo>
                  <a:cubicBezTo>
                    <a:pt x="16411" y="16900"/>
                    <a:pt x="16284" y="20500"/>
                    <a:pt x="16220" y="20950"/>
                  </a:cubicBezTo>
                  <a:cubicBezTo>
                    <a:pt x="16157" y="21400"/>
                    <a:pt x="16157" y="18700"/>
                    <a:pt x="16220" y="16225"/>
                  </a:cubicBezTo>
                  <a:cubicBezTo>
                    <a:pt x="16284" y="13750"/>
                    <a:pt x="16411" y="11500"/>
                    <a:pt x="16728" y="9475"/>
                  </a:cubicBezTo>
                  <a:cubicBezTo>
                    <a:pt x="17046" y="7450"/>
                    <a:pt x="17554" y="5650"/>
                    <a:pt x="18317" y="4525"/>
                  </a:cubicBezTo>
                  <a:cubicBezTo>
                    <a:pt x="19079" y="3400"/>
                    <a:pt x="20095" y="2950"/>
                    <a:pt x="20540" y="4525"/>
                  </a:cubicBezTo>
                  <a:cubicBezTo>
                    <a:pt x="20985" y="6100"/>
                    <a:pt x="20858" y="9700"/>
                    <a:pt x="20921" y="12625"/>
                  </a:cubicBezTo>
                  <a:cubicBezTo>
                    <a:pt x="20985" y="15550"/>
                    <a:pt x="21239" y="17800"/>
                    <a:pt x="21493" y="200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0023970" y="5572000"/>
              <a:ext cx="201647" cy="26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57" fill="norm" stroke="1" extrusionOk="0">
                  <a:moveTo>
                    <a:pt x="5910" y="10895"/>
                  </a:moveTo>
                  <a:cubicBezTo>
                    <a:pt x="6135" y="10051"/>
                    <a:pt x="6360" y="9207"/>
                    <a:pt x="5910" y="8870"/>
                  </a:cubicBezTo>
                  <a:cubicBezTo>
                    <a:pt x="5460" y="8532"/>
                    <a:pt x="4335" y="8701"/>
                    <a:pt x="3210" y="9713"/>
                  </a:cubicBezTo>
                  <a:cubicBezTo>
                    <a:pt x="2085" y="10726"/>
                    <a:pt x="960" y="12582"/>
                    <a:pt x="398" y="13932"/>
                  </a:cubicBezTo>
                  <a:cubicBezTo>
                    <a:pt x="-165" y="15282"/>
                    <a:pt x="-165" y="16126"/>
                    <a:pt x="623" y="17138"/>
                  </a:cubicBezTo>
                  <a:cubicBezTo>
                    <a:pt x="1410" y="18151"/>
                    <a:pt x="2985" y="19332"/>
                    <a:pt x="5348" y="18235"/>
                  </a:cubicBezTo>
                  <a:cubicBezTo>
                    <a:pt x="7710" y="17138"/>
                    <a:pt x="10860" y="13763"/>
                    <a:pt x="13223" y="10810"/>
                  </a:cubicBezTo>
                  <a:cubicBezTo>
                    <a:pt x="15585" y="7857"/>
                    <a:pt x="17160" y="5326"/>
                    <a:pt x="17948" y="3469"/>
                  </a:cubicBezTo>
                  <a:cubicBezTo>
                    <a:pt x="18735" y="1613"/>
                    <a:pt x="18735" y="432"/>
                    <a:pt x="18285" y="94"/>
                  </a:cubicBezTo>
                  <a:cubicBezTo>
                    <a:pt x="17835" y="-243"/>
                    <a:pt x="16935" y="263"/>
                    <a:pt x="15923" y="2626"/>
                  </a:cubicBezTo>
                  <a:cubicBezTo>
                    <a:pt x="14910" y="4988"/>
                    <a:pt x="13785" y="9207"/>
                    <a:pt x="13223" y="12413"/>
                  </a:cubicBezTo>
                  <a:cubicBezTo>
                    <a:pt x="12660" y="15620"/>
                    <a:pt x="12660" y="17813"/>
                    <a:pt x="12997" y="19248"/>
                  </a:cubicBezTo>
                  <a:cubicBezTo>
                    <a:pt x="13335" y="20682"/>
                    <a:pt x="14010" y="21357"/>
                    <a:pt x="14685" y="21357"/>
                  </a:cubicBezTo>
                  <a:cubicBezTo>
                    <a:pt x="15360" y="21357"/>
                    <a:pt x="16035" y="20682"/>
                    <a:pt x="15810" y="19332"/>
                  </a:cubicBezTo>
                  <a:cubicBezTo>
                    <a:pt x="15585" y="17982"/>
                    <a:pt x="14460" y="15957"/>
                    <a:pt x="13223" y="14354"/>
                  </a:cubicBezTo>
                  <a:cubicBezTo>
                    <a:pt x="11985" y="12751"/>
                    <a:pt x="10635" y="11570"/>
                    <a:pt x="10748" y="11232"/>
                  </a:cubicBezTo>
                  <a:cubicBezTo>
                    <a:pt x="10860" y="10895"/>
                    <a:pt x="12435" y="11401"/>
                    <a:pt x="14010" y="12244"/>
                  </a:cubicBezTo>
                  <a:cubicBezTo>
                    <a:pt x="15585" y="13088"/>
                    <a:pt x="17160" y="14270"/>
                    <a:pt x="18060" y="15535"/>
                  </a:cubicBezTo>
                  <a:cubicBezTo>
                    <a:pt x="18960" y="16801"/>
                    <a:pt x="19185" y="18151"/>
                    <a:pt x="19185" y="18404"/>
                  </a:cubicBezTo>
                  <a:cubicBezTo>
                    <a:pt x="19185" y="18657"/>
                    <a:pt x="18960" y="17813"/>
                    <a:pt x="19298" y="16041"/>
                  </a:cubicBezTo>
                  <a:cubicBezTo>
                    <a:pt x="19635" y="14270"/>
                    <a:pt x="20535" y="11570"/>
                    <a:pt x="21435" y="8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0251867" y="5718085"/>
              <a:ext cx="67992" cy="11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989" fill="norm" stroke="1" extrusionOk="0">
                  <a:moveTo>
                    <a:pt x="19373" y="2909"/>
                  </a:moveTo>
                  <a:cubicBezTo>
                    <a:pt x="16101" y="2137"/>
                    <a:pt x="12828" y="1366"/>
                    <a:pt x="10210" y="1752"/>
                  </a:cubicBezTo>
                  <a:cubicBezTo>
                    <a:pt x="7592" y="2137"/>
                    <a:pt x="5628" y="3680"/>
                    <a:pt x="3992" y="5416"/>
                  </a:cubicBezTo>
                  <a:cubicBezTo>
                    <a:pt x="2355" y="7152"/>
                    <a:pt x="1046" y="9080"/>
                    <a:pt x="392" y="11780"/>
                  </a:cubicBezTo>
                  <a:cubicBezTo>
                    <a:pt x="-263" y="14480"/>
                    <a:pt x="-263" y="17952"/>
                    <a:pt x="1701" y="19687"/>
                  </a:cubicBezTo>
                  <a:cubicBezTo>
                    <a:pt x="3664" y="21423"/>
                    <a:pt x="7592" y="21423"/>
                    <a:pt x="11192" y="19687"/>
                  </a:cubicBezTo>
                  <a:cubicBezTo>
                    <a:pt x="14792" y="17952"/>
                    <a:pt x="18064" y="14480"/>
                    <a:pt x="19701" y="11394"/>
                  </a:cubicBezTo>
                  <a:cubicBezTo>
                    <a:pt x="21337" y="8309"/>
                    <a:pt x="21337" y="5609"/>
                    <a:pt x="20355" y="3487"/>
                  </a:cubicBezTo>
                  <a:cubicBezTo>
                    <a:pt x="19373" y="1366"/>
                    <a:pt x="17410" y="-177"/>
                    <a:pt x="16101" y="16"/>
                  </a:cubicBezTo>
                  <a:cubicBezTo>
                    <a:pt x="14792" y="209"/>
                    <a:pt x="14137" y="2137"/>
                    <a:pt x="13482" y="40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314516" y="5712701"/>
              <a:ext cx="133351" cy="11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6434"/>
                  </a:moveTo>
                  <a:cubicBezTo>
                    <a:pt x="1714" y="6034"/>
                    <a:pt x="3429" y="5634"/>
                    <a:pt x="4629" y="6434"/>
                  </a:cubicBezTo>
                  <a:cubicBezTo>
                    <a:pt x="5829" y="7234"/>
                    <a:pt x="6514" y="9234"/>
                    <a:pt x="6857" y="11234"/>
                  </a:cubicBezTo>
                  <a:cubicBezTo>
                    <a:pt x="7200" y="13234"/>
                    <a:pt x="7200" y="15234"/>
                    <a:pt x="7029" y="17234"/>
                  </a:cubicBezTo>
                  <a:cubicBezTo>
                    <a:pt x="6857" y="19234"/>
                    <a:pt x="6514" y="21234"/>
                    <a:pt x="6343" y="21034"/>
                  </a:cubicBezTo>
                  <a:cubicBezTo>
                    <a:pt x="6171" y="20834"/>
                    <a:pt x="6171" y="18434"/>
                    <a:pt x="6857" y="15234"/>
                  </a:cubicBezTo>
                  <a:cubicBezTo>
                    <a:pt x="7543" y="12034"/>
                    <a:pt x="8914" y="8034"/>
                    <a:pt x="10114" y="5234"/>
                  </a:cubicBezTo>
                  <a:cubicBezTo>
                    <a:pt x="11314" y="2434"/>
                    <a:pt x="12343" y="834"/>
                    <a:pt x="13714" y="234"/>
                  </a:cubicBezTo>
                  <a:cubicBezTo>
                    <a:pt x="15086" y="-366"/>
                    <a:pt x="16800" y="34"/>
                    <a:pt x="18171" y="3234"/>
                  </a:cubicBezTo>
                  <a:cubicBezTo>
                    <a:pt x="19543" y="6434"/>
                    <a:pt x="20571" y="12434"/>
                    <a:pt x="21600" y="18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0479616" y="588645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0778066" y="5543307"/>
              <a:ext cx="133351" cy="36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4064"/>
                  </a:moveTo>
                  <a:cubicBezTo>
                    <a:pt x="21600" y="3451"/>
                    <a:pt x="21600" y="2837"/>
                    <a:pt x="21429" y="2162"/>
                  </a:cubicBezTo>
                  <a:cubicBezTo>
                    <a:pt x="21257" y="1487"/>
                    <a:pt x="20914" y="751"/>
                    <a:pt x="19886" y="321"/>
                  </a:cubicBezTo>
                  <a:cubicBezTo>
                    <a:pt x="18857" y="-108"/>
                    <a:pt x="17143" y="-231"/>
                    <a:pt x="14914" y="751"/>
                  </a:cubicBezTo>
                  <a:cubicBezTo>
                    <a:pt x="12686" y="1733"/>
                    <a:pt x="9943" y="3819"/>
                    <a:pt x="8057" y="6826"/>
                  </a:cubicBezTo>
                  <a:cubicBezTo>
                    <a:pt x="6171" y="9833"/>
                    <a:pt x="5143" y="13760"/>
                    <a:pt x="3943" y="16337"/>
                  </a:cubicBezTo>
                  <a:cubicBezTo>
                    <a:pt x="2743" y="18914"/>
                    <a:pt x="1371" y="20142"/>
                    <a:pt x="0" y="213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0708216" y="5772099"/>
              <a:ext cx="1397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309" y="11670"/>
                    <a:pt x="2618" y="3363"/>
                    <a:pt x="6218" y="870"/>
                  </a:cubicBezTo>
                  <a:cubicBezTo>
                    <a:pt x="9818" y="-1622"/>
                    <a:pt x="1570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7014234" y="6484360"/>
              <a:ext cx="157033" cy="16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30" fill="norm" stroke="1" extrusionOk="0">
                  <a:moveTo>
                    <a:pt x="630" y="1530"/>
                  </a:moveTo>
                  <a:cubicBezTo>
                    <a:pt x="2070" y="976"/>
                    <a:pt x="3510" y="422"/>
                    <a:pt x="5094" y="145"/>
                  </a:cubicBezTo>
                  <a:cubicBezTo>
                    <a:pt x="6678" y="-132"/>
                    <a:pt x="8406" y="-132"/>
                    <a:pt x="9270" y="1253"/>
                  </a:cubicBezTo>
                  <a:cubicBezTo>
                    <a:pt x="10134" y="2637"/>
                    <a:pt x="10134" y="5406"/>
                    <a:pt x="8694" y="8314"/>
                  </a:cubicBezTo>
                  <a:cubicBezTo>
                    <a:pt x="7254" y="11222"/>
                    <a:pt x="4374" y="14268"/>
                    <a:pt x="2502" y="16483"/>
                  </a:cubicBezTo>
                  <a:cubicBezTo>
                    <a:pt x="630" y="18699"/>
                    <a:pt x="-234" y="20083"/>
                    <a:pt x="54" y="20776"/>
                  </a:cubicBezTo>
                  <a:cubicBezTo>
                    <a:pt x="342" y="21468"/>
                    <a:pt x="1782" y="21468"/>
                    <a:pt x="5526" y="20083"/>
                  </a:cubicBezTo>
                  <a:cubicBezTo>
                    <a:pt x="9270" y="18699"/>
                    <a:pt x="15318" y="15930"/>
                    <a:pt x="21366" y="131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7088716" y="6426200"/>
              <a:ext cx="19414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6723" y="0"/>
                  </a:moveTo>
                  <a:cubicBezTo>
                    <a:pt x="18813" y="1800"/>
                    <a:pt x="20903" y="3600"/>
                    <a:pt x="21252" y="6300"/>
                  </a:cubicBezTo>
                  <a:cubicBezTo>
                    <a:pt x="21600" y="9000"/>
                    <a:pt x="20206" y="12600"/>
                    <a:pt x="16374" y="15300"/>
                  </a:cubicBezTo>
                  <a:cubicBezTo>
                    <a:pt x="12542" y="18000"/>
                    <a:pt x="6271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834277" y="6402374"/>
              <a:ext cx="121090" cy="27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78" fill="norm" stroke="1" extrusionOk="0">
                  <a:moveTo>
                    <a:pt x="20944" y="1351"/>
                  </a:moveTo>
                  <a:cubicBezTo>
                    <a:pt x="19113" y="860"/>
                    <a:pt x="17283" y="369"/>
                    <a:pt x="15452" y="123"/>
                  </a:cubicBezTo>
                  <a:cubicBezTo>
                    <a:pt x="13622" y="-122"/>
                    <a:pt x="11791" y="-122"/>
                    <a:pt x="9229" y="1269"/>
                  </a:cubicBezTo>
                  <a:cubicBezTo>
                    <a:pt x="6666" y="2660"/>
                    <a:pt x="3371" y="5442"/>
                    <a:pt x="1541" y="8387"/>
                  </a:cubicBezTo>
                  <a:cubicBezTo>
                    <a:pt x="-290" y="11333"/>
                    <a:pt x="-656" y="14442"/>
                    <a:pt x="1358" y="16651"/>
                  </a:cubicBezTo>
                  <a:cubicBezTo>
                    <a:pt x="3371" y="18860"/>
                    <a:pt x="7764" y="20169"/>
                    <a:pt x="12158" y="214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518351" y="6308978"/>
              <a:ext cx="130818" cy="36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284" fill="norm" stroke="1" extrusionOk="0">
                  <a:moveTo>
                    <a:pt x="5324" y="8788"/>
                  </a:moveTo>
                  <a:cubicBezTo>
                    <a:pt x="4992" y="12159"/>
                    <a:pt x="4660" y="15530"/>
                    <a:pt x="4161" y="17777"/>
                  </a:cubicBezTo>
                  <a:cubicBezTo>
                    <a:pt x="3663" y="20025"/>
                    <a:pt x="2998" y="21148"/>
                    <a:pt x="2333" y="21273"/>
                  </a:cubicBezTo>
                  <a:cubicBezTo>
                    <a:pt x="1669" y="21398"/>
                    <a:pt x="1004" y="20524"/>
                    <a:pt x="506" y="18089"/>
                  </a:cubicBezTo>
                  <a:cubicBezTo>
                    <a:pt x="7" y="15655"/>
                    <a:pt x="-325" y="11659"/>
                    <a:pt x="506" y="8600"/>
                  </a:cubicBezTo>
                  <a:cubicBezTo>
                    <a:pt x="1337" y="5541"/>
                    <a:pt x="3330" y="3419"/>
                    <a:pt x="6321" y="1983"/>
                  </a:cubicBezTo>
                  <a:cubicBezTo>
                    <a:pt x="9312" y="547"/>
                    <a:pt x="13300" y="-202"/>
                    <a:pt x="16290" y="48"/>
                  </a:cubicBezTo>
                  <a:cubicBezTo>
                    <a:pt x="19281" y="297"/>
                    <a:pt x="21275" y="1546"/>
                    <a:pt x="20278" y="3356"/>
                  </a:cubicBezTo>
                  <a:cubicBezTo>
                    <a:pt x="19281" y="5167"/>
                    <a:pt x="15293" y="7539"/>
                    <a:pt x="11472" y="8725"/>
                  </a:cubicBezTo>
                  <a:cubicBezTo>
                    <a:pt x="7650" y="9911"/>
                    <a:pt x="3995" y="9911"/>
                    <a:pt x="340" y="99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618851" y="6508750"/>
              <a:ext cx="136616" cy="12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08" fill="norm" stroke="1" extrusionOk="0">
                  <a:moveTo>
                    <a:pt x="2506" y="3187"/>
                  </a:moveTo>
                  <a:cubicBezTo>
                    <a:pt x="1177" y="2125"/>
                    <a:pt x="-152" y="1062"/>
                    <a:pt x="14" y="531"/>
                  </a:cubicBezTo>
                  <a:cubicBezTo>
                    <a:pt x="180" y="0"/>
                    <a:pt x="1842" y="0"/>
                    <a:pt x="3503" y="531"/>
                  </a:cubicBezTo>
                  <a:cubicBezTo>
                    <a:pt x="5165" y="1062"/>
                    <a:pt x="6826" y="2125"/>
                    <a:pt x="7990" y="4603"/>
                  </a:cubicBezTo>
                  <a:cubicBezTo>
                    <a:pt x="9153" y="7082"/>
                    <a:pt x="9817" y="10977"/>
                    <a:pt x="9817" y="13810"/>
                  </a:cubicBezTo>
                  <a:cubicBezTo>
                    <a:pt x="9817" y="16643"/>
                    <a:pt x="9153" y="18413"/>
                    <a:pt x="7657" y="19652"/>
                  </a:cubicBezTo>
                  <a:cubicBezTo>
                    <a:pt x="6162" y="20892"/>
                    <a:pt x="3836" y="21600"/>
                    <a:pt x="2506" y="20361"/>
                  </a:cubicBezTo>
                  <a:cubicBezTo>
                    <a:pt x="1177" y="19121"/>
                    <a:pt x="845" y="15934"/>
                    <a:pt x="4168" y="12216"/>
                  </a:cubicBezTo>
                  <a:cubicBezTo>
                    <a:pt x="7491" y="8498"/>
                    <a:pt x="14470" y="4249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747978" y="6337041"/>
              <a:ext cx="261489" cy="30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15" fill="norm" stroke="1" extrusionOk="0">
                  <a:moveTo>
                    <a:pt x="1648" y="13683"/>
                  </a:moveTo>
                  <a:cubicBezTo>
                    <a:pt x="2512" y="13830"/>
                    <a:pt x="3376" y="13977"/>
                    <a:pt x="4067" y="13757"/>
                  </a:cubicBezTo>
                  <a:cubicBezTo>
                    <a:pt x="4758" y="13536"/>
                    <a:pt x="5277" y="12949"/>
                    <a:pt x="5622" y="12287"/>
                  </a:cubicBezTo>
                  <a:cubicBezTo>
                    <a:pt x="5968" y="11626"/>
                    <a:pt x="6141" y="10891"/>
                    <a:pt x="5709" y="10671"/>
                  </a:cubicBezTo>
                  <a:cubicBezTo>
                    <a:pt x="5277" y="10451"/>
                    <a:pt x="4240" y="10744"/>
                    <a:pt x="3117" y="11773"/>
                  </a:cubicBezTo>
                  <a:cubicBezTo>
                    <a:pt x="1993" y="12802"/>
                    <a:pt x="784" y="14565"/>
                    <a:pt x="265" y="15887"/>
                  </a:cubicBezTo>
                  <a:cubicBezTo>
                    <a:pt x="-253" y="17210"/>
                    <a:pt x="-80" y="18091"/>
                    <a:pt x="1389" y="18753"/>
                  </a:cubicBezTo>
                  <a:cubicBezTo>
                    <a:pt x="2857" y="19414"/>
                    <a:pt x="5622" y="19855"/>
                    <a:pt x="7696" y="19634"/>
                  </a:cubicBezTo>
                  <a:cubicBezTo>
                    <a:pt x="9769" y="19414"/>
                    <a:pt x="11152" y="18532"/>
                    <a:pt x="12275" y="17577"/>
                  </a:cubicBezTo>
                  <a:cubicBezTo>
                    <a:pt x="13398" y="16622"/>
                    <a:pt x="14262" y="15593"/>
                    <a:pt x="14262" y="15079"/>
                  </a:cubicBezTo>
                  <a:cubicBezTo>
                    <a:pt x="14262" y="14565"/>
                    <a:pt x="13398" y="14565"/>
                    <a:pt x="12448" y="15373"/>
                  </a:cubicBezTo>
                  <a:cubicBezTo>
                    <a:pt x="11497" y="16181"/>
                    <a:pt x="10461" y="17798"/>
                    <a:pt x="9942" y="18973"/>
                  </a:cubicBezTo>
                  <a:cubicBezTo>
                    <a:pt x="9424" y="20149"/>
                    <a:pt x="9424" y="20883"/>
                    <a:pt x="9856" y="21177"/>
                  </a:cubicBezTo>
                  <a:cubicBezTo>
                    <a:pt x="10288" y="21471"/>
                    <a:pt x="11152" y="21324"/>
                    <a:pt x="12189" y="20442"/>
                  </a:cubicBezTo>
                  <a:cubicBezTo>
                    <a:pt x="13225" y="19561"/>
                    <a:pt x="14435" y="17944"/>
                    <a:pt x="15645" y="14785"/>
                  </a:cubicBezTo>
                  <a:cubicBezTo>
                    <a:pt x="16854" y="11626"/>
                    <a:pt x="18064" y="6924"/>
                    <a:pt x="18669" y="4059"/>
                  </a:cubicBezTo>
                  <a:cubicBezTo>
                    <a:pt x="19273" y="1193"/>
                    <a:pt x="19273" y="165"/>
                    <a:pt x="19101" y="18"/>
                  </a:cubicBezTo>
                  <a:cubicBezTo>
                    <a:pt x="18928" y="-129"/>
                    <a:pt x="18582" y="606"/>
                    <a:pt x="17977" y="3030"/>
                  </a:cubicBezTo>
                  <a:cubicBezTo>
                    <a:pt x="17373" y="5455"/>
                    <a:pt x="16509" y="9569"/>
                    <a:pt x="16077" y="12434"/>
                  </a:cubicBezTo>
                  <a:cubicBezTo>
                    <a:pt x="15645" y="15300"/>
                    <a:pt x="15645" y="16916"/>
                    <a:pt x="15990" y="18091"/>
                  </a:cubicBezTo>
                  <a:cubicBezTo>
                    <a:pt x="16336" y="19267"/>
                    <a:pt x="17027" y="20002"/>
                    <a:pt x="17718" y="20149"/>
                  </a:cubicBezTo>
                  <a:cubicBezTo>
                    <a:pt x="18409" y="20295"/>
                    <a:pt x="19101" y="19855"/>
                    <a:pt x="19705" y="19340"/>
                  </a:cubicBezTo>
                  <a:cubicBezTo>
                    <a:pt x="20310" y="18826"/>
                    <a:pt x="20829" y="18238"/>
                    <a:pt x="21347" y="17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017933" y="6508750"/>
              <a:ext cx="29634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9861"/>
                  </a:moveTo>
                  <a:cubicBezTo>
                    <a:pt x="9257" y="12209"/>
                    <a:pt x="6171" y="14557"/>
                    <a:pt x="3857" y="16904"/>
                  </a:cubicBezTo>
                  <a:cubicBezTo>
                    <a:pt x="1543" y="19252"/>
                    <a:pt x="0" y="21600"/>
                    <a:pt x="0" y="21600"/>
                  </a:cubicBezTo>
                  <a:cubicBezTo>
                    <a:pt x="0" y="21600"/>
                    <a:pt x="1543" y="19252"/>
                    <a:pt x="5400" y="15261"/>
                  </a:cubicBezTo>
                  <a:cubicBezTo>
                    <a:pt x="9257" y="11270"/>
                    <a:pt x="15429" y="5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063722" y="6491421"/>
              <a:ext cx="117195" cy="14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479" fill="norm" stroke="1" extrusionOk="0">
                  <a:moveTo>
                    <a:pt x="12099" y="3404"/>
                  </a:moveTo>
                  <a:cubicBezTo>
                    <a:pt x="12099" y="1883"/>
                    <a:pt x="12099" y="361"/>
                    <a:pt x="11327" y="57"/>
                  </a:cubicBezTo>
                  <a:cubicBezTo>
                    <a:pt x="10556" y="-247"/>
                    <a:pt x="9013" y="666"/>
                    <a:pt x="7085" y="2947"/>
                  </a:cubicBezTo>
                  <a:cubicBezTo>
                    <a:pt x="5156" y="5229"/>
                    <a:pt x="2842" y="8880"/>
                    <a:pt x="1492" y="11770"/>
                  </a:cubicBezTo>
                  <a:cubicBezTo>
                    <a:pt x="142" y="14660"/>
                    <a:pt x="-244" y="16790"/>
                    <a:pt x="142" y="18463"/>
                  </a:cubicBezTo>
                  <a:cubicBezTo>
                    <a:pt x="527" y="20136"/>
                    <a:pt x="1685" y="21353"/>
                    <a:pt x="5349" y="19680"/>
                  </a:cubicBezTo>
                  <a:cubicBezTo>
                    <a:pt x="9013" y="18007"/>
                    <a:pt x="15185" y="13443"/>
                    <a:pt x="21356" y="8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219658" y="6324600"/>
              <a:ext cx="81909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5894" y="2383"/>
                    <a:pt x="10355" y="4767"/>
                    <a:pt x="6755" y="7523"/>
                  </a:cubicBezTo>
                  <a:cubicBezTo>
                    <a:pt x="3155" y="10279"/>
                    <a:pt x="1494" y="13407"/>
                    <a:pt x="663" y="15567"/>
                  </a:cubicBezTo>
                  <a:cubicBezTo>
                    <a:pt x="-168" y="17727"/>
                    <a:pt x="-168" y="18919"/>
                    <a:pt x="386" y="19887"/>
                  </a:cubicBezTo>
                  <a:cubicBezTo>
                    <a:pt x="940" y="20855"/>
                    <a:pt x="2047" y="21600"/>
                    <a:pt x="5094" y="21600"/>
                  </a:cubicBezTo>
                  <a:cubicBezTo>
                    <a:pt x="8140" y="21600"/>
                    <a:pt x="13124" y="20855"/>
                    <a:pt x="15063" y="19961"/>
                  </a:cubicBezTo>
                  <a:cubicBezTo>
                    <a:pt x="17001" y="19068"/>
                    <a:pt x="15894" y="18025"/>
                    <a:pt x="14786" y="16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185577" y="6502400"/>
              <a:ext cx="9694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21600"/>
                  </a:moveTo>
                  <a:cubicBezTo>
                    <a:pt x="1709" y="20160"/>
                    <a:pt x="-991" y="18720"/>
                    <a:pt x="359" y="16560"/>
                  </a:cubicBezTo>
                  <a:cubicBezTo>
                    <a:pt x="1709" y="14400"/>
                    <a:pt x="7109" y="11520"/>
                    <a:pt x="11159" y="8640"/>
                  </a:cubicBezTo>
                  <a:cubicBezTo>
                    <a:pt x="15209" y="5760"/>
                    <a:pt x="17909" y="2880"/>
                    <a:pt x="2060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796303" y="6409540"/>
              <a:ext cx="146614" cy="11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72" fill="norm" stroke="1" extrusionOk="0">
                  <a:moveTo>
                    <a:pt x="1008" y="5256"/>
                  </a:moveTo>
                  <a:cubicBezTo>
                    <a:pt x="391" y="2983"/>
                    <a:pt x="-226" y="709"/>
                    <a:pt x="83" y="140"/>
                  </a:cubicBezTo>
                  <a:cubicBezTo>
                    <a:pt x="391" y="-428"/>
                    <a:pt x="1625" y="709"/>
                    <a:pt x="4248" y="3930"/>
                  </a:cubicBezTo>
                  <a:cubicBezTo>
                    <a:pt x="6871" y="7151"/>
                    <a:pt x="10883" y="12456"/>
                    <a:pt x="13968" y="15677"/>
                  </a:cubicBezTo>
                  <a:cubicBezTo>
                    <a:pt x="17054" y="18898"/>
                    <a:pt x="19214" y="20035"/>
                    <a:pt x="21374" y="211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864709" y="6402501"/>
              <a:ext cx="122658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71" fill="norm" stroke="1" extrusionOk="0">
                  <a:moveTo>
                    <a:pt x="21215" y="831"/>
                  </a:moveTo>
                  <a:cubicBezTo>
                    <a:pt x="19751" y="351"/>
                    <a:pt x="18286" y="-129"/>
                    <a:pt x="17188" y="31"/>
                  </a:cubicBezTo>
                  <a:cubicBezTo>
                    <a:pt x="16090" y="191"/>
                    <a:pt x="15357" y="991"/>
                    <a:pt x="13344" y="3391"/>
                  </a:cubicBezTo>
                  <a:cubicBezTo>
                    <a:pt x="11330" y="5791"/>
                    <a:pt x="8035" y="9791"/>
                    <a:pt x="5656" y="12511"/>
                  </a:cubicBezTo>
                  <a:cubicBezTo>
                    <a:pt x="3276" y="15231"/>
                    <a:pt x="1812" y="16671"/>
                    <a:pt x="896" y="17871"/>
                  </a:cubicBezTo>
                  <a:cubicBezTo>
                    <a:pt x="-19" y="19071"/>
                    <a:pt x="-385" y="20031"/>
                    <a:pt x="530" y="20591"/>
                  </a:cubicBezTo>
                  <a:cubicBezTo>
                    <a:pt x="1446" y="21151"/>
                    <a:pt x="3642" y="21311"/>
                    <a:pt x="5839" y="214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000066" y="66802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002183" y="6686550"/>
              <a:ext cx="4234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0"/>
                  </a:moveTo>
                  <a:cubicBezTo>
                    <a:pt x="21600" y="5290"/>
                    <a:pt x="21600" y="10580"/>
                    <a:pt x="16200" y="14547"/>
                  </a:cubicBezTo>
                  <a:cubicBezTo>
                    <a:pt x="10800" y="18514"/>
                    <a:pt x="0" y="21159"/>
                    <a:pt x="0" y="21380"/>
                  </a:cubicBezTo>
                  <a:cubicBezTo>
                    <a:pt x="0" y="21600"/>
                    <a:pt x="10800" y="19396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984849" y="6568984"/>
              <a:ext cx="52376" cy="7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318" fill="norm" stroke="1" extrusionOk="0">
                  <a:moveTo>
                    <a:pt x="8464" y="4655"/>
                  </a:moveTo>
                  <a:cubicBezTo>
                    <a:pt x="5141" y="2804"/>
                    <a:pt x="1818" y="952"/>
                    <a:pt x="572" y="1569"/>
                  </a:cubicBezTo>
                  <a:cubicBezTo>
                    <a:pt x="-674" y="2187"/>
                    <a:pt x="157" y="5272"/>
                    <a:pt x="2649" y="7124"/>
                  </a:cubicBezTo>
                  <a:cubicBezTo>
                    <a:pt x="5141" y="8975"/>
                    <a:pt x="9295" y="9592"/>
                    <a:pt x="13034" y="8975"/>
                  </a:cubicBezTo>
                  <a:cubicBezTo>
                    <a:pt x="16772" y="8358"/>
                    <a:pt x="20095" y="6507"/>
                    <a:pt x="20511" y="4347"/>
                  </a:cubicBezTo>
                  <a:cubicBezTo>
                    <a:pt x="20926" y="2187"/>
                    <a:pt x="18434" y="-282"/>
                    <a:pt x="15941" y="27"/>
                  </a:cubicBezTo>
                  <a:cubicBezTo>
                    <a:pt x="13449" y="335"/>
                    <a:pt x="10957" y="3421"/>
                    <a:pt x="9711" y="7432"/>
                  </a:cubicBezTo>
                  <a:cubicBezTo>
                    <a:pt x="8464" y="11444"/>
                    <a:pt x="8464" y="16381"/>
                    <a:pt x="8464" y="213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076266" y="67373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9136310" y="6686550"/>
              <a:ext cx="980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9247716" y="66675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8892645" y="6224887"/>
              <a:ext cx="164572" cy="14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21" fill="norm" stroke="1" extrusionOk="0">
                  <a:moveTo>
                    <a:pt x="4916" y="5356"/>
                  </a:moveTo>
                  <a:cubicBezTo>
                    <a:pt x="3808" y="8486"/>
                    <a:pt x="2700" y="11617"/>
                    <a:pt x="1869" y="14278"/>
                  </a:cubicBezTo>
                  <a:cubicBezTo>
                    <a:pt x="1039" y="16938"/>
                    <a:pt x="485" y="19130"/>
                    <a:pt x="208" y="19286"/>
                  </a:cubicBezTo>
                  <a:cubicBezTo>
                    <a:pt x="-69" y="19443"/>
                    <a:pt x="-69" y="17564"/>
                    <a:pt x="208" y="14591"/>
                  </a:cubicBezTo>
                  <a:cubicBezTo>
                    <a:pt x="485" y="11617"/>
                    <a:pt x="1039" y="7547"/>
                    <a:pt x="2423" y="4573"/>
                  </a:cubicBezTo>
                  <a:cubicBezTo>
                    <a:pt x="3808" y="1599"/>
                    <a:pt x="6023" y="-279"/>
                    <a:pt x="8377" y="34"/>
                  </a:cubicBezTo>
                  <a:cubicBezTo>
                    <a:pt x="10731" y="347"/>
                    <a:pt x="13223" y="2851"/>
                    <a:pt x="15439" y="6764"/>
                  </a:cubicBezTo>
                  <a:cubicBezTo>
                    <a:pt x="17654" y="10678"/>
                    <a:pt x="19593" y="15999"/>
                    <a:pt x="21531" y="21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631452" y="6578055"/>
              <a:ext cx="156015" cy="34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69" fill="norm" stroke="1" extrusionOk="0">
                  <a:moveTo>
                    <a:pt x="21228" y="1197"/>
                  </a:moveTo>
                  <a:cubicBezTo>
                    <a:pt x="20364" y="680"/>
                    <a:pt x="19500" y="163"/>
                    <a:pt x="17628" y="33"/>
                  </a:cubicBezTo>
                  <a:cubicBezTo>
                    <a:pt x="15756" y="-96"/>
                    <a:pt x="12876" y="163"/>
                    <a:pt x="10860" y="615"/>
                  </a:cubicBezTo>
                  <a:cubicBezTo>
                    <a:pt x="8844" y="1068"/>
                    <a:pt x="7692" y="1715"/>
                    <a:pt x="7260" y="2685"/>
                  </a:cubicBezTo>
                  <a:cubicBezTo>
                    <a:pt x="6828" y="3655"/>
                    <a:pt x="7116" y="4948"/>
                    <a:pt x="7980" y="5595"/>
                  </a:cubicBezTo>
                  <a:cubicBezTo>
                    <a:pt x="8844" y="6242"/>
                    <a:pt x="10284" y="6242"/>
                    <a:pt x="11724" y="6112"/>
                  </a:cubicBezTo>
                  <a:cubicBezTo>
                    <a:pt x="13164" y="5983"/>
                    <a:pt x="14604" y="5724"/>
                    <a:pt x="16188" y="5142"/>
                  </a:cubicBezTo>
                  <a:cubicBezTo>
                    <a:pt x="17772" y="4560"/>
                    <a:pt x="19500" y="3655"/>
                    <a:pt x="19932" y="3526"/>
                  </a:cubicBezTo>
                  <a:cubicBezTo>
                    <a:pt x="20364" y="3396"/>
                    <a:pt x="19500" y="4043"/>
                    <a:pt x="19356" y="5789"/>
                  </a:cubicBezTo>
                  <a:cubicBezTo>
                    <a:pt x="19212" y="7535"/>
                    <a:pt x="19788" y="10381"/>
                    <a:pt x="19932" y="12709"/>
                  </a:cubicBezTo>
                  <a:cubicBezTo>
                    <a:pt x="20076" y="15037"/>
                    <a:pt x="19788" y="16848"/>
                    <a:pt x="19068" y="18141"/>
                  </a:cubicBezTo>
                  <a:cubicBezTo>
                    <a:pt x="18348" y="19435"/>
                    <a:pt x="17196" y="20211"/>
                    <a:pt x="15612" y="20728"/>
                  </a:cubicBezTo>
                  <a:cubicBezTo>
                    <a:pt x="14028" y="21245"/>
                    <a:pt x="12012" y="21504"/>
                    <a:pt x="9276" y="20987"/>
                  </a:cubicBezTo>
                  <a:cubicBezTo>
                    <a:pt x="6540" y="20469"/>
                    <a:pt x="3084" y="19176"/>
                    <a:pt x="1356" y="17688"/>
                  </a:cubicBezTo>
                  <a:cubicBezTo>
                    <a:pt x="-372" y="16201"/>
                    <a:pt x="-372" y="14520"/>
                    <a:pt x="924" y="13097"/>
                  </a:cubicBezTo>
                  <a:cubicBezTo>
                    <a:pt x="2220" y="11674"/>
                    <a:pt x="4812" y="10510"/>
                    <a:pt x="7404" y="93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834810" y="6559550"/>
              <a:ext cx="35207" cy="15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33" fill="norm" stroke="1" extrusionOk="0">
                  <a:moveTo>
                    <a:pt x="5887" y="11540"/>
                  </a:moveTo>
                  <a:cubicBezTo>
                    <a:pt x="4616" y="13019"/>
                    <a:pt x="3346" y="14499"/>
                    <a:pt x="2075" y="16422"/>
                  </a:cubicBezTo>
                  <a:cubicBezTo>
                    <a:pt x="805" y="18345"/>
                    <a:pt x="-466" y="20712"/>
                    <a:pt x="169" y="21156"/>
                  </a:cubicBezTo>
                  <a:cubicBezTo>
                    <a:pt x="805" y="21600"/>
                    <a:pt x="3346" y="20121"/>
                    <a:pt x="5887" y="16570"/>
                  </a:cubicBezTo>
                  <a:cubicBezTo>
                    <a:pt x="8428" y="13019"/>
                    <a:pt x="10969" y="7397"/>
                    <a:pt x="13510" y="4290"/>
                  </a:cubicBezTo>
                  <a:cubicBezTo>
                    <a:pt x="16052" y="1184"/>
                    <a:pt x="18593" y="592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903883" y="6572250"/>
              <a:ext cx="35203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59" y="0"/>
                  </a:moveTo>
                  <a:cubicBezTo>
                    <a:pt x="129" y="4235"/>
                    <a:pt x="0" y="8471"/>
                    <a:pt x="0" y="11118"/>
                  </a:cubicBezTo>
                  <a:cubicBezTo>
                    <a:pt x="0" y="13765"/>
                    <a:pt x="129" y="14824"/>
                    <a:pt x="453" y="14824"/>
                  </a:cubicBezTo>
                  <a:cubicBezTo>
                    <a:pt x="776" y="14824"/>
                    <a:pt x="1293" y="13765"/>
                    <a:pt x="1746" y="12706"/>
                  </a:cubicBezTo>
                  <a:cubicBezTo>
                    <a:pt x="2199" y="11647"/>
                    <a:pt x="2587" y="10588"/>
                    <a:pt x="2975" y="9635"/>
                  </a:cubicBezTo>
                  <a:cubicBezTo>
                    <a:pt x="3363" y="8682"/>
                    <a:pt x="3751" y="7835"/>
                    <a:pt x="4204" y="7835"/>
                  </a:cubicBezTo>
                  <a:cubicBezTo>
                    <a:pt x="4656" y="7835"/>
                    <a:pt x="5174" y="8682"/>
                    <a:pt x="5820" y="9106"/>
                  </a:cubicBezTo>
                  <a:cubicBezTo>
                    <a:pt x="6467" y="9529"/>
                    <a:pt x="7243" y="9529"/>
                    <a:pt x="7954" y="8788"/>
                  </a:cubicBezTo>
                  <a:cubicBezTo>
                    <a:pt x="8666" y="8047"/>
                    <a:pt x="9313" y="6565"/>
                    <a:pt x="9571" y="5188"/>
                  </a:cubicBezTo>
                  <a:cubicBezTo>
                    <a:pt x="9830" y="3812"/>
                    <a:pt x="9701" y="2541"/>
                    <a:pt x="9248" y="2012"/>
                  </a:cubicBezTo>
                  <a:cubicBezTo>
                    <a:pt x="8795" y="1482"/>
                    <a:pt x="8019" y="1694"/>
                    <a:pt x="7243" y="2647"/>
                  </a:cubicBezTo>
                  <a:cubicBezTo>
                    <a:pt x="6467" y="3600"/>
                    <a:pt x="5691" y="5294"/>
                    <a:pt x="5238" y="6776"/>
                  </a:cubicBezTo>
                  <a:cubicBezTo>
                    <a:pt x="4786" y="8259"/>
                    <a:pt x="4656" y="9529"/>
                    <a:pt x="4980" y="10906"/>
                  </a:cubicBezTo>
                  <a:cubicBezTo>
                    <a:pt x="5303" y="12282"/>
                    <a:pt x="6079" y="13765"/>
                    <a:pt x="7437" y="13976"/>
                  </a:cubicBezTo>
                  <a:cubicBezTo>
                    <a:pt x="8795" y="14188"/>
                    <a:pt x="10735" y="13129"/>
                    <a:pt x="11964" y="12071"/>
                  </a:cubicBezTo>
                  <a:cubicBezTo>
                    <a:pt x="13193" y="11012"/>
                    <a:pt x="13710" y="9953"/>
                    <a:pt x="14098" y="8894"/>
                  </a:cubicBezTo>
                  <a:cubicBezTo>
                    <a:pt x="14486" y="7835"/>
                    <a:pt x="14745" y="6776"/>
                    <a:pt x="14551" y="6882"/>
                  </a:cubicBezTo>
                  <a:cubicBezTo>
                    <a:pt x="14357" y="6988"/>
                    <a:pt x="13710" y="8259"/>
                    <a:pt x="13193" y="9635"/>
                  </a:cubicBezTo>
                  <a:cubicBezTo>
                    <a:pt x="12675" y="11012"/>
                    <a:pt x="12287" y="12494"/>
                    <a:pt x="11964" y="13976"/>
                  </a:cubicBezTo>
                  <a:cubicBezTo>
                    <a:pt x="11641" y="15459"/>
                    <a:pt x="11382" y="16941"/>
                    <a:pt x="11382" y="17047"/>
                  </a:cubicBezTo>
                  <a:cubicBezTo>
                    <a:pt x="11382" y="17153"/>
                    <a:pt x="11641" y="15882"/>
                    <a:pt x="12740" y="13341"/>
                  </a:cubicBezTo>
                  <a:cubicBezTo>
                    <a:pt x="13840" y="10800"/>
                    <a:pt x="15780" y="6988"/>
                    <a:pt x="17073" y="4765"/>
                  </a:cubicBezTo>
                  <a:cubicBezTo>
                    <a:pt x="18366" y="2541"/>
                    <a:pt x="19013" y="1906"/>
                    <a:pt x="19660" y="1800"/>
                  </a:cubicBezTo>
                  <a:cubicBezTo>
                    <a:pt x="20307" y="1694"/>
                    <a:pt x="20953" y="2118"/>
                    <a:pt x="21277" y="2859"/>
                  </a:cubicBezTo>
                  <a:cubicBezTo>
                    <a:pt x="21600" y="3600"/>
                    <a:pt x="21600" y="4659"/>
                    <a:pt x="21212" y="7835"/>
                  </a:cubicBezTo>
                  <a:cubicBezTo>
                    <a:pt x="20824" y="11012"/>
                    <a:pt x="20048" y="16306"/>
                    <a:pt x="1927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7888816" y="7208245"/>
              <a:ext cx="234951" cy="29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94"/>
                  </a:moveTo>
                  <a:cubicBezTo>
                    <a:pt x="1168" y="83"/>
                    <a:pt x="2335" y="-228"/>
                    <a:pt x="3892" y="238"/>
                  </a:cubicBezTo>
                  <a:cubicBezTo>
                    <a:pt x="5449" y="704"/>
                    <a:pt x="7395" y="1948"/>
                    <a:pt x="9827" y="4512"/>
                  </a:cubicBezTo>
                  <a:cubicBezTo>
                    <a:pt x="12259" y="7076"/>
                    <a:pt x="15178" y="10960"/>
                    <a:pt x="17222" y="13991"/>
                  </a:cubicBezTo>
                  <a:cubicBezTo>
                    <a:pt x="19265" y="17021"/>
                    <a:pt x="20432" y="19196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965016" y="7169150"/>
              <a:ext cx="1968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274"/>
                    <a:pt x="15561" y="4547"/>
                    <a:pt x="12658" y="7263"/>
                  </a:cubicBezTo>
                  <a:cubicBezTo>
                    <a:pt x="9755" y="9979"/>
                    <a:pt x="6968" y="13137"/>
                    <a:pt x="4877" y="15600"/>
                  </a:cubicBezTo>
                  <a:cubicBezTo>
                    <a:pt x="2787" y="18063"/>
                    <a:pt x="1394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8193616" y="74422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8206316" y="7346883"/>
              <a:ext cx="20183" cy="3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0499" fill="norm" stroke="1" extrusionOk="0">
                  <a:moveTo>
                    <a:pt x="12960" y="20499"/>
                  </a:moveTo>
                  <a:cubicBezTo>
                    <a:pt x="6480" y="15952"/>
                    <a:pt x="0" y="11404"/>
                    <a:pt x="3240" y="8562"/>
                  </a:cubicBezTo>
                  <a:cubicBezTo>
                    <a:pt x="6480" y="5720"/>
                    <a:pt x="19440" y="4583"/>
                    <a:pt x="20520" y="2878"/>
                  </a:cubicBezTo>
                  <a:cubicBezTo>
                    <a:pt x="21600" y="1173"/>
                    <a:pt x="10800" y="-1101"/>
                    <a:pt x="5400" y="604"/>
                  </a:cubicBezTo>
                  <a:cubicBezTo>
                    <a:pt x="0" y="2310"/>
                    <a:pt x="0" y="7994"/>
                    <a:pt x="0" y="136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314266" y="748665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371416" y="7429500"/>
              <a:ext cx="1" cy="13335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460316" y="74104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825316" y="7061200"/>
              <a:ext cx="482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6" y="18000"/>
                    <a:pt x="6253" y="14400"/>
                    <a:pt x="9853" y="10800"/>
                  </a:cubicBezTo>
                  <a:cubicBezTo>
                    <a:pt x="13453" y="7200"/>
                    <a:pt x="175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261350" y="6989269"/>
              <a:ext cx="93088" cy="15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303" fill="norm" stroke="1" extrusionOk="0">
                  <a:moveTo>
                    <a:pt x="4696" y="2914"/>
                  </a:moveTo>
                  <a:cubicBezTo>
                    <a:pt x="2348" y="2038"/>
                    <a:pt x="0" y="1162"/>
                    <a:pt x="0" y="579"/>
                  </a:cubicBezTo>
                  <a:cubicBezTo>
                    <a:pt x="0" y="-5"/>
                    <a:pt x="2348" y="-297"/>
                    <a:pt x="5870" y="433"/>
                  </a:cubicBezTo>
                  <a:cubicBezTo>
                    <a:pt x="9391" y="1162"/>
                    <a:pt x="14087" y="2914"/>
                    <a:pt x="17139" y="4373"/>
                  </a:cubicBezTo>
                  <a:cubicBezTo>
                    <a:pt x="20191" y="5833"/>
                    <a:pt x="21600" y="7000"/>
                    <a:pt x="19957" y="9773"/>
                  </a:cubicBezTo>
                  <a:cubicBezTo>
                    <a:pt x="18313" y="12546"/>
                    <a:pt x="13617" y="16925"/>
                    <a:pt x="8922" y="213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750314" y="5400820"/>
              <a:ext cx="154253" cy="46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01" fill="norm" stroke="1" extrusionOk="0">
                  <a:moveTo>
                    <a:pt x="20396" y="431"/>
                  </a:moveTo>
                  <a:cubicBezTo>
                    <a:pt x="17477" y="139"/>
                    <a:pt x="14558" y="-153"/>
                    <a:pt x="11640" y="90"/>
                  </a:cubicBezTo>
                  <a:cubicBezTo>
                    <a:pt x="8721" y="333"/>
                    <a:pt x="5802" y="1112"/>
                    <a:pt x="4050" y="1890"/>
                  </a:cubicBezTo>
                  <a:cubicBezTo>
                    <a:pt x="2299" y="2669"/>
                    <a:pt x="1715" y="3447"/>
                    <a:pt x="1569" y="4079"/>
                  </a:cubicBezTo>
                  <a:cubicBezTo>
                    <a:pt x="1423" y="4712"/>
                    <a:pt x="1715" y="5198"/>
                    <a:pt x="2445" y="5588"/>
                  </a:cubicBezTo>
                  <a:cubicBezTo>
                    <a:pt x="3175" y="5977"/>
                    <a:pt x="4342" y="6269"/>
                    <a:pt x="5802" y="6561"/>
                  </a:cubicBezTo>
                  <a:cubicBezTo>
                    <a:pt x="7261" y="6852"/>
                    <a:pt x="9013" y="7144"/>
                    <a:pt x="10326" y="7485"/>
                  </a:cubicBezTo>
                  <a:cubicBezTo>
                    <a:pt x="11640" y="7825"/>
                    <a:pt x="12515" y="8215"/>
                    <a:pt x="12661" y="8652"/>
                  </a:cubicBezTo>
                  <a:cubicBezTo>
                    <a:pt x="12807" y="9090"/>
                    <a:pt x="12223" y="9577"/>
                    <a:pt x="10618" y="10306"/>
                  </a:cubicBezTo>
                  <a:cubicBezTo>
                    <a:pt x="9013" y="11036"/>
                    <a:pt x="6386" y="12009"/>
                    <a:pt x="4780" y="13420"/>
                  </a:cubicBezTo>
                  <a:cubicBezTo>
                    <a:pt x="3175" y="14831"/>
                    <a:pt x="2591" y="16679"/>
                    <a:pt x="2007" y="17847"/>
                  </a:cubicBezTo>
                  <a:cubicBezTo>
                    <a:pt x="1423" y="19015"/>
                    <a:pt x="840" y="19501"/>
                    <a:pt x="402" y="19988"/>
                  </a:cubicBezTo>
                  <a:cubicBezTo>
                    <a:pt x="-36" y="20474"/>
                    <a:pt x="-328" y="20961"/>
                    <a:pt x="694" y="21204"/>
                  </a:cubicBezTo>
                  <a:cubicBezTo>
                    <a:pt x="1715" y="21447"/>
                    <a:pt x="4050" y="21447"/>
                    <a:pt x="7699" y="21301"/>
                  </a:cubicBezTo>
                  <a:cubicBezTo>
                    <a:pt x="11348" y="21155"/>
                    <a:pt x="16310" y="20863"/>
                    <a:pt x="21272" y="20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5679016" y="5524500"/>
              <a:ext cx="31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36"/>
                    <a:pt x="0" y="5472"/>
                    <a:pt x="2880" y="8712"/>
                  </a:cubicBezTo>
                  <a:cubicBezTo>
                    <a:pt x="5760" y="11952"/>
                    <a:pt x="11520" y="15696"/>
                    <a:pt x="15120" y="17928"/>
                  </a:cubicBezTo>
                  <a:cubicBezTo>
                    <a:pt x="18720" y="20160"/>
                    <a:pt x="2016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5540970" y="5480050"/>
              <a:ext cx="28409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52" y="21600"/>
                  </a:moveTo>
                  <a:cubicBezTo>
                    <a:pt x="35" y="20314"/>
                    <a:pt x="-283" y="19029"/>
                    <a:pt x="432" y="17357"/>
                  </a:cubicBezTo>
                  <a:cubicBezTo>
                    <a:pt x="1146" y="15686"/>
                    <a:pt x="2893" y="13629"/>
                    <a:pt x="6070" y="10800"/>
                  </a:cubicBezTo>
                  <a:cubicBezTo>
                    <a:pt x="9246" y="7971"/>
                    <a:pt x="13852" y="4371"/>
                    <a:pt x="16632" y="2443"/>
                  </a:cubicBezTo>
                  <a:cubicBezTo>
                    <a:pt x="19411" y="514"/>
                    <a:pt x="20364" y="257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5729816" y="5632450"/>
              <a:ext cx="152401" cy="12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4320"/>
                  </a:moveTo>
                  <a:cubicBezTo>
                    <a:pt x="1200" y="3240"/>
                    <a:pt x="2400" y="2160"/>
                    <a:pt x="4950" y="2700"/>
                  </a:cubicBezTo>
                  <a:cubicBezTo>
                    <a:pt x="7500" y="3240"/>
                    <a:pt x="11400" y="5400"/>
                    <a:pt x="13500" y="7740"/>
                  </a:cubicBezTo>
                  <a:cubicBezTo>
                    <a:pt x="15600" y="10080"/>
                    <a:pt x="15900" y="12600"/>
                    <a:pt x="15900" y="14940"/>
                  </a:cubicBezTo>
                  <a:cubicBezTo>
                    <a:pt x="15900" y="17280"/>
                    <a:pt x="15600" y="19440"/>
                    <a:pt x="14700" y="20520"/>
                  </a:cubicBezTo>
                  <a:cubicBezTo>
                    <a:pt x="13800" y="21600"/>
                    <a:pt x="12300" y="21600"/>
                    <a:pt x="11400" y="20700"/>
                  </a:cubicBezTo>
                  <a:cubicBezTo>
                    <a:pt x="10500" y="19800"/>
                    <a:pt x="10200" y="18000"/>
                    <a:pt x="10500" y="15120"/>
                  </a:cubicBezTo>
                  <a:cubicBezTo>
                    <a:pt x="10800" y="12240"/>
                    <a:pt x="11700" y="8280"/>
                    <a:pt x="13650" y="5580"/>
                  </a:cubicBezTo>
                  <a:cubicBezTo>
                    <a:pt x="15600" y="2880"/>
                    <a:pt x="18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891034" y="5604419"/>
              <a:ext cx="130883" cy="11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934" fill="norm" stroke="1" extrusionOk="0">
                  <a:moveTo>
                    <a:pt x="16819" y="1608"/>
                  </a:moveTo>
                  <a:cubicBezTo>
                    <a:pt x="15469" y="471"/>
                    <a:pt x="14119" y="-666"/>
                    <a:pt x="11081" y="471"/>
                  </a:cubicBezTo>
                  <a:cubicBezTo>
                    <a:pt x="8044" y="1608"/>
                    <a:pt x="3319" y="5018"/>
                    <a:pt x="1294" y="8618"/>
                  </a:cubicBezTo>
                  <a:cubicBezTo>
                    <a:pt x="-731" y="12218"/>
                    <a:pt x="-56" y="16008"/>
                    <a:pt x="1125" y="18092"/>
                  </a:cubicBezTo>
                  <a:cubicBezTo>
                    <a:pt x="2306" y="20176"/>
                    <a:pt x="3994" y="20555"/>
                    <a:pt x="5681" y="20555"/>
                  </a:cubicBezTo>
                  <a:cubicBezTo>
                    <a:pt x="7369" y="20555"/>
                    <a:pt x="9056" y="20176"/>
                    <a:pt x="10406" y="19039"/>
                  </a:cubicBezTo>
                  <a:cubicBezTo>
                    <a:pt x="11756" y="17902"/>
                    <a:pt x="12769" y="16008"/>
                    <a:pt x="13444" y="13355"/>
                  </a:cubicBezTo>
                  <a:cubicBezTo>
                    <a:pt x="14119" y="10702"/>
                    <a:pt x="14456" y="7292"/>
                    <a:pt x="14288" y="6534"/>
                  </a:cubicBezTo>
                  <a:cubicBezTo>
                    <a:pt x="14119" y="5776"/>
                    <a:pt x="13444" y="7671"/>
                    <a:pt x="13275" y="9755"/>
                  </a:cubicBezTo>
                  <a:cubicBezTo>
                    <a:pt x="13106" y="11839"/>
                    <a:pt x="13444" y="14113"/>
                    <a:pt x="14794" y="16008"/>
                  </a:cubicBezTo>
                  <a:cubicBezTo>
                    <a:pt x="16144" y="17902"/>
                    <a:pt x="18506" y="19418"/>
                    <a:pt x="20869" y="209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075610" y="5537200"/>
              <a:ext cx="25476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332" fill="norm" stroke="1" extrusionOk="0">
                  <a:moveTo>
                    <a:pt x="17667" y="11700"/>
                  </a:moveTo>
                  <a:cubicBezTo>
                    <a:pt x="14344" y="13200"/>
                    <a:pt x="11021" y="14700"/>
                    <a:pt x="11021" y="16650"/>
                  </a:cubicBezTo>
                  <a:cubicBezTo>
                    <a:pt x="11021" y="18600"/>
                    <a:pt x="14344" y="21000"/>
                    <a:pt x="16836" y="21300"/>
                  </a:cubicBezTo>
                  <a:cubicBezTo>
                    <a:pt x="19328" y="21600"/>
                    <a:pt x="20990" y="19800"/>
                    <a:pt x="19328" y="16800"/>
                  </a:cubicBezTo>
                  <a:cubicBezTo>
                    <a:pt x="17667" y="13800"/>
                    <a:pt x="12682" y="9600"/>
                    <a:pt x="8528" y="6600"/>
                  </a:cubicBezTo>
                  <a:cubicBezTo>
                    <a:pt x="4375" y="3600"/>
                    <a:pt x="1052" y="1800"/>
                    <a:pt x="221" y="900"/>
                  </a:cubicBezTo>
                  <a:cubicBezTo>
                    <a:pt x="-610" y="0"/>
                    <a:pt x="1052" y="0"/>
                    <a:pt x="271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142566" y="5538379"/>
              <a:ext cx="158751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3530"/>
                  </a:moveTo>
                  <a:cubicBezTo>
                    <a:pt x="0" y="5382"/>
                    <a:pt x="0" y="7233"/>
                    <a:pt x="0" y="9548"/>
                  </a:cubicBezTo>
                  <a:cubicBezTo>
                    <a:pt x="0" y="11862"/>
                    <a:pt x="0" y="14639"/>
                    <a:pt x="144" y="15102"/>
                  </a:cubicBezTo>
                  <a:cubicBezTo>
                    <a:pt x="288" y="15565"/>
                    <a:pt x="576" y="13713"/>
                    <a:pt x="1296" y="11245"/>
                  </a:cubicBezTo>
                  <a:cubicBezTo>
                    <a:pt x="2016" y="8776"/>
                    <a:pt x="3168" y="5690"/>
                    <a:pt x="4464" y="3376"/>
                  </a:cubicBezTo>
                  <a:cubicBezTo>
                    <a:pt x="5760" y="1062"/>
                    <a:pt x="7200" y="-481"/>
                    <a:pt x="9216" y="136"/>
                  </a:cubicBezTo>
                  <a:cubicBezTo>
                    <a:pt x="11232" y="753"/>
                    <a:pt x="13824" y="3530"/>
                    <a:pt x="15984" y="7388"/>
                  </a:cubicBezTo>
                  <a:cubicBezTo>
                    <a:pt x="18144" y="11245"/>
                    <a:pt x="19872" y="16182"/>
                    <a:pt x="21600" y="21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6554821" y="6361626"/>
              <a:ext cx="152896" cy="51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99" fill="norm" stroke="1" extrusionOk="0">
                  <a:moveTo>
                    <a:pt x="21373" y="4012"/>
                  </a:moveTo>
                  <a:cubicBezTo>
                    <a:pt x="20189" y="2866"/>
                    <a:pt x="19006" y="1719"/>
                    <a:pt x="17970" y="970"/>
                  </a:cubicBezTo>
                  <a:cubicBezTo>
                    <a:pt x="16935" y="221"/>
                    <a:pt x="16047" y="-132"/>
                    <a:pt x="13384" y="44"/>
                  </a:cubicBezTo>
                  <a:cubicBezTo>
                    <a:pt x="10721" y="221"/>
                    <a:pt x="6283" y="926"/>
                    <a:pt x="3768" y="1719"/>
                  </a:cubicBezTo>
                  <a:cubicBezTo>
                    <a:pt x="1252" y="2513"/>
                    <a:pt x="661" y="3395"/>
                    <a:pt x="1992" y="4408"/>
                  </a:cubicBezTo>
                  <a:cubicBezTo>
                    <a:pt x="3324" y="5422"/>
                    <a:pt x="6578" y="6568"/>
                    <a:pt x="8502" y="7362"/>
                  </a:cubicBezTo>
                  <a:cubicBezTo>
                    <a:pt x="10425" y="8155"/>
                    <a:pt x="11017" y="8596"/>
                    <a:pt x="10869" y="8993"/>
                  </a:cubicBezTo>
                  <a:cubicBezTo>
                    <a:pt x="10721" y="9390"/>
                    <a:pt x="9833" y="9742"/>
                    <a:pt x="9094" y="10139"/>
                  </a:cubicBezTo>
                  <a:cubicBezTo>
                    <a:pt x="8354" y="10536"/>
                    <a:pt x="7762" y="10977"/>
                    <a:pt x="7910" y="11770"/>
                  </a:cubicBezTo>
                  <a:cubicBezTo>
                    <a:pt x="8058" y="12564"/>
                    <a:pt x="8946" y="13710"/>
                    <a:pt x="8206" y="14724"/>
                  </a:cubicBezTo>
                  <a:cubicBezTo>
                    <a:pt x="7466" y="15737"/>
                    <a:pt x="5099" y="16619"/>
                    <a:pt x="3324" y="17324"/>
                  </a:cubicBezTo>
                  <a:cubicBezTo>
                    <a:pt x="1548" y="18030"/>
                    <a:pt x="365" y="18559"/>
                    <a:pt x="69" y="19264"/>
                  </a:cubicBezTo>
                  <a:cubicBezTo>
                    <a:pt x="-227" y="19969"/>
                    <a:pt x="365" y="20851"/>
                    <a:pt x="3028" y="21159"/>
                  </a:cubicBezTo>
                  <a:cubicBezTo>
                    <a:pt x="5691" y="21468"/>
                    <a:pt x="10425" y="21204"/>
                    <a:pt x="15159" y="209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873237" y="6545109"/>
              <a:ext cx="28030" cy="28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414" fill="norm" stroke="1" extrusionOk="0">
                  <a:moveTo>
                    <a:pt x="15802" y="1075"/>
                  </a:moveTo>
                  <a:cubicBezTo>
                    <a:pt x="9631" y="445"/>
                    <a:pt x="3460" y="-186"/>
                    <a:pt x="1145" y="50"/>
                  </a:cubicBezTo>
                  <a:cubicBezTo>
                    <a:pt x="-1169" y="287"/>
                    <a:pt x="374" y="1391"/>
                    <a:pt x="2688" y="3834"/>
                  </a:cubicBezTo>
                  <a:cubicBezTo>
                    <a:pt x="5002" y="6278"/>
                    <a:pt x="8088" y="10062"/>
                    <a:pt x="11174" y="13215"/>
                  </a:cubicBezTo>
                  <a:cubicBezTo>
                    <a:pt x="14260" y="16369"/>
                    <a:pt x="17345" y="18891"/>
                    <a:pt x="20431" y="214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748866" y="6553200"/>
              <a:ext cx="2349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8000"/>
                    <a:pt x="1168" y="14400"/>
                    <a:pt x="4573" y="10800"/>
                  </a:cubicBezTo>
                  <a:cubicBezTo>
                    <a:pt x="7978" y="7200"/>
                    <a:pt x="14205" y="3600"/>
                    <a:pt x="17514" y="1800"/>
                  </a:cubicBezTo>
                  <a:cubicBezTo>
                    <a:pt x="20822" y="0"/>
                    <a:pt x="212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963951" y="6642157"/>
              <a:ext cx="121466" cy="13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103" fill="norm" stroke="1" extrusionOk="0">
                  <a:moveTo>
                    <a:pt x="141" y="15178"/>
                  </a:moveTo>
                  <a:cubicBezTo>
                    <a:pt x="3802" y="11465"/>
                    <a:pt x="7463" y="7753"/>
                    <a:pt x="9843" y="5053"/>
                  </a:cubicBezTo>
                  <a:cubicBezTo>
                    <a:pt x="12223" y="2353"/>
                    <a:pt x="13321" y="666"/>
                    <a:pt x="12772" y="159"/>
                  </a:cubicBezTo>
                  <a:cubicBezTo>
                    <a:pt x="12223" y="-347"/>
                    <a:pt x="10026" y="328"/>
                    <a:pt x="7646" y="2522"/>
                  </a:cubicBezTo>
                  <a:cubicBezTo>
                    <a:pt x="5267" y="4716"/>
                    <a:pt x="2704" y="8428"/>
                    <a:pt x="1240" y="11297"/>
                  </a:cubicBezTo>
                  <a:cubicBezTo>
                    <a:pt x="-225" y="14165"/>
                    <a:pt x="-591" y="16190"/>
                    <a:pt x="1240" y="17878"/>
                  </a:cubicBezTo>
                  <a:cubicBezTo>
                    <a:pt x="3070" y="19566"/>
                    <a:pt x="7097" y="20915"/>
                    <a:pt x="10758" y="21084"/>
                  </a:cubicBezTo>
                  <a:cubicBezTo>
                    <a:pt x="14419" y="21253"/>
                    <a:pt x="17714" y="20240"/>
                    <a:pt x="21009" y="192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082515" y="6629400"/>
              <a:ext cx="85967" cy="17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448" fill="norm" stroke="1" extrusionOk="0">
                  <a:moveTo>
                    <a:pt x="17266" y="0"/>
                  </a:moveTo>
                  <a:cubicBezTo>
                    <a:pt x="14754" y="0"/>
                    <a:pt x="12242" y="0"/>
                    <a:pt x="8977" y="1041"/>
                  </a:cubicBezTo>
                  <a:cubicBezTo>
                    <a:pt x="5712" y="2082"/>
                    <a:pt x="1694" y="4164"/>
                    <a:pt x="438" y="5725"/>
                  </a:cubicBezTo>
                  <a:cubicBezTo>
                    <a:pt x="-818" y="7287"/>
                    <a:pt x="689" y="8328"/>
                    <a:pt x="4205" y="9759"/>
                  </a:cubicBezTo>
                  <a:cubicBezTo>
                    <a:pt x="7722" y="11190"/>
                    <a:pt x="13247" y="13012"/>
                    <a:pt x="16512" y="14704"/>
                  </a:cubicBezTo>
                  <a:cubicBezTo>
                    <a:pt x="19777" y="16395"/>
                    <a:pt x="20782" y="17957"/>
                    <a:pt x="20280" y="19128"/>
                  </a:cubicBezTo>
                  <a:cubicBezTo>
                    <a:pt x="19777" y="20299"/>
                    <a:pt x="17768" y="21080"/>
                    <a:pt x="15508" y="21340"/>
                  </a:cubicBezTo>
                  <a:cubicBezTo>
                    <a:pt x="13247" y="21600"/>
                    <a:pt x="10735" y="21340"/>
                    <a:pt x="8224" y="2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264086" y="6451600"/>
              <a:ext cx="81681" cy="32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53" fill="norm" stroke="1" extrusionOk="0">
                  <a:moveTo>
                    <a:pt x="9498" y="0"/>
                  </a:moveTo>
                  <a:cubicBezTo>
                    <a:pt x="5718" y="2787"/>
                    <a:pt x="1938" y="5574"/>
                    <a:pt x="588" y="8640"/>
                  </a:cubicBezTo>
                  <a:cubicBezTo>
                    <a:pt x="-762" y="11706"/>
                    <a:pt x="318" y="15050"/>
                    <a:pt x="2748" y="17280"/>
                  </a:cubicBezTo>
                  <a:cubicBezTo>
                    <a:pt x="5178" y="19510"/>
                    <a:pt x="8958" y="20625"/>
                    <a:pt x="12198" y="21112"/>
                  </a:cubicBezTo>
                  <a:cubicBezTo>
                    <a:pt x="15438" y="21600"/>
                    <a:pt x="18138" y="21461"/>
                    <a:pt x="20838" y="21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225116" y="66230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9" name="Drawing"/>
          <p:cNvGrpSpPr/>
          <p:nvPr/>
        </p:nvGrpSpPr>
        <p:grpSpPr>
          <a:xfrm>
            <a:off x="324576" y="1740897"/>
            <a:ext cx="12521475" cy="7790454"/>
            <a:chOff x="0" y="0"/>
            <a:chExt cx="12521473" cy="7790452"/>
          </a:xfrm>
        </p:grpSpPr>
        <p:sp>
          <p:nvSpPr>
            <p:cNvPr id="2400" name="Line"/>
            <p:cNvSpPr/>
            <p:nvPr/>
          </p:nvSpPr>
          <p:spPr>
            <a:xfrm>
              <a:off x="896947" y="954275"/>
              <a:ext cx="213577" cy="52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79" fill="norm" stroke="1" extrusionOk="0">
                  <a:moveTo>
                    <a:pt x="4215" y="5071"/>
                  </a:moveTo>
                  <a:cubicBezTo>
                    <a:pt x="3792" y="8181"/>
                    <a:pt x="3368" y="11292"/>
                    <a:pt x="3156" y="13754"/>
                  </a:cubicBezTo>
                  <a:cubicBezTo>
                    <a:pt x="2944" y="16217"/>
                    <a:pt x="2944" y="18031"/>
                    <a:pt x="2839" y="19284"/>
                  </a:cubicBezTo>
                  <a:cubicBezTo>
                    <a:pt x="2733" y="20537"/>
                    <a:pt x="2521" y="21228"/>
                    <a:pt x="2203" y="21357"/>
                  </a:cubicBezTo>
                  <a:cubicBezTo>
                    <a:pt x="1886" y="21487"/>
                    <a:pt x="1462" y="21055"/>
                    <a:pt x="933" y="19370"/>
                  </a:cubicBezTo>
                  <a:cubicBezTo>
                    <a:pt x="403" y="17685"/>
                    <a:pt x="-232" y="14748"/>
                    <a:pt x="86" y="11724"/>
                  </a:cubicBezTo>
                  <a:cubicBezTo>
                    <a:pt x="403" y="8700"/>
                    <a:pt x="1674" y="5589"/>
                    <a:pt x="3897" y="3602"/>
                  </a:cubicBezTo>
                  <a:cubicBezTo>
                    <a:pt x="6121" y="1615"/>
                    <a:pt x="9297" y="751"/>
                    <a:pt x="11415" y="319"/>
                  </a:cubicBezTo>
                  <a:cubicBezTo>
                    <a:pt x="13533" y="-113"/>
                    <a:pt x="14592" y="-113"/>
                    <a:pt x="15756" y="362"/>
                  </a:cubicBezTo>
                  <a:cubicBezTo>
                    <a:pt x="16921" y="837"/>
                    <a:pt x="18192" y="1788"/>
                    <a:pt x="18297" y="3516"/>
                  </a:cubicBezTo>
                  <a:cubicBezTo>
                    <a:pt x="18403" y="5244"/>
                    <a:pt x="17344" y="7749"/>
                    <a:pt x="15756" y="9607"/>
                  </a:cubicBezTo>
                  <a:cubicBezTo>
                    <a:pt x="14168" y="11465"/>
                    <a:pt x="12050" y="12674"/>
                    <a:pt x="10039" y="13365"/>
                  </a:cubicBezTo>
                  <a:cubicBezTo>
                    <a:pt x="8027" y="14057"/>
                    <a:pt x="6121" y="14229"/>
                    <a:pt x="4639" y="14273"/>
                  </a:cubicBezTo>
                  <a:cubicBezTo>
                    <a:pt x="3156" y="14316"/>
                    <a:pt x="2097" y="14229"/>
                    <a:pt x="2415" y="14359"/>
                  </a:cubicBezTo>
                  <a:cubicBezTo>
                    <a:pt x="2733" y="14489"/>
                    <a:pt x="4427" y="14834"/>
                    <a:pt x="7815" y="15698"/>
                  </a:cubicBezTo>
                  <a:cubicBezTo>
                    <a:pt x="11203" y="16562"/>
                    <a:pt x="16286" y="17945"/>
                    <a:pt x="21368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111806" y="1235901"/>
              <a:ext cx="279337" cy="46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04" fill="norm" stroke="1" extrusionOk="0">
                  <a:moveTo>
                    <a:pt x="876" y="4112"/>
                  </a:moveTo>
                  <a:cubicBezTo>
                    <a:pt x="3475" y="3726"/>
                    <a:pt x="6073" y="3340"/>
                    <a:pt x="7779" y="2906"/>
                  </a:cubicBezTo>
                  <a:cubicBezTo>
                    <a:pt x="9484" y="2473"/>
                    <a:pt x="10296" y="1990"/>
                    <a:pt x="10783" y="1508"/>
                  </a:cubicBezTo>
                  <a:cubicBezTo>
                    <a:pt x="11270" y="1026"/>
                    <a:pt x="11433" y="544"/>
                    <a:pt x="11027" y="255"/>
                  </a:cubicBezTo>
                  <a:cubicBezTo>
                    <a:pt x="10621" y="-35"/>
                    <a:pt x="9646" y="-131"/>
                    <a:pt x="8022" y="255"/>
                  </a:cubicBezTo>
                  <a:cubicBezTo>
                    <a:pt x="6398" y="640"/>
                    <a:pt x="4125" y="1508"/>
                    <a:pt x="2663" y="2424"/>
                  </a:cubicBezTo>
                  <a:cubicBezTo>
                    <a:pt x="1201" y="3340"/>
                    <a:pt x="552" y="4305"/>
                    <a:pt x="227" y="5076"/>
                  </a:cubicBezTo>
                  <a:cubicBezTo>
                    <a:pt x="-98" y="5848"/>
                    <a:pt x="-98" y="6426"/>
                    <a:pt x="389" y="6908"/>
                  </a:cubicBezTo>
                  <a:cubicBezTo>
                    <a:pt x="876" y="7390"/>
                    <a:pt x="1851" y="7776"/>
                    <a:pt x="3475" y="7969"/>
                  </a:cubicBezTo>
                  <a:cubicBezTo>
                    <a:pt x="5099" y="8162"/>
                    <a:pt x="7373" y="8162"/>
                    <a:pt x="10296" y="7342"/>
                  </a:cubicBezTo>
                  <a:cubicBezTo>
                    <a:pt x="13219" y="6523"/>
                    <a:pt x="16792" y="4883"/>
                    <a:pt x="18822" y="3774"/>
                  </a:cubicBezTo>
                  <a:cubicBezTo>
                    <a:pt x="20852" y="2665"/>
                    <a:pt x="21340" y="2087"/>
                    <a:pt x="21421" y="1556"/>
                  </a:cubicBezTo>
                  <a:cubicBezTo>
                    <a:pt x="21502" y="1026"/>
                    <a:pt x="21177" y="544"/>
                    <a:pt x="20609" y="303"/>
                  </a:cubicBezTo>
                  <a:cubicBezTo>
                    <a:pt x="20040" y="62"/>
                    <a:pt x="19228" y="62"/>
                    <a:pt x="18091" y="640"/>
                  </a:cubicBezTo>
                  <a:cubicBezTo>
                    <a:pt x="16955" y="1219"/>
                    <a:pt x="15493" y="2376"/>
                    <a:pt x="14681" y="3292"/>
                  </a:cubicBezTo>
                  <a:cubicBezTo>
                    <a:pt x="13869" y="4208"/>
                    <a:pt x="13707" y="4883"/>
                    <a:pt x="13950" y="5365"/>
                  </a:cubicBezTo>
                  <a:cubicBezTo>
                    <a:pt x="14194" y="5848"/>
                    <a:pt x="14843" y="6137"/>
                    <a:pt x="15574" y="6185"/>
                  </a:cubicBezTo>
                  <a:cubicBezTo>
                    <a:pt x="16305" y="6233"/>
                    <a:pt x="17117" y="6040"/>
                    <a:pt x="17767" y="5703"/>
                  </a:cubicBezTo>
                  <a:cubicBezTo>
                    <a:pt x="18416" y="5365"/>
                    <a:pt x="18904" y="4883"/>
                    <a:pt x="19391" y="4449"/>
                  </a:cubicBezTo>
                  <a:cubicBezTo>
                    <a:pt x="19878" y="4015"/>
                    <a:pt x="20365" y="3630"/>
                    <a:pt x="20609" y="3726"/>
                  </a:cubicBezTo>
                  <a:cubicBezTo>
                    <a:pt x="20852" y="3823"/>
                    <a:pt x="20852" y="4401"/>
                    <a:pt x="20934" y="6137"/>
                  </a:cubicBezTo>
                  <a:cubicBezTo>
                    <a:pt x="21015" y="7873"/>
                    <a:pt x="21177" y="10765"/>
                    <a:pt x="20852" y="13417"/>
                  </a:cubicBezTo>
                  <a:cubicBezTo>
                    <a:pt x="20528" y="16069"/>
                    <a:pt x="19716" y="18480"/>
                    <a:pt x="18985" y="19830"/>
                  </a:cubicBezTo>
                  <a:cubicBezTo>
                    <a:pt x="18254" y="21180"/>
                    <a:pt x="17604" y="21469"/>
                    <a:pt x="16305" y="20987"/>
                  </a:cubicBezTo>
                  <a:cubicBezTo>
                    <a:pt x="15006" y="20505"/>
                    <a:pt x="13057" y="19251"/>
                    <a:pt x="12326" y="17757"/>
                  </a:cubicBezTo>
                  <a:cubicBezTo>
                    <a:pt x="11595" y="16262"/>
                    <a:pt x="12082" y="14526"/>
                    <a:pt x="12570" y="12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428023" y="1249952"/>
              <a:ext cx="101601" cy="17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0"/>
                  </a:moveTo>
                  <a:cubicBezTo>
                    <a:pt x="2250" y="260"/>
                    <a:pt x="4500" y="520"/>
                    <a:pt x="6975" y="2993"/>
                  </a:cubicBezTo>
                  <a:cubicBezTo>
                    <a:pt x="9450" y="5465"/>
                    <a:pt x="12150" y="10149"/>
                    <a:pt x="13500" y="13272"/>
                  </a:cubicBezTo>
                  <a:cubicBezTo>
                    <a:pt x="14850" y="16395"/>
                    <a:pt x="14850" y="17957"/>
                    <a:pt x="13725" y="19258"/>
                  </a:cubicBezTo>
                  <a:cubicBezTo>
                    <a:pt x="12600" y="20559"/>
                    <a:pt x="10350" y="21600"/>
                    <a:pt x="8775" y="21340"/>
                  </a:cubicBezTo>
                  <a:cubicBezTo>
                    <a:pt x="7200" y="21080"/>
                    <a:pt x="6300" y="19518"/>
                    <a:pt x="8550" y="15745"/>
                  </a:cubicBezTo>
                  <a:cubicBezTo>
                    <a:pt x="10800" y="11971"/>
                    <a:pt x="16200" y="59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545806" y="1219988"/>
              <a:ext cx="267831" cy="19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25" fill="norm" stroke="1" extrusionOk="0">
                  <a:moveTo>
                    <a:pt x="735" y="3985"/>
                  </a:moveTo>
                  <a:cubicBezTo>
                    <a:pt x="735" y="5146"/>
                    <a:pt x="735" y="6307"/>
                    <a:pt x="1157" y="7120"/>
                  </a:cubicBezTo>
                  <a:cubicBezTo>
                    <a:pt x="1578" y="7933"/>
                    <a:pt x="2422" y="8398"/>
                    <a:pt x="3266" y="8049"/>
                  </a:cubicBezTo>
                  <a:cubicBezTo>
                    <a:pt x="4110" y="7701"/>
                    <a:pt x="4953" y="6540"/>
                    <a:pt x="5544" y="5030"/>
                  </a:cubicBezTo>
                  <a:cubicBezTo>
                    <a:pt x="6135" y="3520"/>
                    <a:pt x="6472" y="1662"/>
                    <a:pt x="6219" y="733"/>
                  </a:cubicBezTo>
                  <a:cubicBezTo>
                    <a:pt x="5966" y="-196"/>
                    <a:pt x="5122" y="-196"/>
                    <a:pt x="4025" y="1082"/>
                  </a:cubicBezTo>
                  <a:cubicBezTo>
                    <a:pt x="2928" y="2359"/>
                    <a:pt x="1578" y="4914"/>
                    <a:pt x="819" y="7701"/>
                  </a:cubicBezTo>
                  <a:cubicBezTo>
                    <a:pt x="60" y="10488"/>
                    <a:pt x="-109" y="13507"/>
                    <a:pt x="60" y="15482"/>
                  </a:cubicBezTo>
                  <a:cubicBezTo>
                    <a:pt x="228" y="17456"/>
                    <a:pt x="735" y="18385"/>
                    <a:pt x="2928" y="17107"/>
                  </a:cubicBezTo>
                  <a:cubicBezTo>
                    <a:pt x="5122" y="15830"/>
                    <a:pt x="9003" y="12346"/>
                    <a:pt x="11113" y="10024"/>
                  </a:cubicBezTo>
                  <a:cubicBezTo>
                    <a:pt x="13222" y="7701"/>
                    <a:pt x="13560" y="6540"/>
                    <a:pt x="13728" y="4798"/>
                  </a:cubicBezTo>
                  <a:cubicBezTo>
                    <a:pt x="13897" y="3056"/>
                    <a:pt x="13897" y="733"/>
                    <a:pt x="13813" y="153"/>
                  </a:cubicBezTo>
                  <a:cubicBezTo>
                    <a:pt x="13728" y="-428"/>
                    <a:pt x="13560" y="733"/>
                    <a:pt x="14066" y="2243"/>
                  </a:cubicBezTo>
                  <a:cubicBezTo>
                    <a:pt x="14572" y="3753"/>
                    <a:pt x="15753" y="5611"/>
                    <a:pt x="17103" y="7701"/>
                  </a:cubicBezTo>
                  <a:cubicBezTo>
                    <a:pt x="18454" y="9791"/>
                    <a:pt x="19972" y="12114"/>
                    <a:pt x="20732" y="14088"/>
                  </a:cubicBezTo>
                  <a:cubicBezTo>
                    <a:pt x="21491" y="16062"/>
                    <a:pt x="21491" y="17688"/>
                    <a:pt x="21069" y="18849"/>
                  </a:cubicBezTo>
                  <a:cubicBezTo>
                    <a:pt x="20647" y="20011"/>
                    <a:pt x="19804" y="20707"/>
                    <a:pt x="18960" y="20940"/>
                  </a:cubicBezTo>
                  <a:cubicBezTo>
                    <a:pt x="18116" y="21172"/>
                    <a:pt x="17272" y="20940"/>
                    <a:pt x="16766" y="20127"/>
                  </a:cubicBezTo>
                  <a:cubicBezTo>
                    <a:pt x="16260" y="19314"/>
                    <a:pt x="16091" y="17920"/>
                    <a:pt x="15922" y="16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872561" y="1159969"/>
              <a:ext cx="101906" cy="24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179" fill="norm" stroke="1" extrusionOk="0">
                  <a:moveTo>
                    <a:pt x="16510" y="6135"/>
                  </a:moveTo>
                  <a:cubicBezTo>
                    <a:pt x="16934" y="5220"/>
                    <a:pt x="17357" y="4304"/>
                    <a:pt x="17781" y="3297"/>
                  </a:cubicBezTo>
                  <a:cubicBezTo>
                    <a:pt x="18204" y="2291"/>
                    <a:pt x="18628" y="1192"/>
                    <a:pt x="17781" y="552"/>
                  </a:cubicBezTo>
                  <a:cubicBezTo>
                    <a:pt x="16934" y="-89"/>
                    <a:pt x="14816" y="-272"/>
                    <a:pt x="11851" y="552"/>
                  </a:cubicBezTo>
                  <a:cubicBezTo>
                    <a:pt x="8887" y="1375"/>
                    <a:pt x="5075" y="3206"/>
                    <a:pt x="2745" y="4670"/>
                  </a:cubicBezTo>
                  <a:cubicBezTo>
                    <a:pt x="416" y="6135"/>
                    <a:pt x="-431" y="7233"/>
                    <a:pt x="204" y="8514"/>
                  </a:cubicBezTo>
                  <a:cubicBezTo>
                    <a:pt x="840" y="9796"/>
                    <a:pt x="2957" y="11260"/>
                    <a:pt x="6557" y="12633"/>
                  </a:cubicBezTo>
                  <a:cubicBezTo>
                    <a:pt x="10157" y="14006"/>
                    <a:pt x="15240" y="15287"/>
                    <a:pt x="17993" y="16386"/>
                  </a:cubicBezTo>
                  <a:cubicBezTo>
                    <a:pt x="20745" y="17484"/>
                    <a:pt x="21169" y="18399"/>
                    <a:pt x="19051" y="19223"/>
                  </a:cubicBezTo>
                  <a:cubicBezTo>
                    <a:pt x="16934" y="20047"/>
                    <a:pt x="12275" y="20779"/>
                    <a:pt x="8887" y="21053"/>
                  </a:cubicBezTo>
                  <a:cubicBezTo>
                    <a:pt x="5498" y="21328"/>
                    <a:pt x="3381" y="21145"/>
                    <a:pt x="2322" y="20596"/>
                  </a:cubicBezTo>
                  <a:cubicBezTo>
                    <a:pt x="1263" y="20047"/>
                    <a:pt x="1263" y="19131"/>
                    <a:pt x="1263" y="18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024923" y="1150053"/>
              <a:ext cx="82551" cy="22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2062"/>
                  </a:moveTo>
                  <a:cubicBezTo>
                    <a:pt x="2215" y="11451"/>
                    <a:pt x="4431" y="10840"/>
                    <a:pt x="6092" y="11044"/>
                  </a:cubicBezTo>
                  <a:cubicBezTo>
                    <a:pt x="7754" y="11247"/>
                    <a:pt x="8862" y="12266"/>
                    <a:pt x="9415" y="13693"/>
                  </a:cubicBezTo>
                  <a:cubicBezTo>
                    <a:pt x="9969" y="15119"/>
                    <a:pt x="9969" y="16953"/>
                    <a:pt x="9692" y="18481"/>
                  </a:cubicBezTo>
                  <a:cubicBezTo>
                    <a:pt x="9415" y="20010"/>
                    <a:pt x="8862" y="21232"/>
                    <a:pt x="8585" y="21334"/>
                  </a:cubicBezTo>
                  <a:cubicBezTo>
                    <a:pt x="8308" y="21436"/>
                    <a:pt x="8308" y="20417"/>
                    <a:pt x="8308" y="17055"/>
                  </a:cubicBezTo>
                  <a:cubicBezTo>
                    <a:pt x="8308" y="13693"/>
                    <a:pt x="8308" y="7987"/>
                    <a:pt x="8585" y="4625"/>
                  </a:cubicBezTo>
                  <a:cubicBezTo>
                    <a:pt x="8862" y="1262"/>
                    <a:pt x="9415" y="244"/>
                    <a:pt x="11631" y="40"/>
                  </a:cubicBezTo>
                  <a:cubicBezTo>
                    <a:pt x="13846" y="-164"/>
                    <a:pt x="17723" y="447"/>
                    <a:pt x="21600" y="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099007" y="1213128"/>
              <a:ext cx="105834" cy="15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13392" y="664"/>
                  </a:moveTo>
                  <a:cubicBezTo>
                    <a:pt x="10368" y="387"/>
                    <a:pt x="7344" y="110"/>
                    <a:pt x="4752" y="2464"/>
                  </a:cubicBezTo>
                  <a:cubicBezTo>
                    <a:pt x="2160" y="4818"/>
                    <a:pt x="0" y="9802"/>
                    <a:pt x="0" y="13541"/>
                  </a:cubicBezTo>
                  <a:cubicBezTo>
                    <a:pt x="0" y="17279"/>
                    <a:pt x="2160" y="19771"/>
                    <a:pt x="5400" y="20602"/>
                  </a:cubicBezTo>
                  <a:cubicBezTo>
                    <a:pt x="8640" y="21433"/>
                    <a:pt x="12960" y="20602"/>
                    <a:pt x="16200" y="18110"/>
                  </a:cubicBezTo>
                  <a:cubicBezTo>
                    <a:pt x="19440" y="15618"/>
                    <a:pt x="21600" y="11464"/>
                    <a:pt x="21600" y="8141"/>
                  </a:cubicBezTo>
                  <a:cubicBezTo>
                    <a:pt x="21600" y="4818"/>
                    <a:pt x="19440" y="2325"/>
                    <a:pt x="17280" y="1079"/>
                  </a:cubicBezTo>
                  <a:cubicBezTo>
                    <a:pt x="15120" y="-167"/>
                    <a:pt x="12960" y="-167"/>
                    <a:pt x="11880" y="248"/>
                  </a:cubicBezTo>
                  <a:cubicBezTo>
                    <a:pt x="10800" y="664"/>
                    <a:pt x="10800" y="1495"/>
                    <a:pt x="10800" y="2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247173" y="1166737"/>
              <a:ext cx="169627" cy="23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091" fill="norm" stroke="1" extrusionOk="0">
                  <a:moveTo>
                    <a:pt x="0" y="4607"/>
                  </a:moveTo>
                  <a:cubicBezTo>
                    <a:pt x="1317" y="7259"/>
                    <a:pt x="2634" y="9912"/>
                    <a:pt x="3293" y="11807"/>
                  </a:cubicBezTo>
                  <a:cubicBezTo>
                    <a:pt x="3951" y="13702"/>
                    <a:pt x="3951" y="14838"/>
                    <a:pt x="3820" y="14838"/>
                  </a:cubicBezTo>
                  <a:cubicBezTo>
                    <a:pt x="3688" y="14838"/>
                    <a:pt x="3424" y="13702"/>
                    <a:pt x="3688" y="11144"/>
                  </a:cubicBezTo>
                  <a:cubicBezTo>
                    <a:pt x="3951" y="8586"/>
                    <a:pt x="4741" y="4607"/>
                    <a:pt x="6322" y="2333"/>
                  </a:cubicBezTo>
                  <a:cubicBezTo>
                    <a:pt x="7902" y="59"/>
                    <a:pt x="10273" y="-509"/>
                    <a:pt x="13039" y="438"/>
                  </a:cubicBezTo>
                  <a:cubicBezTo>
                    <a:pt x="15805" y="1386"/>
                    <a:pt x="18966" y="3849"/>
                    <a:pt x="20283" y="7544"/>
                  </a:cubicBezTo>
                  <a:cubicBezTo>
                    <a:pt x="21600" y="11238"/>
                    <a:pt x="21073" y="16165"/>
                    <a:pt x="20546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837473" y="1516652"/>
              <a:ext cx="1187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8" y="20571"/>
                    <a:pt x="2695" y="19543"/>
                    <a:pt x="4043" y="17743"/>
                  </a:cubicBezTo>
                  <a:cubicBezTo>
                    <a:pt x="5390" y="15943"/>
                    <a:pt x="6738" y="13371"/>
                    <a:pt x="8201" y="10800"/>
                  </a:cubicBezTo>
                  <a:cubicBezTo>
                    <a:pt x="9664" y="8229"/>
                    <a:pt x="11243" y="5657"/>
                    <a:pt x="12898" y="3857"/>
                  </a:cubicBezTo>
                  <a:cubicBezTo>
                    <a:pt x="14554" y="2057"/>
                    <a:pt x="16287" y="1029"/>
                    <a:pt x="17750" y="514"/>
                  </a:cubicBezTo>
                  <a:cubicBezTo>
                    <a:pt x="19213" y="0"/>
                    <a:pt x="204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148623" y="1548402"/>
              <a:ext cx="977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7" y="19800"/>
                    <a:pt x="3553" y="18000"/>
                    <a:pt x="5283" y="16050"/>
                  </a:cubicBezTo>
                  <a:cubicBezTo>
                    <a:pt x="7013" y="14100"/>
                    <a:pt x="8696" y="12000"/>
                    <a:pt x="10706" y="9900"/>
                  </a:cubicBezTo>
                  <a:cubicBezTo>
                    <a:pt x="12717" y="7800"/>
                    <a:pt x="15055" y="5700"/>
                    <a:pt x="16925" y="4050"/>
                  </a:cubicBezTo>
                  <a:cubicBezTo>
                    <a:pt x="18795" y="2400"/>
                    <a:pt x="2019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714646" y="443502"/>
              <a:ext cx="1215278" cy="89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50" fill="norm" stroke="1" extrusionOk="0">
                  <a:moveTo>
                    <a:pt x="494" y="21396"/>
                  </a:moveTo>
                  <a:cubicBezTo>
                    <a:pt x="269" y="21498"/>
                    <a:pt x="43" y="21600"/>
                    <a:pt x="6" y="21524"/>
                  </a:cubicBezTo>
                  <a:cubicBezTo>
                    <a:pt x="-32" y="21447"/>
                    <a:pt x="118" y="21192"/>
                    <a:pt x="588" y="20556"/>
                  </a:cubicBezTo>
                  <a:cubicBezTo>
                    <a:pt x="1057" y="19919"/>
                    <a:pt x="1846" y="18900"/>
                    <a:pt x="2804" y="17779"/>
                  </a:cubicBezTo>
                  <a:cubicBezTo>
                    <a:pt x="3762" y="16658"/>
                    <a:pt x="4889" y="15436"/>
                    <a:pt x="6072" y="14239"/>
                  </a:cubicBezTo>
                  <a:cubicBezTo>
                    <a:pt x="7256" y="13042"/>
                    <a:pt x="8495" y="11870"/>
                    <a:pt x="9754" y="10724"/>
                  </a:cubicBezTo>
                  <a:cubicBezTo>
                    <a:pt x="11012" y="9577"/>
                    <a:pt x="12289" y="8457"/>
                    <a:pt x="13529" y="7438"/>
                  </a:cubicBezTo>
                  <a:cubicBezTo>
                    <a:pt x="14769" y="6419"/>
                    <a:pt x="15971" y="5502"/>
                    <a:pt x="17210" y="4585"/>
                  </a:cubicBezTo>
                  <a:cubicBezTo>
                    <a:pt x="18450" y="3668"/>
                    <a:pt x="19727" y="2751"/>
                    <a:pt x="20460" y="1987"/>
                  </a:cubicBezTo>
                  <a:cubicBezTo>
                    <a:pt x="21192" y="1223"/>
                    <a:pt x="21380" y="611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821711" y="405872"/>
              <a:ext cx="179195" cy="21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53" fill="norm" stroke="1" extrusionOk="0">
                  <a:moveTo>
                    <a:pt x="3799" y="1224"/>
                  </a:moveTo>
                  <a:cubicBezTo>
                    <a:pt x="2040" y="1012"/>
                    <a:pt x="282" y="800"/>
                    <a:pt x="31" y="588"/>
                  </a:cubicBezTo>
                  <a:cubicBezTo>
                    <a:pt x="-220" y="377"/>
                    <a:pt x="1036" y="165"/>
                    <a:pt x="4301" y="59"/>
                  </a:cubicBezTo>
                  <a:cubicBezTo>
                    <a:pt x="7566" y="-47"/>
                    <a:pt x="12840" y="-47"/>
                    <a:pt x="16231" y="377"/>
                  </a:cubicBezTo>
                  <a:cubicBezTo>
                    <a:pt x="19622" y="800"/>
                    <a:pt x="21129" y="1647"/>
                    <a:pt x="21254" y="4506"/>
                  </a:cubicBezTo>
                  <a:cubicBezTo>
                    <a:pt x="21380" y="7365"/>
                    <a:pt x="20124" y="12235"/>
                    <a:pt x="19371" y="15412"/>
                  </a:cubicBezTo>
                  <a:cubicBezTo>
                    <a:pt x="18617" y="18588"/>
                    <a:pt x="18366" y="20071"/>
                    <a:pt x="18115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421216" y="-1"/>
              <a:ext cx="207208" cy="4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54" fill="norm" stroke="1" extrusionOk="0">
                  <a:moveTo>
                    <a:pt x="4340" y="1395"/>
                  </a:moveTo>
                  <a:cubicBezTo>
                    <a:pt x="4340" y="723"/>
                    <a:pt x="4340" y="51"/>
                    <a:pt x="4449" y="3"/>
                  </a:cubicBezTo>
                  <a:cubicBezTo>
                    <a:pt x="4558" y="-45"/>
                    <a:pt x="4776" y="531"/>
                    <a:pt x="4776" y="2259"/>
                  </a:cubicBezTo>
                  <a:cubicBezTo>
                    <a:pt x="4776" y="3987"/>
                    <a:pt x="4558" y="6867"/>
                    <a:pt x="3903" y="9459"/>
                  </a:cubicBezTo>
                  <a:cubicBezTo>
                    <a:pt x="3249" y="12051"/>
                    <a:pt x="2158" y="14355"/>
                    <a:pt x="1285" y="16323"/>
                  </a:cubicBezTo>
                  <a:cubicBezTo>
                    <a:pt x="413" y="18291"/>
                    <a:pt x="-242" y="19923"/>
                    <a:pt x="85" y="20739"/>
                  </a:cubicBezTo>
                  <a:cubicBezTo>
                    <a:pt x="413" y="21555"/>
                    <a:pt x="1722" y="21555"/>
                    <a:pt x="4776" y="21315"/>
                  </a:cubicBezTo>
                  <a:cubicBezTo>
                    <a:pt x="7831" y="21075"/>
                    <a:pt x="12631" y="20595"/>
                    <a:pt x="15685" y="20259"/>
                  </a:cubicBezTo>
                  <a:cubicBezTo>
                    <a:pt x="18740" y="19923"/>
                    <a:pt x="20049" y="19731"/>
                    <a:pt x="21358" y="19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4653823" y="29745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641123" y="22760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4746810" y="227602"/>
              <a:ext cx="9963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1831" y="0"/>
                  </a:moveTo>
                  <a:cubicBezTo>
                    <a:pt x="1831" y="6075"/>
                    <a:pt x="1831" y="12150"/>
                    <a:pt x="1606" y="15750"/>
                  </a:cubicBezTo>
                  <a:cubicBezTo>
                    <a:pt x="1381" y="19350"/>
                    <a:pt x="931" y="20475"/>
                    <a:pt x="481" y="20475"/>
                  </a:cubicBezTo>
                  <a:cubicBezTo>
                    <a:pt x="31" y="20475"/>
                    <a:pt x="-419" y="19350"/>
                    <a:pt x="706" y="16425"/>
                  </a:cubicBezTo>
                  <a:cubicBezTo>
                    <a:pt x="1831" y="13500"/>
                    <a:pt x="4531" y="8775"/>
                    <a:pt x="6781" y="5962"/>
                  </a:cubicBezTo>
                  <a:cubicBezTo>
                    <a:pt x="9031" y="3150"/>
                    <a:pt x="10831" y="2250"/>
                    <a:pt x="12856" y="1800"/>
                  </a:cubicBezTo>
                  <a:cubicBezTo>
                    <a:pt x="14881" y="1350"/>
                    <a:pt x="17131" y="1350"/>
                    <a:pt x="18706" y="2925"/>
                  </a:cubicBezTo>
                  <a:cubicBezTo>
                    <a:pt x="20281" y="4500"/>
                    <a:pt x="21181" y="7650"/>
                    <a:pt x="21181" y="11025"/>
                  </a:cubicBezTo>
                  <a:cubicBezTo>
                    <a:pt x="21181" y="14400"/>
                    <a:pt x="20281" y="18000"/>
                    <a:pt x="19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933223" y="241748"/>
              <a:ext cx="184151" cy="1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7538"/>
                  </a:moveTo>
                  <a:cubicBezTo>
                    <a:pt x="2979" y="7281"/>
                    <a:pt x="5959" y="7024"/>
                    <a:pt x="7945" y="6381"/>
                  </a:cubicBezTo>
                  <a:cubicBezTo>
                    <a:pt x="9931" y="5738"/>
                    <a:pt x="10924" y="4710"/>
                    <a:pt x="11545" y="3553"/>
                  </a:cubicBezTo>
                  <a:cubicBezTo>
                    <a:pt x="12166" y="2395"/>
                    <a:pt x="12414" y="1110"/>
                    <a:pt x="11793" y="467"/>
                  </a:cubicBezTo>
                  <a:cubicBezTo>
                    <a:pt x="11172" y="-176"/>
                    <a:pt x="9683" y="-176"/>
                    <a:pt x="7821" y="595"/>
                  </a:cubicBezTo>
                  <a:cubicBezTo>
                    <a:pt x="5959" y="1367"/>
                    <a:pt x="3724" y="2910"/>
                    <a:pt x="2234" y="5995"/>
                  </a:cubicBezTo>
                  <a:cubicBezTo>
                    <a:pt x="745" y="9081"/>
                    <a:pt x="0" y="13710"/>
                    <a:pt x="869" y="16795"/>
                  </a:cubicBezTo>
                  <a:cubicBezTo>
                    <a:pt x="1738" y="19881"/>
                    <a:pt x="4221" y="21424"/>
                    <a:pt x="7945" y="20781"/>
                  </a:cubicBezTo>
                  <a:cubicBezTo>
                    <a:pt x="11669" y="20138"/>
                    <a:pt x="16634" y="17310"/>
                    <a:pt x="21600" y="14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072923" y="230640"/>
              <a:ext cx="133351" cy="16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12343" y="9450"/>
                  </a:moveTo>
                  <a:cubicBezTo>
                    <a:pt x="13371" y="8083"/>
                    <a:pt x="14400" y="6716"/>
                    <a:pt x="14914" y="5212"/>
                  </a:cubicBezTo>
                  <a:cubicBezTo>
                    <a:pt x="15429" y="3709"/>
                    <a:pt x="15429" y="2068"/>
                    <a:pt x="14571" y="975"/>
                  </a:cubicBezTo>
                  <a:cubicBezTo>
                    <a:pt x="13714" y="-119"/>
                    <a:pt x="12000" y="-666"/>
                    <a:pt x="9429" y="1385"/>
                  </a:cubicBezTo>
                  <a:cubicBezTo>
                    <a:pt x="6857" y="3435"/>
                    <a:pt x="3429" y="8083"/>
                    <a:pt x="1714" y="11091"/>
                  </a:cubicBezTo>
                  <a:cubicBezTo>
                    <a:pt x="0" y="14099"/>
                    <a:pt x="0" y="15466"/>
                    <a:pt x="0" y="16833"/>
                  </a:cubicBezTo>
                  <a:cubicBezTo>
                    <a:pt x="0" y="18200"/>
                    <a:pt x="0" y="19567"/>
                    <a:pt x="1714" y="19840"/>
                  </a:cubicBezTo>
                  <a:cubicBezTo>
                    <a:pt x="3429" y="20114"/>
                    <a:pt x="6857" y="19293"/>
                    <a:pt x="9429" y="17516"/>
                  </a:cubicBezTo>
                  <a:cubicBezTo>
                    <a:pt x="12000" y="15739"/>
                    <a:pt x="13714" y="13005"/>
                    <a:pt x="14571" y="10954"/>
                  </a:cubicBezTo>
                  <a:cubicBezTo>
                    <a:pt x="15429" y="8904"/>
                    <a:pt x="15429" y="7537"/>
                    <a:pt x="15257" y="7673"/>
                  </a:cubicBezTo>
                  <a:cubicBezTo>
                    <a:pt x="15086" y="7810"/>
                    <a:pt x="14743" y="9450"/>
                    <a:pt x="14571" y="11228"/>
                  </a:cubicBezTo>
                  <a:cubicBezTo>
                    <a:pt x="14400" y="13005"/>
                    <a:pt x="14400" y="14919"/>
                    <a:pt x="14743" y="16559"/>
                  </a:cubicBezTo>
                  <a:cubicBezTo>
                    <a:pt x="15086" y="18200"/>
                    <a:pt x="15771" y="19567"/>
                    <a:pt x="16971" y="20250"/>
                  </a:cubicBezTo>
                  <a:cubicBezTo>
                    <a:pt x="18171" y="20934"/>
                    <a:pt x="19886" y="20934"/>
                    <a:pt x="21600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238023" y="214902"/>
              <a:ext cx="139701" cy="18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8100"/>
                  </a:moveTo>
                  <a:cubicBezTo>
                    <a:pt x="0" y="6136"/>
                    <a:pt x="0" y="4173"/>
                    <a:pt x="982" y="3191"/>
                  </a:cubicBezTo>
                  <a:cubicBezTo>
                    <a:pt x="1964" y="2209"/>
                    <a:pt x="3927" y="2209"/>
                    <a:pt x="5891" y="3314"/>
                  </a:cubicBezTo>
                  <a:cubicBezTo>
                    <a:pt x="7855" y="4418"/>
                    <a:pt x="9818" y="6627"/>
                    <a:pt x="10473" y="9450"/>
                  </a:cubicBezTo>
                  <a:cubicBezTo>
                    <a:pt x="11127" y="12273"/>
                    <a:pt x="10473" y="15709"/>
                    <a:pt x="9327" y="18041"/>
                  </a:cubicBezTo>
                  <a:cubicBezTo>
                    <a:pt x="8182" y="20373"/>
                    <a:pt x="6545" y="21600"/>
                    <a:pt x="5727" y="21355"/>
                  </a:cubicBezTo>
                  <a:cubicBezTo>
                    <a:pt x="4909" y="21109"/>
                    <a:pt x="4909" y="19391"/>
                    <a:pt x="6545" y="16077"/>
                  </a:cubicBezTo>
                  <a:cubicBezTo>
                    <a:pt x="8182" y="12764"/>
                    <a:pt x="11455" y="7855"/>
                    <a:pt x="14236" y="4909"/>
                  </a:cubicBezTo>
                  <a:cubicBezTo>
                    <a:pt x="17018" y="1964"/>
                    <a:pt x="19309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778784" y="41989"/>
              <a:ext cx="176292" cy="40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00" fill="norm" stroke="1" extrusionOk="0">
                  <a:moveTo>
                    <a:pt x="3691" y="7165"/>
                  </a:moveTo>
                  <a:cubicBezTo>
                    <a:pt x="3691" y="6603"/>
                    <a:pt x="3691" y="6041"/>
                    <a:pt x="3818" y="7728"/>
                  </a:cubicBezTo>
                  <a:cubicBezTo>
                    <a:pt x="3945" y="9416"/>
                    <a:pt x="4199" y="13353"/>
                    <a:pt x="4199" y="15772"/>
                  </a:cubicBezTo>
                  <a:cubicBezTo>
                    <a:pt x="4199" y="18190"/>
                    <a:pt x="3945" y="19091"/>
                    <a:pt x="3437" y="19878"/>
                  </a:cubicBezTo>
                  <a:cubicBezTo>
                    <a:pt x="2928" y="20666"/>
                    <a:pt x="2166" y="21341"/>
                    <a:pt x="1531" y="21397"/>
                  </a:cubicBezTo>
                  <a:cubicBezTo>
                    <a:pt x="895" y="21453"/>
                    <a:pt x="387" y="20890"/>
                    <a:pt x="133" y="18922"/>
                  </a:cubicBezTo>
                  <a:cubicBezTo>
                    <a:pt x="-121" y="16953"/>
                    <a:pt x="-121" y="13578"/>
                    <a:pt x="1150" y="10372"/>
                  </a:cubicBezTo>
                  <a:cubicBezTo>
                    <a:pt x="2420" y="7165"/>
                    <a:pt x="4961" y="4128"/>
                    <a:pt x="6994" y="2440"/>
                  </a:cubicBezTo>
                  <a:cubicBezTo>
                    <a:pt x="9027" y="753"/>
                    <a:pt x="10552" y="415"/>
                    <a:pt x="12077" y="190"/>
                  </a:cubicBezTo>
                  <a:cubicBezTo>
                    <a:pt x="13601" y="-35"/>
                    <a:pt x="15126" y="-147"/>
                    <a:pt x="16905" y="359"/>
                  </a:cubicBezTo>
                  <a:cubicBezTo>
                    <a:pt x="18684" y="865"/>
                    <a:pt x="20717" y="1990"/>
                    <a:pt x="21098" y="3790"/>
                  </a:cubicBezTo>
                  <a:cubicBezTo>
                    <a:pt x="21479" y="5591"/>
                    <a:pt x="20208" y="8066"/>
                    <a:pt x="18048" y="9922"/>
                  </a:cubicBezTo>
                  <a:cubicBezTo>
                    <a:pt x="15888" y="11778"/>
                    <a:pt x="12839" y="13016"/>
                    <a:pt x="10552" y="13691"/>
                  </a:cubicBezTo>
                  <a:cubicBezTo>
                    <a:pt x="8265" y="14366"/>
                    <a:pt x="6740" y="14478"/>
                    <a:pt x="5343" y="14478"/>
                  </a:cubicBezTo>
                  <a:cubicBezTo>
                    <a:pt x="3945" y="14478"/>
                    <a:pt x="2674" y="14366"/>
                    <a:pt x="2420" y="14534"/>
                  </a:cubicBezTo>
                  <a:cubicBezTo>
                    <a:pt x="2166" y="14703"/>
                    <a:pt x="2928" y="15153"/>
                    <a:pt x="5343" y="16053"/>
                  </a:cubicBezTo>
                  <a:cubicBezTo>
                    <a:pt x="7757" y="16953"/>
                    <a:pt x="11823" y="18303"/>
                    <a:pt x="14618" y="18978"/>
                  </a:cubicBezTo>
                  <a:cubicBezTo>
                    <a:pt x="17413" y="19653"/>
                    <a:pt x="18938" y="19653"/>
                    <a:pt x="20463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980973" y="270854"/>
              <a:ext cx="190501" cy="11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1" fill="norm" stroke="1" extrusionOk="0">
                  <a:moveTo>
                    <a:pt x="0" y="10266"/>
                  </a:moveTo>
                  <a:cubicBezTo>
                    <a:pt x="2400" y="9894"/>
                    <a:pt x="4800" y="9521"/>
                    <a:pt x="6480" y="8776"/>
                  </a:cubicBezTo>
                  <a:cubicBezTo>
                    <a:pt x="8160" y="8032"/>
                    <a:pt x="9120" y="6914"/>
                    <a:pt x="9720" y="5425"/>
                  </a:cubicBezTo>
                  <a:cubicBezTo>
                    <a:pt x="10320" y="3935"/>
                    <a:pt x="10560" y="2073"/>
                    <a:pt x="10080" y="956"/>
                  </a:cubicBezTo>
                  <a:cubicBezTo>
                    <a:pt x="9600" y="-162"/>
                    <a:pt x="8400" y="-534"/>
                    <a:pt x="6720" y="1142"/>
                  </a:cubicBezTo>
                  <a:cubicBezTo>
                    <a:pt x="5040" y="2818"/>
                    <a:pt x="2880" y="6542"/>
                    <a:pt x="1800" y="9707"/>
                  </a:cubicBezTo>
                  <a:cubicBezTo>
                    <a:pt x="720" y="12873"/>
                    <a:pt x="720" y="15480"/>
                    <a:pt x="2640" y="17528"/>
                  </a:cubicBezTo>
                  <a:cubicBezTo>
                    <a:pt x="4560" y="19576"/>
                    <a:pt x="8400" y="21066"/>
                    <a:pt x="11880" y="20694"/>
                  </a:cubicBezTo>
                  <a:cubicBezTo>
                    <a:pt x="15360" y="20321"/>
                    <a:pt x="18480" y="18087"/>
                    <a:pt x="21600" y="15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111443" y="272035"/>
              <a:ext cx="104481" cy="35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037" fill="norm" stroke="1" extrusionOk="0">
                  <a:moveTo>
                    <a:pt x="16140" y="4522"/>
                  </a:moveTo>
                  <a:cubicBezTo>
                    <a:pt x="17436" y="4020"/>
                    <a:pt x="18732" y="3517"/>
                    <a:pt x="18732" y="2638"/>
                  </a:cubicBezTo>
                  <a:cubicBezTo>
                    <a:pt x="18732" y="1759"/>
                    <a:pt x="17436" y="503"/>
                    <a:pt x="14628" y="127"/>
                  </a:cubicBezTo>
                  <a:cubicBezTo>
                    <a:pt x="11820" y="-250"/>
                    <a:pt x="7500" y="252"/>
                    <a:pt x="4692" y="1131"/>
                  </a:cubicBezTo>
                  <a:cubicBezTo>
                    <a:pt x="1884" y="2010"/>
                    <a:pt x="588" y="3266"/>
                    <a:pt x="156" y="4208"/>
                  </a:cubicBezTo>
                  <a:cubicBezTo>
                    <a:pt x="-276" y="5150"/>
                    <a:pt x="156" y="5778"/>
                    <a:pt x="1884" y="6092"/>
                  </a:cubicBezTo>
                  <a:cubicBezTo>
                    <a:pt x="3612" y="6406"/>
                    <a:pt x="6636" y="6406"/>
                    <a:pt x="9228" y="6155"/>
                  </a:cubicBezTo>
                  <a:cubicBezTo>
                    <a:pt x="11820" y="5903"/>
                    <a:pt x="13980" y="5401"/>
                    <a:pt x="15924" y="4962"/>
                  </a:cubicBezTo>
                  <a:cubicBezTo>
                    <a:pt x="17868" y="4522"/>
                    <a:pt x="19596" y="4145"/>
                    <a:pt x="20460" y="4334"/>
                  </a:cubicBezTo>
                  <a:cubicBezTo>
                    <a:pt x="21324" y="4522"/>
                    <a:pt x="21324" y="5276"/>
                    <a:pt x="21324" y="7536"/>
                  </a:cubicBezTo>
                  <a:cubicBezTo>
                    <a:pt x="21324" y="9797"/>
                    <a:pt x="21324" y="13564"/>
                    <a:pt x="20028" y="16076"/>
                  </a:cubicBezTo>
                  <a:cubicBezTo>
                    <a:pt x="18732" y="18587"/>
                    <a:pt x="16140" y="19843"/>
                    <a:pt x="13764" y="20534"/>
                  </a:cubicBezTo>
                  <a:cubicBezTo>
                    <a:pt x="11388" y="21224"/>
                    <a:pt x="9228" y="21350"/>
                    <a:pt x="7068" y="19969"/>
                  </a:cubicBezTo>
                  <a:cubicBezTo>
                    <a:pt x="4908" y="18587"/>
                    <a:pt x="2748" y="15699"/>
                    <a:pt x="588" y="12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266723" y="259847"/>
              <a:ext cx="353485" cy="16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1557"/>
                  </a:moveTo>
                  <a:cubicBezTo>
                    <a:pt x="647" y="1557"/>
                    <a:pt x="1293" y="1557"/>
                    <a:pt x="1811" y="3447"/>
                  </a:cubicBezTo>
                  <a:cubicBezTo>
                    <a:pt x="2328" y="5337"/>
                    <a:pt x="2716" y="9117"/>
                    <a:pt x="2910" y="11817"/>
                  </a:cubicBezTo>
                  <a:cubicBezTo>
                    <a:pt x="3104" y="14517"/>
                    <a:pt x="3104" y="16137"/>
                    <a:pt x="2910" y="17622"/>
                  </a:cubicBezTo>
                  <a:cubicBezTo>
                    <a:pt x="2716" y="19107"/>
                    <a:pt x="2328" y="20457"/>
                    <a:pt x="1811" y="20862"/>
                  </a:cubicBezTo>
                  <a:cubicBezTo>
                    <a:pt x="1293" y="21267"/>
                    <a:pt x="647" y="20727"/>
                    <a:pt x="323" y="19782"/>
                  </a:cubicBezTo>
                  <a:cubicBezTo>
                    <a:pt x="0" y="18837"/>
                    <a:pt x="0" y="17487"/>
                    <a:pt x="323" y="15327"/>
                  </a:cubicBezTo>
                  <a:cubicBezTo>
                    <a:pt x="647" y="13167"/>
                    <a:pt x="1293" y="10197"/>
                    <a:pt x="2199" y="8307"/>
                  </a:cubicBezTo>
                  <a:cubicBezTo>
                    <a:pt x="3104" y="6417"/>
                    <a:pt x="4268" y="5607"/>
                    <a:pt x="5497" y="5472"/>
                  </a:cubicBezTo>
                  <a:cubicBezTo>
                    <a:pt x="6726" y="5337"/>
                    <a:pt x="8019" y="5877"/>
                    <a:pt x="8860" y="5607"/>
                  </a:cubicBezTo>
                  <a:cubicBezTo>
                    <a:pt x="9701" y="5337"/>
                    <a:pt x="10089" y="4257"/>
                    <a:pt x="10089" y="3177"/>
                  </a:cubicBezTo>
                  <a:cubicBezTo>
                    <a:pt x="10089" y="2097"/>
                    <a:pt x="9701" y="1017"/>
                    <a:pt x="9248" y="882"/>
                  </a:cubicBezTo>
                  <a:cubicBezTo>
                    <a:pt x="8795" y="747"/>
                    <a:pt x="8278" y="1557"/>
                    <a:pt x="7566" y="3447"/>
                  </a:cubicBezTo>
                  <a:cubicBezTo>
                    <a:pt x="6855" y="5337"/>
                    <a:pt x="5950" y="8307"/>
                    <a:pt x="5432" y="10737"/>
                  </a:cubicBezTo>
                  <a:cubicBezTo>
                    <a:pt x="4915" y="13167"/>
                    <a:pt x="4786" y="15057"/>
                    <a:pt x="5044" y="16272"/>
                  </a:cubicBezTo>
                  <a:cubicBezTo>
                    <a:pt x="5303" y="17487"/>
                    <a:pt x="5950" y="18027"/>
                    <a:pt x="7114" y="16947"/>
                  </a:cubicBezTo>
                  <a:cubicBezTo>
                    <a:pt x="8278" y="15867"/>
                    <a:pt x="9959" y="13167"/>
                    <a:pt x="11253" y="10467"/>
                  </a:cubicBezTo>
                  <a:cubicBezTo>
                    <a:pt x="12546" y="7767"/>
                    <a:pt x="13451" y="5067"/>
                    <a:pt x="13969" y="3042"/>
                  </a:cubicBezTo>
                  <a:cubicBezTo>
                    <a:pt x="14486" y="1017"/>
                    <a:pt x="14616" y="-333"/>
                    <a:pt x="14874" y="72"/>
                  </a:cubicBezTo>
                  <a:cubicBezTo>
                    <a:pt x="15133" y="477"/>
                    <a:pt x="15521" y="2637"/>
                    <a:pt x="15715" y="5877"/>
                  </a:cubicBezTo>
                  <a:cubicBezTo>
                    <a:pt x="15909" y="9117"/>
                    <a:pt x="15909" y="13437"/>
                    <a:pt x="15715" y="16272"/>
                  </a:cubicBezTo>
                  <a:cubicBezTo>
                    <a:pt x="15521" y="19107"/>
                    <a:pt x="15133" y="20457"/>
                    <a:pt x="15004" y="20457"/>
                  </a:cubicBezTo>
                  <a:cubicBezTo>
                    <a:pt x="14874" y="20457"/>
                    <a:pt x="15004" y="19107"/>
                    <a:pt x="15715" y="16542"/>
                  </a:cubicBezTo>
                  <a:cubicBezTo>
                    <a:pt x="16426" y="13977"/>
                    <a:pt x="17720" y="10197"/>
                    <a:pt x="18625" y="7902"/>
                  </a:cubicBezTo>
                  <a:cubicBezTo>
                    <a:pt x="19531" y="5607"/>
                    <a:pt x="20048" y="4797"/>
                    <a:pt x="20565" y="3717"/>
                  </a:cubicBezTo>
                  <a:cubicBezTo>
                    <a:pt x="21083" y="2637"/>
                    <a:pt x="21600" y="1287"/>
                    <a:pt x="21600" y="1017"/>
                  </a:cubicBezTo>
                  <a:cubicBezTo>
                    <a:pt x="21600" y="747"/>
                    <a:pt x="21083" y="1557"/>
                    <a:pt x="20759" y="2637"/>
                  </a:cubicBezTo>
                  <a:cubicBezTo>
                    <a:pt x="20436" y="3717"/>
                    <a:pt x="20307" y="5067"/>
                    <a:pt x="20436" y="7092"/>
                  </a:cubicBezTo>
                  <a:cubicBezTo>
                    <a:pt x="20565" y="9117"/>
                    <a:pt x="20953" y="11817"/>
                    <a:pt x="21147" y="13977"/>
                  </a:cubicBezTo>
                  <a:cubicBezTo>
                    <a:pt x="21341" y="16137"/>
                    <a:pt x="21341" y="17757"/>
                    <a:pt x="21018" y="18432"/>
                  </a:cubicBezTo>
                  <a:cubicBezTo>
                    <a:pt x="20695" y="19107"/>
                    <a:pt x="20048" y="18837"/>
                    <a:pt x="19401" y="1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666773" y="30380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692173" y="221252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745090" y="282489"/>
              <a:ext cx="88901" cy="9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672" fill="norm" stroke="1" extrusionOk="0">
                  <a:moveTo>
                    <a:pt x="19089" y="513"/>
                  </a:moveTo>
                  <a:cubicBezTo>
                    <a:pt x="16577" y="33"/>
                    <a:pt x="14065" y="-447"/>
                    <a:pt x="10800" y="753"/>
                  </a:cubicBezTo>
                  <a:cubicBezTo>
                    <a:pt x="7535" y="1953"/>
                    <a:pt x="3517" y="4833"/>
                    <a:pt x="1507" y="7473"/>
                  </a:cubicBezTo>
                  <a:cubicBezTo>
                    <a:pt x="-502" y="10113"/>
                    <a:pt x="-502" y="12513"/>
                    <a:pt x="1507" y="14913"/>
                  </a:cubicBezTo>
                  <a:cubicBezTo>
                    <a:pt x="3517" y="17313"/>
                    <a:pt x="7535" y="19713"/>
                    <a:pt x="10800" y="20433"/>
                  </a:cubicBezTo>
                  <a:cubicBezTo>
                    <a:pt x="14065" y="21153"/>
                    <a:pt x="16577" y="20193"/>
                    <a:pt x="18335" y="18273"/>
                  </a:cubicBezTo>
                  <a:cubicBezTo>
                    <a:pt x="20093" y="16353"/>
                    <a:pt x="21098" y="13473"/>
                    <a:pt x="21098" y="10833"/>
                  </a:cubicBezTo>
                  <a:cubicBezTo>
                    <a:pt x="21098" y="8193"/>
                    <a:pt x="20093" y="5793"/>
                    <a:pt x="18335" y="4833"/>
                  </a:cubicBezTo>
                  <a:cubicBezTo>
                    <a:pt x="16577" y="3873"/>
                    <a:pt x="14065" y="4353"/>
                    <a:pt x="11554" y="4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850923" y="262440"/>
              <a:ext cx="140264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0" fill="norm" stroke="1" extrusionOk="0">
                  <a:moveTo>
                    <a:pt x="0" y="1181"/>
                  </a:moveTo>
                  <a:cubicBezTo>
                    <a:pt x="1612" y="921"/>
                    <a:pt x="3224" y="661"/>
                    <a:pt x="4513" y="1311"/>
                  </a:cubicBezTo>
                  <a:cubicBezTo>
                    <a:pt x="5803" y="1962"/>
                    <a:pt x="6770" y="3523"/>
                    <a:pt x="7254" y="5345"/>
                  </a:cubicBezTo>
                  <a:cubicBezTo>
                    <a:pt x="7737" y="7167"/>
                    <a:pt x="7737" y="9249"/>
                    <a:pt x="7576" y="10940"/>
                  </a:cubicBezTo>
                  <a:cubicBezTo>
                    <a:pt x="7415" y="12632"/>
                    <a:pt x="7093" y="13933"/>
                    <a:pt x="6931" y="13803"/>
                  </a:cubicBezTo>
                  <a:cubicBezTo>
                    <a:pt x="6770" y="13673"/>
                    <a:pt x="6770" y="12111"/>
                    <a:pt x="7254" y="10029"/>
                  </a:cubicBezTo>
                  <a:cubicBezTo>
                    <a:pt x="7737" y="7947"/>
                    <a:pt x="8704" y="5345"/>
                    <a:pt x="10639" y="3393"/>
                  </a:cubicBezTo>
                  <a:cubicBezTo>
                    <a:pt x="12573" y="1441"/>
                    <a:pt x="15475" y="140"/>
                    <a:pt x="17570" y="10"/>
                  </a:cubicBezTo>
                  <a:cubicBezTo>
                    <a:pt x="19666" y="-120"/>
                    <a:pt x="20955" y="921"/>
                    <a:pt x="21278" y="4694"/>
                  </a:cubicBezTo>
                  <a:cubicBezTo>
                    <a:pt x="21600" y="8468"/>
                    <a:pt x="20955" y="14974"/>
                    <a:pt x="2031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7262682" y="89826"/>
              <a:ext cx="147042" cy="35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83" fill="norm" stroke="1" extrusionOk="0">
                  <a:moveTo>
                    <a:pt x="21134" y="2197"/>
                  </a:moveTo>
                  <a:cubicBezTo>
                    <a:pt x="20221" y="1426"/>
                    <a:pt x="19309" y="654"/>
                    <a:pt x="18092" y="269"/>
                  </a:cubicBezTo>
                  <a:cubicBezTo>
                    <a:pt x="16875" y="-117"/>
                    <a:pt x="15354" y="-117"/>
                    <a:pt x="13528" y="462"/>
                  </a:cubicBezTo>
                  <a:cubicBezTo>
                    <a:pt x="11703" y="1040"/>
                    <a:pt x="9573" y="2197"/>
                    <a:pt x="7140" y="4640"/>
                  </a:cubicBezTo>
                  <a:cubicBezTo>
                    <a:pt x="4706" y="7083"/>
                    <a:pt x="1968" y="10812"/>
                    <a:pt x="751" y="13704"/>
                  </a:cubicBezTo>
                  <a:cubicBezTo>
                    <a:pt x="-466" y="16597"/>
                    <a:pt x="-162" y="18654"/>
                    <a:pt x="1359" y="19876"/>
                  </a:cubicBezTo>
                  <a:cubicBezTo>
                    <a:pt x="2880" y="21097"/>
                    <a:pt x="5619" y="21483"/>
                    <a:pt x="7748" y="21483"/>
                  </a:cubicBezTo>
                  <a:cubicBezTo>
                    <a:pt x="9878" y="21483"/>
                    <a:pt x="11399" y="21097"/>
                    <a:pt x="12920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7426403" y="164102"/>
              <a:ext cx="180171" cy="29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17" fill="norm" stroke="1" extrusionOk="0">
                  <a:moveTo>
                    <a:pt x="10077" y="0"/>
                  </a:moveTo>
                  <a:cubicBezTo>
                    <a:pt x="7314" y="3549"/>
                    <a:pt x="4551" y="7097"/>
                    <a:pt x="2919" y="10260"/>
                  </a:cubicBezTo>
                  <a:cubicBezTo>
                    <a:pt x="1286" y="13423"/>
                    <a:pt x="784" y="16200"/>
                    <a:pt x="407" y="17974"/>
                  </a:cubicBezTo>
                  <a:cubicBezTo>
                    <a:pt x="30" y="19749"/>
                    <a:pt x="-221" y="20520"/>
                    <a:pt x="281" y="20983"/>
                  </a:cubicBezTo>
                  <a:cubicBezTo>
                    <a:pt x="784" y="21446"/>
                    <a:pt x="2039" y="21600"/>
                    <a:pt x="5681" y="21137"/>
                  </a:cubicBezTo>
                  <a:cubicBezTo>
                    <a:pt x="9323" y="20674"/>
                    <a:pt x="15351" y="19594"/>
                    <a:pt x="2137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7696068" y="102521"/>
              <a:ext cx="170856" cy="32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51" fill="norm" stroke="1" extrusionOk="0">
                  <a:moveTo>
                    <a:pt x="3125" y="5689"/>
                  </a:moveTo>
                  <a:cubicBezTo>
                    <a:pt x="2858" y="10120"/>
                    <a:pt x="2592" y="14551"/>
                    <a:pt x="2192" y="17320"/>
                  </a:cubicBezTo>
                  <a:cubicBezTo>
                    <a:pt x="1792" y="20089"/>
                    <a:pt x="1258" y="21197"/>
                    <a:pt x="858" y="21336"/>
                  </a:cubicBezTo>
                  <a:cubicBezTo>
                    <a:pt x="458" y="21474"/>
                    <a:pt x="192" y="20643"/>
                    <a:pt x="58" y="18082"/>
                  </a:cubicBezTo>
                  <a:cubicBezTo>
                    <a:pt x="-75" y="15520"/>
                    <a:pt x="-75" y="11228"/>
                    <a:pt x="1125" y="7905"/>
                  </a:cubicBezTo>
                  <a:cubicBezTo>
                    <a:pt x="2325" y="4582"/>
                    <a:pt x="4725" y="2228"/>
                    <a:pt x="6992" y="1051"/>
                  </a:cubicBezTo>
                  <a:cubicBezTo>
                    <a:pt x="9258" y="-126"/>
                    <a:pt x="11392" y="-126"/>
                    <a:pt x="12992" y="151"/>
                  </a:cubicBezTo>
                  <a:cubicBezTo>
                    <a:pt x="14592" y="428"/>
                    <a:pt x="15658" y="982"/>
                    <a:pt x="16325" y="2366"/>
                  </a:cubicBezTo>
                  <a:cubicBezTo>
                    <a:pt x="16992" y="3751"/>
                    <a:pt x="17258" y="5966"/>
                    <a:pt x="16592" y="7628"/>
                  </a:cubicBezTo>
                  <a:cubicBezTo>
                    <a:pt x="15925" y="9289"/>
                    <a:pt x="14325" y="10397"/>
                    <a:pt x="11925" y="11436"/>
                  </a:cubicBezTo>
                  <a:cubicBezTo>
                    <a:pt x="9525" y="12474"/>
                    <a:pt x="6325" y="13443"/>
                    <a:pt x="5258" y="14205"/>
                  </a:cubicBezTo>
                  <a:cubicBezTo>
                    <a:pt x="4192" y="14966"/>
                    <a:pt x="5258" y="15520"/>
                    <a:pt x="8325" y="16074"/>
                  </a:cubicBezTo>
                  <a:cubicBezTo>
                    <a:pt x="11392" y="16628"/>
                    <a:pt x="16458" y="17182"/>
                    <a:pt x="21525" y="17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7898673" y="106952"/>
              <a:ext cx="11207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10604" y="0"/>
                  </a:moveTo>
                  <a:cubicBezTo>
                    <a:pt x="14531" y="2700"/>
                    <a:pt x="18458" y="5400"/>
                    <a:pt x="20029" y="8229"/>
                  </a:cubicBezTo>
                  <a:cubicBezTo>
                    <a:pt x="21600" y="11057"/>
                    <a:pt x="20815" y="14014"/>
                    <a:pt x="17084" y="16264"/>
                  </a:cubicBezTo>
                  <a:cubicBezTo>
                    <a:pt x="13353" y="18514"/>
                    <a:pt x="6676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717073" y="1288052"/>
              <a:ext cx="1128747" cy="181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90" fill="norm" stroke="1" extrusionOk="0">
                  <a:moveTo>
                    <a:pt x="0" y="0"/>
                  </a:moveTo>
                  <a:cubicBezTo>
                    <a:pt x="728" y="681"/>
                    <a:pt x="1456" y="1361"/>
                    <a:pt x="2083" y="1991"/>
                  </a:cubicBezTo>
                  <a:cubicBezTo>
                    <a:pt x="2710" y="2621"/>
                    <a:pt x="3236" y="3201"/>
                    <a:pt x="4004" y="3844"/>
                  </a:cubicBezTo>
                  <a:cubicBezTo>
                    <a:pt x="4773" y="4486"/>
                    <a:pt x="5784" y="5192"/>
                    <a:pt x="6816" y="5885"/>
                  </a:cubicBezTo>
                  <a:cubicBezTo>
                    <a:pt x="7847" y="6578"/>
                    <a:pt x="8899" y="7259"/>
                    <a:pt x="9930" y="7965"/>
                  </a:cubicBezTo>
                  <a:cubicBezTo>
                    <a:pt x="10962" y="8670"/>
                    <a:pt x="11973" y="9401"/>
                    <a:pt x="12883" y="10195"/>
                  </a:cubicBezTo>
                  <a:cubicBezTo>
                    <a:pt x="13793" y="10989"/>
                    <a:pt x="14602" y="11846"/>
                    <a:pt x="15310" y="12703"/>
                  </a:cubicBezTo>
                  <a:cubicBezTo>
                    <a:pt x="16018" y="13560"/>
                    <a:pt x="16625" y="14417"/>
                    <a:pt x="17191" y="15236"/>
                  </a:cubicBezTo>
                  <a:cubicBezTo>
                    <a:pt x="17757" y="16055"/>
                    <a:pt x="18283" y="16836"/>
                    <a:pt x="18870" y="17643"/>
                  </a:cubicBezTo>
                  <a:cubicBezTo>
                    <a:pt x="19456" y="18449"/>
                    <a:pt x="20103" y="19281"/>
                    <a:pt x="20569" y="19874"/>
                  </a:cubicBezTo>
                  <a:cubicBezTo>
                    <a:pt x="21034" y="20466"/>
                    <a:pt x="21317" y="20819"/>
                    <a:pt x="21458" y="21058"/>
                  </a:cubicBezTo>
                  <a:cubicBezTo>
                    <a:pt x="21600" y="21298"/>
                    <a:pt x="21600" y="21424"/>
                    <a:pt x="21499" y="21499"/>
                  </a:cubicBezTo>
                  <a:cubicBezTo>
                    <a:pt x="21398" y="21575"/>
                    <a:pt x="21196" y="21600"/>
                    <a:pt x="20892" y="21587"/>
                  </a:cubicBezTo>
                  <a:cubicBezTo>
                    <a:pt x="20589" y="21575"/>
                    <a:pt x="20184" y="21524"/>
                    <a:pt x="1978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3669573" y="2913652"/>
              <a:ext cx="266701" cy="19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3484"/>
                  </a:moveTo>
                  <a:cubicBezTo>
                    <a:pt x="1714" y="7200"/>
                    <a:pt x="3429" y="10916"/>
                    <a:pt x="5057" y="13935"/>
                  </a:cubicBezTo>
                  <a:cubicBezTo>
                    <a:pt x="6686" y="16955"/>
                    <a:pt x="8229" y="19277"/>
                    <a:pt x="9429" y="20439"/>
                  </a:cubicBezTo>
                  <a:cubicBezTo>
                    <a:pt x="10629" y="21600"/>
                    <a:pt x="11486" y="21600"/>
                    <a:pt x="12943" y="19277"/>
                  </a:cubicBezTo>
                  <a:cubicBezTo>
                    <a:pt x="14400" y="16955"/>
                    <a:pt x="16457" y="12310"/>
                    <a:pt x="18000" y="8710"/>
                  </a:cubicBezTo>
                  <a:cubicBezTo>
                    <a:pt x="19543" y="5110"/>
                    <a:pt x="20571" y="25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287640" y="2805702"/>
              <a:ext cx="302684" cy="44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302" y="6201"/>
                  </a:moveTo>
                  <a:cubicBezTo>
                    <a:pt x="302" y="5684"/>
                    <a:pt x="302" y="5167"/>
                    <a:pt x="453" y="5374"/>
                  </a:cubicBezTo>
                  <a:cubicBezTo>
                    <a:pt x="604" y="5581"/>
                    <a:pt x="906" y="6511"/>
                    <a:pt x="1208" y="8681"/>
                  </a:cubicBezTo>
                  <a:cubicBezTo>
                    <a:pt x="1510" y="10852"/>
                    <a:pt x="1813" y="14262"/>
                    <a:pt x="1964" y="16278"/>
                  </a:cubicBezTo>
                  <a:cubicBezTo>
                    <a:pt x="2115" y="18293"/>
                    <a:pt x="2115" y="18913"/>
                    <a:pt x="1888" y="19688"/>
                  </a:cubicBezTo>
                  <a:cubicBezTo>
                    <a:pt x="1662" y="20463"/>
                    <a:pt x="1208" y="21393"/>
                    <a:pt x="906" y="21497"/>
                  </a:cubicBezTo>
                  <a:cubicBezTo>
                    <a:pt x="604" y="21600"/>
                    <a:pt x="453" y="20877"/>
                    <a:pt x="302" y="18396"/>
                  </a:cubicBezTo>
                  <a:cubicBezTo>
                    <a:pt x="151" y="15916"/>
                    <a:pt x="0" y="11678"/>
                    <a:pt x="0" y="8940"/>
                  </a:cubicBezTo>
                  <a:cubicBezTo>
                    <a:pt x="0" y="6201"/>
                    <a:pt x="151" y="4961"/>
                    <a:pt x="453" y="3979"/>
                  </a:cubicBezTo>
                  <a:cubicBezTo>
                    <a:pt x="755" y="2997"/>
                    <a:pt x="1208" y="2274"/>
                    <a:pt x="1813" y="1860"/>
                  </a:cubicBezTo>
                  <a:cubicBezTo>
                    <a:pt x="2417" y="1447"/>
                    <a:pt x="3172" y="1344"/>
                    <a:pt x="4078" y="1757"/>
                  </a:cubicBezTo>
                  <a:cubicBezTo>
                    <a:pt x="4985" y="2170"/>
                    <a:pt x="6042" y="3100"/>
                    <a:pt x="7477" y="5426"/>
                  </a:cubicBezTo>
                  <a:cubicBezTo>
                    <a:pt x="8912" y="7751"/>
                    <a:pt x="10724" y="11472"/>
                    <a:pt x="11782" y="13590"/>
                  </a:cubicBezTo>
                  <a:cubicBezTo>
                    <a:pt x="12839" y="15709"/>
                    <a:pt x="13141" y="16226"/>
                    <a:pt x="13594" y="16743"/>
                  </a:cubicBezTo>
                  <a:cubicBezTo>
                    <a:pt x="14048" y="17259"/>
                    <a:pt x="14652" y="17776"/>
                    <a:pt x="15331" y="17828"/>
                  </a:cubicBezTo>
                  <a:cubicBezTo>
                    <a:pt x="16011" y="17879"/>
                    <a:pt x="16766" y="17466"/>
                    <a:pt x="17522" y="16071"/>
                  </a:cubicBezTo>
                  <a:cubicBezTo>
                    <a:pt x="18277" y="14676"/>
                    <a:pt x="19032" y="12299"/>
                    <a:pt x="19485" y="9715"/>
                  </a:cubicBezTo>
                  <a:cubicBezTo>
                    <a:pt x="19938" y="7131"/>
                    <a:pt x="20090" y="4341"/>
                    <a:pt x="20392" y="2687"/>
                  </a:cubicBezTo>
                  <a:cubicBezTo>
                    <a:pt x="20694" y="1033"/>
                    <a:pt x="21147" y="5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598557" y="2993524"/>
              <a:ext cx="107288" cy="14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639" fill="norm" stroke="1" extrusionOk="0">
                  <a:moveTo>
                    <a:pt x="14584" y="3871"/>
                  </a:moveTo>
                  <a:cubicBezTo>
                    <a:pt x="13338" y="2704"/>
                    <a:pt x="12092" y="1536"/>
                    <a:pt x="10430" y="953"/>
                  </a:cubicBezTo>
                  <a:cubicBezTo>
                    <a:pt x="8768" y="369"/>
                    <a:pt x="6692" y="369"/>
                    <a:pt x="4407" y="2120"/>
                  </a:cubicBezTo>
                  <a:cubicBezTo>
                    <a:pt x="2122" y="3871"/>
                    <a:pt x="-370" y="7374"/>
                    <a:pt x="45" y="11023"/>
                  </a:cubicBezTo>
                  <a:cubicBezTo>
                    <a:pt x="461" y="14671"/>
                    <a:pt x="3784" y="18466"/>
                    <a:pt x="7315" y="19926"/>
                  </a:cubicBezTo>
                  <a:cubicBezTo>
                    <a:pt x="10845" y="21385"/>
                    <a:pt x="14584" y="20509"/>
                    <a:pt x="17076" y="18174"/>
                  </a:cubicBezTo>
                  <a:cubicBezTo>
                    <a:pt x="19568" y="15839"/>
                    <a:pt x="20815" y="12044"/>
                    <a:pt x="21022" y="9271"/>
                  </a:cubicBezTo>
                  <a:cubicBezTo>
                    <a:pt x="21230" y="6499"/>
                    <a:pt x="20399" y="4747"/>
                    <a:pt x="19153" y="3288"/>
                  </a:cubicBezTo>
                  <a:cubicBezTo>
                    <a:pt x="17907" y="1828"/>
                    <a:pt x="16245" y="661"/>
                    <a:pt x="14792" y="223"/>
                  </a:cubicBezTo>
                  <a:cubicBezTo>
                    <a:pt x="13338" y="-215"/>
                    <a:pt x="12092" y="77"/>
                    <a:pt x="10845" y="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774473" y="2970802"/>
              <a:ext cx="114301" cy="17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0"/>
                  </a:moveTo>
                  <a:cubicBezTo>
                    <a:pt x="400" y="6353"/>
                    <a:pt x="800" y="12706"/>
                    <a:pt x="800" y="16518"/>
                  </a:cubicBezTo>
                  <a:cubicBezTo>
                    <a:pt x="800" y="20329"/>
                    <a:pt x="400" y="21600"/>
                    <a:pt x="200" y="21346"/>
                  </a:cubicBezTo>
                  <a:cubicBezTo>
                    <a:pt x="0" y="21092"/>
                    <a:pt x="0" y="19313"/>
                    <a:pt x="800" y="16518"/>
                  </a:cubicBezTo>
                  <a:cubicBezTo>
                    <a:pt x="1600" y="13722"/>
                    <a:pt x="3200" y="9911"/>
                    <a:pt x="4600" y="7242"/>
                  </a:cubicBezTo>
                  <a:cubicBezTo>
                    <a:pt x="6000" y="4574"/>
                    <a:pt x="7200" y="3049"/>
                    <a:pt x="8800" y="2033"/>
                  </a:cubicBezTo>
                  <a:cubicBezTo>
                    <a:pt x="10400" y="1016"/>
                    <a:pt x="12400" y="508"/>
                    <a:pt x="14400" y="2160"/>
                  </a:cubicBezTo>
                  <a:cubicBezTo>
                    <a:pt x="16400" y="3812"/>
                    <a:pt x="18400" y="7624"/>
                    <a:pt x="19600" y="10927"/>
                  </a:cubicBezTo>
                  <a:cubicBezTo>
                    <a:pt x="20800" y="14231"/>
                    <a:pt x="21200" y="17026"/>
                    <a:pt x="21600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977673" y="3042768"/>
              <a:ext cx="1143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187223" y="2733601"/>
              <a:ext cx="52024" cy="39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79" fill="norm" stroke="1" extrusionOk="0">
                  <a:moveTo>
                    <a:pt x="0" y="2522"/>
                  </a:moveTo>
                  <a:cubicBezTo>
                    <a:pt x="1728" y="1493"/>
                    <a:pt x="3456" y="465"/>
                    <a:pt x="6048" y="122"/>
                  </a:cubicBezTo>
                  <a:cubicBezTo>
                    <a:pt x="8640" y="-221"/>
                    <a:pt x="12096" y="122"/>
                    <a:pt x="15120" y="1665"/>
                  </a:cubicBezTo>
                  <a:cubicBezTo>
                    <a:pt x="18144" y="3208"/>
                    <a:pt x="20736" y="5950"/>
                    <a:pt x="21168" y="9436"/>
                  </a:cubicBezTo>
                  <a:cubicBezTo>
                    <a:pt x="21600" y="12922"/>
                    <a:pt x="19872" y="17150"/>
                    <a:pt x="18144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5288823" y="301525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307873" y="291365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345973" y="290730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365386" y="2932702"/>
              <a:ext cx="12663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098" y="0"/>
                  </a:moveTo>
                  <a:cubicBezTo>
                    <a:pt x="1378" y="5462"/>
                    <a:pt x="658" y="10924"/>
                    <a:pt x="298" y="14524"/>
                  </a:cubicBezTo>
                  <a:cubicBezTo>
                    <a:pt x="-62" y="18124"/>
                    <a:pt x="-62" y="19862"/>
                    <a:pt x="118" y="19738"/>
                  </a:cubicBezTo>
                  <a:cubicBezTo>
                    <a:pt x="298" y="19614"/>
                    <a:pt x="658" y="17628"/>
                    <a:pt x="1198" y="15021"/>
                  </a:cubicBezTo>
                  <a:cubicBezTo>
                    <a:pt x="1738" y="12414"/>
                    <a:pt x="2458" y="9186"/>
                    <a:pt x="3538" y="6703"/>
                  </a:cubicBezTo>
                  <a:cubicBezTo>
                    <a:pt x="4618" y="4221"/>
                    <a:pt x="6058" y="2483"/>
                    <a:pt x="8938" y="2979"/>
                  </a:cubicBezTo>
                  <a:cubicBezTo>
                    <a:pt x="11818" y="3476"/>
                    <a:pt x="16138" y="6207"/>
                    <a:pt x="18478" y="9683"/>
                  </a:cubicBezTo>
                  <a:cubicBezTo>
                    <a:pt x="20818" y="13159"/>
                    <a:pt x="21178" y="17379"/>
                    <a:pt x="215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543318" y="2959839"/>
              <a:ext cx="101106" cy="16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49" fill="norm" stroke="1" extrusionOk="0">
                  <a:moveTo>
                    <a:pt x="2542" y="11404"/>
                  </a:moveTo>
                  <a:cubicBezTo>
                    <a:pt x="6509" y="10019"/>
                    <a:pt x="10476" y="8635"/>
                    <a:pt x="13342" y="7388"/>
                  </a:cubicBezTo>
                  <a:cubicBezTo>
                    <a:pt x="16207" y="6142"/>
                    <a:pt x="17970" y="5035"/>
                    <a:pt x="18852" y="3788"/>
                  </a:cubicBezTo>
                  <a:cubicBezTo>
                    <a:pt x="19734" y="2542"/>
                    <a:pt x="19734" y="1158"/>
                    <a:pt x="18411" y="465"/>
                  </a:cubicBezTo>
                  <a:cubicBezTo>
                    <a:pt x="17089" y="-227"/>
                    <a:pt x="14444" y="-227"/>
                    <a:pt x="11358" y="1019"/>
                  </a:cubicBezTo>
                  <a:cubicBezTo>
                    <a:pt x="8272" y="2265"/>
                    <a:pt x="4746" y="4758"/>
                    <a:pt x="2542" y="7942"/>
                  </a:cubicBezTo>
                  <a:cubicBezTo>
                    <a:pt x="338" y="11127"/>
                    <a:pt x="-544" y="15004"/>
                    <a:pt x="338" y="17496"/>
                  </a:cubicBezTo>
                  <a:cubicBezTo>
                    <a:pt x="1219" y="19988"/>
                    <a:pt x="3864" y="21096"/>
                    <a:pt x="7611" y="21235"/>
                  </a:cubicBezTo>
                  <a:cubicBezTo>
                    <a:pt x="11358" y="21373"/>
                    <a:pt x="16207" y="20542"/>
                    <a:pt x="21056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5658064" y="2989852"/>
              <a:ext cx="176860" cy="14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20" fill="norm" stroke="1" extrusionOk="0">
                  <a:moveTo>
                    <a:pt x="18400" y="0"/>
                  </a:moveTo>
                  <a:cubicBezTo>
                    <a:pt x="14286" y="309"/>
                    <a:pt x="10172" y="617"/>
                    <a:pt x="7086" y="2777"/>
                  </a:cubicBezTo>
                  <a:cubicBezTo>
                    <a:pt x="4000" y="4937"/>
                    <a:pt x="1943" y="8949"/>
                    <a:pt x="915" y="11880"/>
                  </a:cubicBezTo>
                  <a:cubicBezTo>
                    <a:pt x="-114" y="14811"/>
                    <a:pt x="-114" y="16663"/>
                    <a:pt x="143" y="18360"/>
                  </a:cubicBezTo>
                  <a:cubicBezTo>
                    <a:pt x="400" y="20057"/>
                    <a:pt x="915" y="21600"/>
                    <a:pt x="3100" y="21137"/>
                  </a:cubicBezTo>
                  <a:cubicBezTo>
                    <a:pt x="5286" y="20674"/>
                    <a:pt x="9143" y="18206"/>
                    <a:pt x="11586" y="15891"/>
                  </a:cubicBezTo>
                  <a:cubicBezTo>
                    <a:pt x="14029" y="13577"/>
                    <a:pt x="15057" y="11417"/>
                    <a:pt x="15700" y="9566"/>
                  </a:cubicBezTo>
                  <a:cubicBezTo>
                    <a:pt x="16343" y="7714"/>
                    <a:pt x="16600" y="6171"/>
                    <a:pt x="16600" y="6326"/>
                  </a:cubicBezTo>
                  <a:cubicBezTo>
                    <a:pt x="16600" y="6480"/>
                    <a:pt x="16343" y="8331"/>
                    <a:pt x="17115" y="10954"/>
                  </a:cubicBezTo>
                  <a:cubicBezTo>
                    <a:pt x="17886" y="13577"/>
                    <a:pt x="19686" y="16971"/>
                    <a:pt x="21486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5873023" y="2972258"/>
              <a:ext cx="158751" cy="15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5697"/>
                  </a:moveTo>
                  <a:cubicBezTo>
                    <a:pt x="0" y="3453"/>
                    <a:pt x="0" y="1209"/>
                    <a:pt x="720" y="368"/>
                  </a:cubicBezTo>
                  <a:cubicBezTo>
                    <a:pt x="1440" y="-474"/>
                    <a:pt x="2880" y="87"/>
                    <a:pt x="4752" y="2471"/>
                  </a:cubicBezTo>
                  <a:cubicBezTo>
                    <a:pt x="6624" y="4856"/>
                    <a:pt x="8928" y="9064"/>
                    <a:pt x="10080" y="12009"/>
                  </a:cubicBezTo>
                  <a:cubicBezTo>
                    <a:pt x="11232" y="14955"/>
                    <a:pt x="11232" y="16638"/>
                    <a:pt x="11232" y="18181"/>
                  </a:cubicBezTo>
                  <a:cubicBezTo>
                    <a:pt x="11232" y="19723"/>
                    <a:pt x="11232" y="21126"/>
                    <a:pt x="10944" y="20986"/>
                  </a:cubicBezTo>
                  <a:cubicBezTo>
                    <a:pt x="10656" y="20845"/>
                    <a:pt x="10080" y="19162"/>
                    <a:pt x="10800" y="15936"/>
                  </a:cubicBezTo>
                  <a:cubicBezTo>
                    <a:pt x="11520" y="12710"/>
                    <a:pt x="13536" y="7942"/>
                    <a:pt x="15552" y="5136"/>
                  </a:cubicBezTo>
                  <a:cubicBezTo>
                    <a:pt x="17568" y="2331"/>
                    <a:pt x="19584" y="1490"/>
                    <a:pt x="21600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457223" y="2964452"/>
              <a:ext cx="146051" cy="209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0"/>
                  </a:moveTo>
                  <a:cubicBezTo>
                    <a:pt x="4070" y="2160"/>
                    <a:pt x="8139" y="4320"/>
                    <a:pt x="10643" y="7128"/>
                  </a:cubicBezTo>
                  <a:cubicBezTo>
                    <a:pt x="13148" y="9936"/>
                    <a:pt x="14087" y="13392"/>
                    <a:pt x="13930" y="15768"/>
                  </a:cubicBezTo>
                  <a:cubicBezTo>
                    <a:pt x="13774" y="18144"/>
                    <a:pt x="12522" y="19440"/>
                    <a:pt x="11113" y="20304"/>
                  </a:cubicBezTo>
                  <a:cubicBezTo>
                    <a:pt x="9704" y="21168"/>
                    <a:pt x="8139" y="21600"/>
                    <a:pt x="7043" y="21276"/>
                  </a:cubicBezTo>
                  <a:cubicBezTo>
                    <a:pt x="5948" y="20952"/>
                    <a:pt x="5322" y="19872"/>
                    <a:pt x="5635" y="17064"/>
                  </a:cubicBezTo>
                  <a:cubicBezTo>
                    <a:pt x="5948" y="14256"/>
                    <a:pt x="7200" y="9720"/>
                    <a:pt x="10017" y="6696"/>
                  </a:cubicBezTo>
                  <a:cubicBezTo>
                    <a:pt x="12835" y="3672"/>
                    <a:pt x="17217" y="2160"/>
                    <a:pt x="21600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652360" y="2964997"/>
              <a:ext cx="236675" cy="44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59" fill="norm" stroke="1" extrusionOk="0">
                  <a:moveTo>
                    <a:pt x="715" y="2699"/>
                  </a:moveTo>
                  <a:cubicBezTo>
                    <a:pt x="1466" y="2295"/>
                    <a:pt x="2218" y="1892"/>
                    <a:pt x="3157" y="1387"/>
                  </a:cubicBezTo>
                  <a:cubicBezTo>
                    <a:pt x="4096" y="882"/>
                    <a:pt x="5223" y="277"/>
                    <a:pt x="5223" y="75"/>
                  </a:cubicBezTo>
                  <a:cubicBezTo>
                    <a:pt x="5223" y="-127"/>
                    <a:pt x="4096" y="75"/>
                    <a:pt x="2875" y="731"/>
                  </a:cubicBezTo>
                  <a:cubicBezTo>
                    <a:pt x="1654" y="1387"/>
                    <a:pt x="339" y="2497"/>
                    <a:pt x="58" y="3608"/>
                  </a:cubicBezTo>
                  <a:cubicBezTo>
                    <a:pt x="-224" y="4718"/>
                    <a:pt x="527" y="5828"/>
                    <a:pt x="2124" y="6484"/>
                  </a:cubicBezTo>
                  <a:cubicBezTo>
                    <a:pt x="3720" y="7140"/>
                    <a:pt x="6162" y="7342"/>
                    <a:pt x="9543" y="6636"/>
                  </a:cubicBezTo>
                  <a:cubicBezTo>
                    <a:pt x="12924" y="5929"/>
                    <a:pt x="17244" y="4314"/>
                    <a:pt x="19310" y="3254"/>
                  </a:cubicBezTo>
                  <a:cubicBezTo>
                    <a:pt x="21376" y="2194"/>
                    <a:pt x="21188" y="1690"/>
                    <a:pt x="20625" y="1488"/>
                  </a:cubicBezTo>
                  <a:cubicBezTo>
                    <a:pt x="20061" y="1286"/>
                    <a:pt x="19122" y="1387"/>
                    <a:pt x="17432" y="2043"/>
                  </a:cubicBezTo>
                  <a:cubicBezTo>
                    <a:pt x="15741" y="2699"/>
                    <a:pt x="13299" y="3910"/>
                    <a:pt x="11985" y="4768"/>
                  </a:cubicBezTo>
                  <a:cubicBezTo>
                    <a:pt x="10670" y="5626"/>
                    <a:pt x="10482" y="6131"/>
                    <a:pt x="10858" y="6434"/>
                  </a:cubicBezTo>
                  <a:cubicBezTo>
                    <a:pt x="11233" y="6737"/>
                    <a:pt x="12173" y="6837"/>
                    <a:pt x="13487" y="6585"/>
                  </a:cubicBezTo>
                  <a:cubicBezTo>
                    <a:pt x="14802" y="6333"/>
                    <a:pt x="16493" y="5727"/>
                    <a:pt x="17807" y="5172"/>
                  </a:cubicBezTo>
                  <a:cubicBezTo>
                    <a:pt x="19122" y="4617"/>
                    <a:pt x="20061" y="4112"/>
                    <a:pt x="20437" y="4264"/>
                  </a:cubicBezTo>
                  <a:cubicBezTo>
                    <a:pt x="20813" y="4415"/>
                    <a:pt x="20625" y="5223"/>
                    <a:pt x="20249" y="6938"/>
                  </a:cubicBezTo>
                  <a:cubicBezTo>
                    <a:pt x="19873" y="8654"/>
                    <a:pt x="19310" y="11279"/>
                    <a:pt x="18746" y="13600"/>
                  </a:cubicBezTo>
                  <a:cubicBezTo>
                    <a:pt x="18183" y="15922"/>
                    <a:pt x="17619" y="17940"/>
                    <a:pt x="16962" y="19202"/>
                  </a:cubicBezTo>
                  <a:cubicBezTo>
                    <a:pt x="16305" y="20464"/>
                    <a:pt x="15553" y="20968"/>
                    <a:pt x="14614" y="21221"/>
                  </a:cubicBezTo>
                  <a:cubicBezTo>
                    <a:pt x="13675" y="21473"/>
                    <a:pt x="12548" y="21473"/>
                    <a:pt x="11609" y="20413"/>
                  </a:cubicBezTo>
                  <a:cubicBezTo>
                    <a:pt x="10670" y="19353"/>
                    <a:pt x="9919" y="17234"/>
                    <a:pt x="9167" y="15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927123" y="2952931"/>
              <a:ext cx="409665" cy="23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86" fill="norm" stroke="1" extrusionOk="0">
                  <a:moveTo>
                    <a:pt x="0" y="3334"/>
                  </a:moveTo>
                  <a:cubicBezTo>
                    <a:pt x="779" y="2951"/>
                    <a:pt x="1559" y="2569"/>
                    <a:pt x="2394" y="4003"/>
                  </a:cubicBezTo>
                  <a:cubicBezTo>
                    <a:pt x="3229" y="5436"/>
                    <a:pt x="4120" y="8686"/>
                    <a:pt x="4120" y="11362"/>
                  </a:cubicBezTo>
                  <a:cubicBezTo>
                    <a:pt x="4120" y="14038"/>
                    <a:pt x="3229" y="16141"/>
                    <a:pt x="2505" y="17288"/>
                  </a:cubicBezTo>
                  <a:cubicBezTo>
                    <a:pt x="1781" y="18435"/>
                    <a:pt x="1225" y="18626"/>
                    <a:pt x="1002" y="18148"/>
                  </a:cubicBezTo>
                  <a:cubicBezTo>
                    <a:pt x="779" y="17670"/>
                    <a:pt x="891" y="16523"/>
                    <a:pt x="1503" y="14612"/>
                  </a:cubicBezTo>
                  <a:cubicBezTo>
                    <a:pt x="2115" y="12700"/>
                    <a:pt x="3229" y="10024"/>
                    <a:pt x="4342" y="8208"/>
                  </a:cubicBezTo>
                  <a:cubicBezTo>
                    <a:pt x="5456" y="6392"/>
                    <a:pt x="6569" y="5436"/>
                    <a:pt x="7794" y="4767"/>
                  </a:cubicBezTo>
                  <a:cubicBezTo>
                    <a:pt x="9019" y="4098"/>
                    <a:pt x="10355" y="3716"/>
                    <a:pt x="11078" y="3047"/>
                  </a:cubicBezTo>
                  <a:cubicBezTo>
                    <a:pt x="11802" y="2378"/>
                    <a:pt x="11913" y="1422"/>
                    <a:pt x="11691" y="944"/>
                  </a:cubicBezTo>
                  <a:cubicBezTo>
                    <a:pt x="11468" y="466"/>
                    <a:pt x="10911" y="466"/>
                    <a:pt x="9854" y="1900"/>
                  </a:cubicBezTo>
                  <a:cubicBezTo>
                    <a:pt x="8796" y="3334"/>
                    <a:pt x="7237" y="6201"/>
                    <a:pt x="6346" y="8208"/>
                  </a:cubicBezTo>
                  <a:cubicBezTo>
                    <a:pt x="5456" y="10215"/>
                    <a:pt x="5233" y="11362"/>
                    <a:pt x="5122" y="12413"/>
                  </a:cubicBezTo>
                  <a:cubicBezTo>
                    <a:pt x="5010" y="13465"/>
                    <a:pt x="5010" y="14420"/>
                    <a:pt x="5233" y="15185"/>
                  </a:cubicBezTo>
                  <a:cubicBezTo>
                    <a:pt x="5456" y="15950"/>
                    <a:pt x="5901" y="16523"/>
                    <a:pt x="6736" y="16714"/>
                  </a:cubicBezTo>
                  <a:cubicBezTo>
                    <a:pt x="7571" y="16905"/>
                    <a:pt x="8796" y="16714"/>
                    <a:pt x="10188" y="15185"/>
                  </a:cubicBezTo>
                  <a:cubicBezTo>
                    <a:pt x="11579" y="13656"/>
                    <a:pt x="13138" y="10789"/>
                    <a:pt x="14029" y="8877"/>
                  </a:cubicBezTo>
                  <a:cubicBezTo>
                    <a:pt x="14920" y="6966"/>
                    <a:pt x="15142" y="6010"/>
                    <a:pt x="15087" y="5150"/>
                  </a:cubicBezTo>
                  <a:cubicBezTo>
                    <a:pt x="15031" y="4289"/>
                    <a:pt x="14697" y="3525"/>
                    <a:pt x="14530" y="3620"/>
                  </a:cubicBezTo>
                  <a:cubicBezTo>
                    <a:pt x="14363" y="3716"/>
                    <a:pt x="14363" y="4672"/>
                    <a:pt x="14474" y="6392"/>
                  </a:cubicBezTo>
                  <a:cubicBezTo>
                    <a:pt x="14586" y="8112"/>
                    <a:pt x="14808" y="10597"/>
                    <a:pt x="14920" y="12318"/>
                  </a:cubicBezTo>
                  <a:cubicBezTo>
                    <a:pt x="15031" y="14038"/>
                    <a:pt x="15031" y="14994"/>
                    <a:pt x="14864" y="15854"/>
                  </a:cubicBezTo>
                  <a:cubicBezTo>
                    <a:pt x="14697" y="16714"/>
                    <a:pt x="14363" y="17479"/>
                    <a:pt x="13973" y="18339"/>
                  </a:cubicBezTo>
                  <a:cubicBezTo>
                    <a:pt x="13584" y="19199"/>
                    <a:pt x="13138" y="20155"/>
                    <a:pt x="12637" y="20728"/>
                  </a:cubicBezTo>
                  <a:cubicBezTo>
                    <a:pt x="12136" y="21302"/>
                    <a:pt x="11579" y="21493"/>
                    <a:pt x="11357" y="21015"/>
                  </a:cubicBezTo>
                  <a:cubicBezTo>
                    <a:pt x="11134" y="20537"/>
                    <a:pt x="11245" y="19390"/>
                    <a:pt x="12359" y="16810"/>
                  </a:cubicBezTo>
                  <a:cubicBezTo>
                    <a:pt x="13472" y="14229"/>
                    <a:pt x="15588" y="10215"/>
                    <a:pt x="17146" y="7539"/>
                  </a:cubicBezTo>
                  <a:cubicBezTo>
                    <a:pt x="18705" y="4863"/>
                    <a:pt x="19707" y="3525"/>
                    <a:pt x="20431" y="2474"/>
                  </a:cubicBezTo>
                  <a:cubicBezTo>
                    <a:pt x="21155" y="1422"/>
                    <a:pt x="21600" y="658"/>
                    <a:pt x="21544" y="275"/>
                  </a:cubicBezTo>
                  <a:cubicBezTo>
                    <a:pt x="21489" y="-107"/>
                    <a:pt x="20932" y="-107"/>
                    <a:pt x="20487" y="371"/>
                  </a:cubicBezTo>
                  <a:cubicBezTo>
                    <a:pt x="20041" y="849"/>
                    <a:pt x="19707" y="1805"/>
                    <a:pt x="19652" y="3238"/>
                  </a:cubicBezTo>
                  <a:cubicBezTo>
                    <a:pt x="19596" y="4672"/>
                    <a:pt x="19819" y="6583"/>
                    <a:pt x="20097" y="8112"/>
                  </a:cubicBezTo>
                  <a:cubicBezTo>
                    <a:pt x="20375" y="9642"/>
                    <a:pt x="20709" y="10789"/>
                    <a:pt x="20876" y="12031"/>
                  </a:cubicBezTo>
                  <a:cubicBezTo>
                    <a:pt x="21043" y="13274"/>
                    <a:pt x="21043" y="14612"/>
                    <a:pt x="20487" y="15376"/>
                  </a:cubicBezTo>
                  <a:cubicBezTo>
                    <a:pt x="19930" y="16141"/>
                    <a:pt x="18816" y="16332"/>
                    <a:pt x="17703" y="16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371623" y="3008902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416073" y="289460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428773" y="2994396"/>
              <a:ext cx="101601" cy="14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4" fill="norm" stroke="1" extrusionOk="0">
                  <a:moveTo>
                    <a:pt x="16200" y="263"/>
                  </a:moveTo>
                  <a:cubicBezTo>
                    <a:pt x="12600" y="-45"/>
                    <a:pt x="9000" y="-354"/>
                    <a:pt x="5850" y="1035"/>
                  </a:cubicBezTo>
                  <a:cubicBezTo>
                    <a:pt x="2700" y="2423"/>
                    <a:pt x="0" y="5509"/>
                    <a:pt x="0" y="9057"/>
                  </a:cubicBezTo>
                  <a:cubicBezTo>
                    <a:pt x="0" y="12606"/>
                    <a:pt x="2700" y="16617"/>
                    <a:pt x="5175" y="18777"/>
                  </a:cubicBezTo>
                  <a:cubicBezTo>
                    <a:pt x="7650" y="20937"/>
                    <a:pt x="9900" y="21246"/>
                    <a:pt x="12600" y="18623"/>
                  </a:cubicBezTo>
                  <a:cubicBezTo>
                    <a:pt x="15300" y="16000"/>
                    <a:pt x="18450" y="10446"/>
                    <a:pt x="21600" y="4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591484" y="2970802"/>
              <a:ext cx="15055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3039" y="0"/>
                  </a:moveTo>
                  <a:cubicBezTo>
                    <a:pt x="3039" y="4966"/>
                    <a:pt x="3039" y="9931"/>
                    <a:pt x="2439" y="13159"/>
                  </a:cubicBezTo>
                  <a:cubicBezTo>
                    <a:pt x="1839" y="16386"/>
                    <a:pt x="639" y="17876"/>
                    <a:pt x="189" y="18000"/>
                  </a:cubicBezTo>
                  <a:cubicBezTo>
                    <a:pt x="-261" y="18124"/>
                    <a:pt x="39" y="16883"/>
                    <a:pt x="1689" y="14276"/>
                  </a:cubicBezTo>
                  <a:cubicBezTo>
                    <a:pt x="3339" y="11669"/>
                    <a:pt x="6339" y="7697"/>
                    <a:pt x="9339" y="5214"/>
                  </a:cubicBezTo>
                  <a:cubicBezTo>
                    <a:pt x="12339" y="2731"/>
                    <a:pt x="15339" y="1738"/>
                    <a:pt x="17589" y="2359"/>
                  </a:cubicBezTo>
                  <a:cubicBezTo>
                    <a:pt x="19839" y="2979"/>
                    <a:pt x="21339" y="5214"/>
                    <a:pt x="21339" y="8690"/>
                  </a:cubicBezTo>
                  <a:cubicBezTo>
                    <a:pt x="21339" y="12166"/>
                    <a:pt x="19839" y="16883"/>
                    <a:pt x="18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431573" y="608602"/>
              <a:ext cx="262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" y="20800"/>
                    <a:pt x="837" y="20000"/>
                    <a:pt x="1334" y="19200"/>
                  </a:cubicBezTo>
                  <a:cubicBezTo>
                    <a:pt x="1831" y="18400"/>
                    <a:pt x="2406" y="17600"/>
                    <a:pt x="3068" y="16400"/>
                  </a:cubicBezTo>
                  <a:cubicBezTo>
                    <a:pt x="3731" y="15200"/>
                    <a:pt x="4480" y="13600"/>
                    <a:pt x="5213" y="12000"/>
                  </a:cubicBezTo>
                  <a:cubicBezTo>
                    <a:pt x="5945" y="10400"/>
                    <a:pt x="6660" y="8800"/>
                    <a:pt x="7313" y="7400"/>
                  </a:cubicBezTo>
                  <a:cubicBezTo>
                    <a:pt x="7967" y="6000"/>
                    <a:pt x="8560" y="4800"/>
                    <a:pt x="9161" y="4000"/>
                  </a:cubicBezTo>
                  <a:cubicBezTo>
                    <a:pt x="9763" y="3200"/>
                    <a:pt x="10373" y="2800"/>
                    <a:pt x="11000" y="2400"/>
                  </a:cubicBezTo>
                  <a:cubicBezTo>
                    <a:pt x="11628" y="2000"/>
                    <a:pt x="12273" y="1600"/>
                    <a:pt x="12875" y="1400"/>
                  </a:cubicBezTo>
                  <a:cubicBezTo>
                    <a:pt x="13476" y="1200"/>
                    <a:pt x="14034" y="1200"/>
                    <a:pt x="14696" y="1200"/>
                  </a:cubicBezTo>
                  <a:cubicBezTo>
                    <a:pt x="15359" y="1200"/>
                    <a:pt x="16126" y="1200"/>
                    <a:pt x="16806" y="1400"/>
                  </a:cubicBezTo>
                  <a:cubicBezTo>
                    <a:pt x="17486" y="1600"/>
                    <a:pt x="18078" y="2000"/>
                    <a:pt x="18680" y="2000"/>
                  </a:cubicBezTo>
                  <a:cubicBezTo>
                    <a:pt x="19281" y="2000"/>
                    <a:pt x="19892" y="1600"/>
                    <a:pt x="20380" y="1200"/>
                  </a:cubicBezTo>
                  <a:cubicBezTo>
                    <a:pt x="20868" y="800"/>
                    <a:pt x="21234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4463323" y="551452"/>
              <a:ext cx="2451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2" y="20930"/>
                    <a:pt x="1343" y="20260"/>
                    <a:pt x="2080" y="19758"/>
                  </a:cubicBezTo>
                  <a:cubicBezTo>
                    <a:pt x="2817" y="19256"/>
                    <a:pt x="3619" y="18921"/>
                    <a:pt x="4327" y="18335"/>
                  </a:cubicBezTo>
                  <a:cubicBezTo>
                    <a:pt x="5036" y="17749"/>
                    <a:pt x="5652" y="16912"/>
                    <a:pt x="6323" y="15907"/>
                  </a:cubicBezTo>
                  <a:cubicBezTo>
                    <a:pt x="6995" y="14902"/>
                    <a:pt x="7722" y="13730"/>
                    <a:pt x="8347" y="12726"/>
                  </a:cubicBezTo>
                  <a:cubicBezTo>
                    <a:pt x="8972" y="11721"/>
                    <a:pt x="9494" y="10884"/>
                    <a:pt x="10194" y="9795"/>
                  </a:cubicBezTo>
                  <a:cubicBezTo>
                    <a:pt x="10893" y="8707"/>
                    <a:pt x="11770" y="7367"/>
                    <a:pt x="12497" y="6363"/>
                  </a:cubicBezTo>
                  <a:cubicBezTo>
                    <a:pt x="13225" y="5358"/>
                    <a:pt x="13803" y="4688"/>
                    <a:pt x="14512" y="3935"/>
                  </a:cubicBezTo>
                  <a:cubicBezTo>
                    <a:pt x="15221" y="3181"/>
                    <a:pt x="16060" y="2344"/>
                    <a:pt x="16955" y="1674"/>
                  </a:cubicBezTo>
                  <a:cubicBezTo>
                    <a:pt x="17851" y="1005"/>
                    <a:pt x="18802" y="502"/>
                    <a:pt x="19585" y="251"/>
                  </a:cubicBezTo>
                  <a:cubicBezTo>
                    <a:pt x="20369" y="0"/>
                    <a:pt x="209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079773" y="94252"/>
              <a:ext cx="209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5349"/>
                    <a:pt x="7418" y="10697"/>
                    <a:pt x="10036" y="14297"/>
                  </a:cubicBezTo>
                  <a:cubicBezTo>
                    <a:pt x="12655" y="17897"/>
                    <a:pt x="14182" y="19749"/>
                    <a:pt x="15927" y="20674"/>
                  </a:cubicBezTo>
                  <a:cubicBezTo>
                    <a:pt x="17673" y="21600"/>
                    <a:pt x="1963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149681" y="87902"/>
              <a:ext cx="190443" cy="48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96" fill="norm" stroke="1" extrusionOk="0">
                  <a:moveTo>
                    <a:pt x="21356" y="0"/>
                  </a:moveTo>
                  <a:cubicBezTo>
                    <a:pt x="19457" y="935"/>
                    <a:pt x="17558" y="1870"/>
                    <a:pt x="15422" y="3927"/>
                  </a:cubicBezTo>
                  <a:cubicBezTo>
                    <a:pt x="13286" y="5984"/>
                    <a:pt x="10912" y="9164"/>
                    <a:pt x="8420" y="12062"/>
                  </a:cubicBezTo>
                  <a:cubicBezTo>
                    <a:pt x="5927" y="14961"/>
                    <a:pt x="3316" y="17579"/>
                    <a:pt x="1774" y="19169"/>
                  </a:cubicBezTo>
                  <a:cubicBezTo>
                    <a:pt x="231" y="20758"/>
                    <a:pt x="-244" y="21319"/>
                    <a:pt x="112" y="21460"/>
                  </a:cubicBezTo>
                  <a:cubicBezTo>
                    <a:pt x="468" y="21600"/>
                    <a:pt x="1655" y="21319"/>
                    <a:pt x="2723" y="20899"/>
                  </a:cubicBezTo>
                  <a:cubicBezTo>
                    <a:pt x="3791" y="20478"/>
                    <a:pt x="4741" y="19917"/>
                    <a:pt x="569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437351" y="210267"/>
              <a:ext cx="290123" cy="10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456" fill="norm" stroke="1" extrusionOk="0">
                  <a:moveTo>
                    <a:pt x="3611" y="19090"/>
                  </a:moveTo>
                  <a:cubicBezTo>
                    <a:pt x="2358" y="19522"/>
                    <a:pt x="1106" y="19954"/>
                    <a:pt x="480" y="19090"/>
                  </a:cubicBezTo>
                  <a:cubicBezTo>
                    <a:pt x="-146" y="18226"/>
                    <a:pt x="-146" y="16066"/>
                    <a:pt x="402" y="13042"/>
                  </a:cubicBezTo>
                  <a:cubicBezTo>
                    <a:pt x="950" y="10018"/>
                    <a:pt x="2045" y="6130"/>
                    <a:pt x="2984" y="3538"/>
                  </a:cubicBezTo>
                  <a:cubicBezTo>
                    <a:pt x="3924" y="946"/>
                    <a:pt x="4706" y="-350"/>
                    <a:pt x="5724" y="82"/>
                  </a:cubicBezTo>
                  <a:cubicBezTo>
                    <a:pt x="6741" y="514"/>
                    <a:pt x="7993" y="2674"/>
                    <a:pt x="9011" y="6346"/>
                  </a:cubicBezTo>
                  <a:cubicBezTo>
                    <a:pt x="10028" y="10018"/>
                    <a:pt x="10811" y="15202"/>
                    <a:pt x="11593" y="18010"/>
                  </a:cubicBezTo>
                  <a:cubicBezTo>
                    <a:pt x="12376" y="20818"/>
                    <a:pt x="13158" y="21250"/>
                    <a:pt x="14724" y="19090"/>
                  </a:cubicBezTo>
                  <a:cubicBezTo>
                    <a:pt x="16289" y="16930"/>
                    <a:pt x="18637" y="12178"/>
                    <a:pt x="19889" y="9370"/>
                  </a:cubicBezTo>
                  <a:cubicBezTo>
                    <a:pt x="21141" y="6562"/>
                    <a:pt x="21297" y="5698"/>
                    <a:pt x="21454" y="4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433910" y="373652"/>
              <a:ext cx="3507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5522" y="21600"/>
                  </a:moveTo>
                  <a:cubicBezTo>
                    <a:pt x="4099" y="21600"/>
                    <a:pt x="2677" y="21600"/>
                    <a:pt x="1771" y="20974"/>
                  </a:cubicBezTo>
                  <a:cubicBezTo>
                    <a:pt x="866" y="20348"/>
                    <a:pt x="478" y="19096"/>
                    <a:pt x="219" y="17687"/>
                  </a:cubicBezTo>
                  <a:cubicBezTo>
                    <a:pt x="-40" y="16278"/>
                    <a:pt x="-169" y="14713"/>
                    <a:pt x="413" y="12991"/>
                  </a:cubicBezTo>
                  <a:cubicBezTo>
                    <a:pt x="995" y="11270"/>
                    <a:pt x="2288" y="9391"/>
                    <a:pt x="4164" y="9861"/>
                  </a:cubicBezTo>
                  <a:cubicBezTo>
                    <a:pt x="6039" y="10330"/>
                    <a:pt x="8497" y="13148"/>
                    <a:pt x="10372" y="14713"/>
                  </a:cubicBezTo>
                  <a:cubicBezTo>
                    <a:pt x="12248" y="16278"/>
                    <a:pt x="13541" y="16591"/>
                    <a:pt x="15287" y="13930"/>
                  </a:cubicBezTo>
                  <a:cubicBezTo>
                    <a:pt x="17033" y="11270"/>
                    <a:pt x="19232" y="5635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121173" y="24144"/>
              <a:ext cx="146051" cy="49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4423"/>
                  </a:moveTo>
                  <a:cubicBezTo>
                    <a:pt x="20974" y="3412"/>
                    <a:pt x="20348" y="2401"/>
                    <a:pt x="18783" y="1573"/>
                  </a:cubicBezTo>
                  <a:cubicBezTo>
                    <a:pt x="17217" y="746"/>
                    <a:pt x="14713" y="103"/>
                    <a:pt x="12209" y="11"/>
                  </a:cubicBezTo>
                  <a:cubicBezTo>
                    <a:pt x="9704" y="-81"/>
                    <a:pt x="7200" y="379"/>
                    <a:pt x="5322" y="1987"/>
                  </a:cubicBezTo>
                  <a:cubicBezTo>
                    <a:pt x="3443" y="3596"/>
                    <a:pt x="2191" y="6353"/>
                    <a:pt x="2035" y="9340"/>
                  </a:cubicBezTo>
                  <a:cubicBezTo>
                    <a:pt x="1878" y="12328"/>
                    <a:pt x="2817" y="15545"/>
                    <a:pt x="3443" y="17383"/>
                  </a:cubicBezTo>
                  <a:cubicBezTo>
                    <a:pt x="4070" y="19221"/>
                    <a:pt x="4383" y="19681"/>
                    <a:pt x="4539" y="20140"/>
                  </a:cubicBezTo>
                  <a:cubicBezTo>
                    <a:pt x="4696" y="20600"/>
                    <a:pt x="4696" y="21059"/>
                    <a:pt x="3913" y="21289"/>
                  </a:cubicBezTo>
                  <a:cubicBezTo>
                    <a:pt x="3130" y="21519"/>
                    <a:pt x="1565" y="21519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045336" y="329202"/>
              <a:ext cx="20918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611" y="21600"/>
                  </a:moveTo>
                  <a:cubicBezTo>
                    <a:pt x="179" y="17280"/>
                    <a:pt x="-253" y="12960"/>
                    <a:pt x="179" y="9720"/>
                  </a:cubicBezTo>
                  <a:cubicBezTo>
                    <a:pt x="611" y="6480"/>
                    <a:pt x="1907" y="4320"/>
                    <a:pt x="5579" y="2880"/>
                  </a:cubicBezTo>
                  <a:cubicBezTo>
                    <a:pt x="9251" y="1440"/>
                    <a:pt x="15299" y="720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533657" y="87156"/>
              <a:ext cx="184417" cy="433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89" fill="norm" stroke="1" extrusionOk="0">
                  <a:moveTo>
                    <a:pt x="21385" y="2217"/>
                  </a:moveTo>
                  <a:cubicBezTo>
                    <a:pt x="19421" y="1387"/>
                    <a:pt x="17458" y="556"/>
                    <a:pt x="15740" y="192"/>
                  </a:cubicBezTo>
                  <a:cubicBezTo>
                    <a:pt x="14021" y="-171"/>
                    <a:pt x="12549" y="-67"/>
                    <a:pt x="10585" y="919"/>
                  </a:cubicBezTo>
                  <a:cubicBezTo>
                    <a:pt x="8621" y="1906"/>
                    <a:pt x="6167" y="3775"/>
                    <a:pt x="4080" y="6423"/>
                  </a:cubicBezTo>
                  <a:cubicBezTo>
                    <a:pt x="1994" y="9071"/>
                    <a:pt x="276" y="12498"/>
                    <a:pt x="30" y="15146"/>
                  </a:cubicBezTo>
                  <a:cubicBezTo>
                    <a:pt x="-215" y="17794"/>
                    <a:pt x="1012" y="19664"/>
                    <a:pt x="3467" y="20546"/>
                  </a:cubicBezTo>
                  <a:cubicBezTo>
                    <a:pt x="5921" y="21429"/>
                    <a:pt x="9603" y="21325"/>
                    <a:pt x="13285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0766909" y="189502"/>
              <a:ext cx="16706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1047" y="0"/>
                  </a:moveTo>
                  <a:cubicBezTo>
                    <a:pt x="247" y="706"/>
                    <a:pt x="-553" y="1412"/>
                    <a:pt x="514" y="3247"/>
                  </a:cubicBezTo>
                  <a:cubicBezTo>
                    <a:pt x="1580" y="5082"/>
                    <a:pt x="4514" y="8047"/>
                    <a:pt x="7580" y="11082"/>
                  </a:cubicBezTo>
                  <a:cubicBezTo>
                    <a:pt x="10647" y="14118"/>
                    <a:pt x="13847" y="17224"/>
                    <a:pt x="16114" y="18988"/>
                  </a:cubicBezTo>
                  <a:cubicBezTo>
                    <a:pt x="18380" y="20753"/>
                    <a:pt x="19714" y="21176"/>
                    <a:pt x="210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0756173" y="240302"/>
              <a:ext cx="2159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24" y="2344"/>
                    <a:pt x="15247" y="4688"/>
                    <a:pt x="11647" y="7870"/>
                  </a:cubicBezTo>
                  <a:cubicBezTo>
                    <a:pt x="8047" y="11051"/>
                    <a:pt x="4024" y="15070"/>
                    <a:pt x="2012" y="17498"/>
                  </a:cubicBezTo>
                  <a:cubicBezTo>
                    <a:pt x="0" y="19926"/>
                    <a:pt x="0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0787923" y="132352"/>
              <a:ext cx="279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1035573" y="78129"/>
              <a:ext cx="114874" cy="13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73" fill="norm" stroke="1" extrusionOk="0">
                  <a:moveTo>
                    <a:pt x="0" y="1535"/>
                  </a:moveTo>
                  <a:cubicBezTo>
                    <a:pt x="4243" y="870"/>
                    <a:pt x="8486" y="205"/>
                    <a:pt x="11571" y="39"/>
                  </a:cubicBezTo>
                  <a:cubicBezTo>
                    <a:pt x="14657" y="-127"/>
                    <a:pt x="16586" y="205"/>
                    <a:pt x="18321" y="1701"/>
                  </a:cubicBezTo>
                  <a:cubicBezTo>
                    <a:pt x="20057" y="3196"/>
                    <a:pt x="21600" y="5855"/>
                    <a:pt x="20636" y="9344"/>
                  </a:cubicBezTo>
                  <a:cubicBezTo>
                    <a:pt x="19671" y="12833"/>
                    <a:pt x="16200" y="17153"/>
                    <a:pt x="12729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1149873" y="106952"/>
              <a:ext cx="15753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15347" y="0"/>
                  </a:moveTo>
                  <a:cubicBezTo>
                    <a:pt x="17905" y="3382"/>
                    <a:pt x="20463" y="6764"/>
                    <a:pt x="21032" y="9600"/>
                  </a:cubicBezTo>
                  <a:cubicBezTo>
                    <a:pt x="21600" y="12436"/>
                    <a:pt x="20179" y="14727"/>
                    <a:pt x="16342" y="16636"/>
                  </a:cubicBezTo>
                  <a:cubicBezTo>
                    <a:pt x="12505" y="18545"/>
                    <a:pt x="6253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0114823" y="602252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20"/>
                    <a:pt x="14400" y="10440"/>
                    <a:pt x="18000" y="14040"/>
                  </a:cubicBezTo>
                  <a:cubicBezTo>
                    <a:pt x="21600" y="17640"/>
                    <a:pt x="2160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0044973" y="773702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0108473" y="786402"/>
              <a:ext cx="133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86" y="4659"/>
                    <a:pt x="8571" y="9318"/>
                    <a:pt x="4971" y="12918"/>
                  </a:cubicBezTo>
                  <a:cubicBezTo>
                    <a:pt x="1371" y="16518"/>
                    <a:pt x="686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0025923" y="1046752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0124530" y="1135652"/>
              <a:ext cx="1569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21600"/>
                  </a:moveTo>
                  <a:cubicBezTo>
                    <a:pt x="11918" y="16800"/>
                    <a:pt x="3818" y="12000"/>
                    <a:pt x="1118" y="8400"/>
                  </a:cubicBezTo>
                  <a:cubicBezTo>
                    <a:pt x="-1582" y="4800"/>
                    <a:pt x="1118" y="2400"/>
                    <a:pt x="38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064023" y="1067503"/>
              <a:ext cx="254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178686" y="1148352"/>
              <a:ext cx="7583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3497" y="0"/>
                  </a:moveTo>
                  <a:cubicBezTo>
                    <a:pt x="2897" y="5891"/>
                    <a:pt x="2297" y="11782"/>
                    <a:pt x="1697" y="15709"/>
                  </a:cubicBezTo>
                  <a:cubicBezTo>
                    <a:pt x="1097" y="19636"/>
                    <a:pt x="497" y="21600"/>
                    <a:pt x="197" y="21600"/>
                  </a:cubicBezTo>
                  <a:cubicBezTo>
                    <a:pt x="-103" y="21600"/>
                    <a:pt x="-103" y="19636"/>
                    <a:pt x="497" y="17182"/>
                  </a:cubicBezTo>
                  <a:cubicBezTo>
                    <a:pt x="1097" y="14727"/>
                    <a:pt x="2297" y="11782"/>
                    <a:pt x="4097" y="9164"/>
                  </a:cubicBezTo>
                  <a:cubicBezTo>
                    <a:pt x="5897" y="6545"/>
                    <a:pt x="8297" y="4255"/>
                    <a:pt x="10397" y="4091"/>
                  </a:cubicBezTo>
                  <a:cubicBezTo>
                    <a:pt x="12497" y="3927"/>
                    <a:pt x="14297" y="5891"/>
                    <a:pt x="16097" y="8673"/>
                  </a:cubicBezTo>
                  <a:cubicBezTo>
                    <a:pt x="17897" y="11455"/>
                    <a:pt x="19697" y="15055"/>
                    <a:pt x="21497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305323" y="1148389"/>
              <a:ext cx="247651" cy="12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2283"/>
                  </a:moveTo>
                  <a:cubicBezTo>
                    <a:pt x="1846" y="9676"/>
                    <a:pt x="3692" y="7069"/>
                    <a:pt x="4708" y="4835"/>
                  </a:cubicBezTo>
                  <a:cubicBezTo>
                    <a:pt x="5723" y="2600"/>
                    <a:pt x="5908" y="738"/>
                    <a:pt x="5538" y="180"/>
                  </a:cubicBezTo>
                  <a:cubicBezTo>
                    <a:pt x="5169" y="-379"/>
                    <a:pt x="4246" y="366"/>
                    <a:pt x="3231" y="2414"/>
                  </a:cubicBezTo>
                  <a:cubicBezTo>
                    <a:pt x="2215" y="4462"/>
                    <a:pt x="1108" y="7814"/>
                    <a:pt x="554" y="10421"/>
                  </a:cubicBezTo>
                  <a:cubicBezTo>
                    <a:pt x="0" y="13028"/>
                    <a:pt x="0" y="14890"/>
                    <a:pt x="92" y="16752"/>
                  </a:cubicBezTo>
                  <a:cubicBezTo>
                    <a:pt x="185" y="18614"/>
                    <a:pt x="369" y="20476"/>
                    <a:pt x="2677" y="20104"/>
                  </a:cubicBezTo>
                  <a:cubicBezTo>
                    <a:pt x="4985" y="19731"/>
                    <a:pt x="9415" y="17124"/>
                    <a:pt x="12000" y="15076"/>
                  </a:cubicBezTo>
                  <a:cubicBezTo>
                    <a:pt x="14585" y="13028"/>
                    <a:pt x="15323" y="11538"/>
                    <a:pt x="15877" y="9862"/>
                  </a:cubicBezTo>
                  <a:cubicBezTo>
                    <a:pt x="16431" y="8187"/>
                    <a:pt x="16800" y="6324"/>
                    <a:pt x="16523" y="5207"/>
                  </a:cubicBezTo>
                  <a:cubicBezTo>
                    <a:pt x="16246" y="4090"/>
                    <a:pt x="15323" y="3718"/>
                    <a:pt x="14492" y="4276"/>
                  </a:cubicBezTo>
                  <a:cubicBezTo>
                    <a:pt x="13662" y="4835"/>
                    <a:pt x="12923" y="6324"/>
                    <a:pt x="12277" y="8000"/>
                  </a:cubicBezTo>
                  <a:cubicBezTo>
                    <a:pt x="11631" y="9676"/>
                    <a:pt x="11077" y="11538"/>
                    <a:pt x="11446" y="12283"/>
                  </a:cubicBezTo>
                  <a:cubicBezTo>
                    <a:pt x="11815" y="13028"/>
                    <a:pt x="13108" y="12655"/>
                    <a:pt x="14585" y="13773"/>
                  </a:cubicBezTo>
                  <a:cubicBezTo>
                    <a:pt x="16062" y="14890"/>
                    <a:pt x="17723" y="17497"/>
                    <a:pt x="18923" y="18987"/>
                  </a:cubicBezTo>
                  <a:cubicBezTo>
                    <a:pt x="20123" y="20476"/>
                    <a:pt x="20862" y="20849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565673" y="1103902"/>
              <a:ext cx="152401" cy="18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4320"/>
                  </a:moveTo>
                  <a:cubicBezTo>
                    <a:pt x="2700" y="6240"/>
                    <a:pt x="5400" y="8160"/>
                    <a:pt x="7050" y="10440"/>
                  </a:cubicBezTo>
                  <a:cubicBezTo>
                    <a:pt x="8700" y="12720"/>
                    <a:pt x="9300" y="15360"/>
                    <a:pt x="9150" y="17280"/>
                  </a:cubicBezTo>
                  <a:cubicBezTo>
                    <a:pt x="9000" y="19200"/>
                    <a:pt x="8100" y="20400"/>
                    <a:pt x="6900" y="21000"/>
                  </a:cubicBezTo>
                  <a:cubicBezTo>
                    <a:pt x="5700" y="21600"/>
                    <a:pt x="4200" y="21600"/>
                    <a:pt x="3450" y="20640"/>
                  </a:cubicBezTo>
                  <a:cubicBezTo>
                    <a:pt x="2700" y="19680"/>
                    <a:pt x="2700" y="17760"/>
                    <a:pt x="5850" y="14160"/>
                  </a:cubicBezTo>
                  <a:cubicBezTo>
                    <a:pt x="9000" y="10560"/>
                    <a:pt x="15300" y="5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206773" y="1573802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086"/>
                    <a:pt x="9931" y="8173"/>
                    <a:pt x="13034" y="11384"/>
                  </a:cubicBezTo>
                  <a:cubicBezTo>
                    <a:pt x="16138" y="14595"/>
                    <a:pt x="17379" y="16930"/>
                    <a:pt x="18372" y="18486"/>
                  </a:cubicBezTo>
                  <a:cubicBezTo>
                    <a:pt x="19366" y="20043"/>
                    <a:pt x="20110" y="20822"/>
                    <a:pt x="20607" y="21211"/>
                  </a:cubicBezTo>
                  <a:cubicBezTo>
                    <a:pt x="21103" y="21600"/>
                    <a:pt x="2135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346473" y="1599202"/>
              <a:ext cx="1206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658"/>
                    <a:pt x="15537" y="5317"/>
                    <a:pt x="12126" y="8308"/>
                  </a:cubicBezTo>
                  <a:cubicBezTo>
                    <a:pt x="8716" y="11298"/>
                    <a:pt x="4926" y="14622"/>
                    <a:pt x="2842" y="16892"/>
                  </a:cubicBezTo>
                  <a:cubicBezTo>
                    <a:pt x="758" y="19163"/>
                    <a:pt x="379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9601416" y="1789702"/>
              <a:ext cx="18955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5653" y="16800"/>
                  </a:moveTo>
                  <a:cubicBezTo>
                    <a:pt x="4453" y="19200"/>
                    <a:pt x="3253" y="21600"/>
                    <a:pt x="2173" y="21600"/>
                  </a:cubicBezTo>
                  <a:cubicBezTo>
                    <a:pt x="1093" y="21600"/>
                    <a:pt x="133" y="19200"/>
                    <a:pt x="13" y="16400"/>
                  </a:cubicBezTo>
                  <a:cubicBezTo>
                    <a:pt x="-107" y="13600"/>
                    <a:pt x="613" y="10400"/>
                    <a:pt x="1573" y="7200"/>
                  </a:cubicBezTo>
                  <a:cubicBezTo>
                    <a:pt x="2533" y="4000"/>
                    <a:pt x="3733" y="800"/>
                    <a:pt x="5533" y="800"/>
                  </a:cubicBezTo>
                  <a:cubicBezTo>
                    <a:pt x="7333" y="800"/>
                    <a:pt x="9733" y="4000"/>
                    <a:pt x="12493" y="4400"/>
                  </a:cubicBezTo>
                  <a:cubicBezTo>
                    <a:pt x="15253" y="4800"/>
                    <a:pt x="18373" y="24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598166" y="1935752"/>
              <a:ext cx="19915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976" y="21600"/>
                  </a:moveTo>
                  <a:cubicBezTo>
                    <a:pt x="1839" y="21600"/>
                    <a:pt x="702" y="21600"/>
                    <a:pt x="248" y="19800"/>
                  </a:cubicBezTo>
                  <a:cubicBezTo>
                    <a:pt x="-207" y="18000"/>
                    <a:pt x="20" y="14400"/>
                    <a:pt x="475" y="11160"/>
                  </a:cubicBezTo>
                  <a:cubicBezTo>
                    <a:pt x="930" y="7920"/>
                    <a:pt x="1612" y="5040"/>
                    <a:pt x="3999" y="3960"/>
                  </a:cubicBezTo>
                  <a:cubicBezTo>
                    <a:pt x="6387" y="2880"/>
                    <a:pt x="10479" y="3600"/>
                    <a:pt x="13662" y="3240"/>
                  </a:cubicBezTo>
                  <a:cubicBezTo>
                    <a:pt x="16846" y="2880"/>
                    <a:pt x="19119" y="1440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0089423" y="1672547"/>
              <a:ext cx="212815" cy="53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66" fill="norm" stroke="1" extrusionOk="0">
                  <a:moveTo>
                    <a:pt x="0" y="8534"/>
                  </a:moveTo>
                  <a:cubicBezTo>
                    <a:pt x="642" y="9384"/>
                    <a:pt x="1283" y="10235"/>
                    <a:pt x="1818" y="11936"/>
                  </a:cubicBezTo>
                  <a:cubicBezTo>
                    <a:pt x="2352" y="13636"/>
                    <a:pt x="2780" y="16188"/>
                    <a:pt x="2994" y="17676"/>
                  </a:cubicBezTo>
                  <a:cubicBezTo>
                    <a:pt x="3208" y="19164"/>
                    <a:pt x="3208" y="19589"/>
                    <a:pt x="3208" y="20184"/>
                  </a:cubicBezTo>
                  <a:cubicBezTo>
                    <a:pt x="3208" y="20780"/>
                    <a:pt x="3208" y="21545"/>
                    <a:pt x="3101" y="21460"/>
                  </a:cubicBezTo>
                  <a:cubicBezTo>
                    <a:pt x="2994" y="21375"/>
                    <a:pt x="2780" y="20439"/>
                    <a:pt x="2459" y="18399"/>
                  </a:cubicBezTo>
                  <a:cubicBezTo>
                    <a:pt x="2139" y="16358"/>
                    <a:pt x="1711" y="13211"/>
                    <a:pt x="1925" y="10362"/>
                  </a:cubicBezTo>
                  <a:cubicBezTo>
                    <a:pt x="2139" y="7514"/>
                    <a:pt x="2994" y="4962"/>
                    <a:pt x="3956" y="3304"/>
                  </a:cubicBezTo>
                  <a:cubicBezTo>
                    <a:pt x="4919" y="1646"/>
                    <a:pt x="5988" y="880"/>
                    <a:pt x="7057" y="455"/>
                  </a:cubicBezTo>
                  <a:cubicBezTo>
                    <a:pt x="8127" y="30"/>
                    <a:pt x="9196" y="-55"/>
                    <a:pt x="10158" y="30"/>
                  </a:cubicBezTo>
                  <a:cubicBezTo>
                    <a:pt x="11121" y="115"/>
                    <a:pt x="11976" y="370"/>
                    <a:pt x="12404" y="1008"/>
                  </a:cubicBezTo>
                  <a:cubicBezTo>
                    <a:pt x="12832" y="1646"/>
                    <a:pt x="12832" y="2666"/>
                    <a:pt x="12618" y="3389"/>
                  </a:cubicBezTo>
                  <a:cubicBezTo>
                    <a:pt x="12404" y="4112"/>
                    <a:pt x="11976" y="4537"/>
                    <a:pt x="11442" y="4920"/>
                  </a:cubicBezTo>
                  <a:cubicBezTo>
                    <a:pt x="10907" y="5302"/>
                    <a:pt x="10265" y="5643"/>
                    <a:pt x="11014" y="5813"/>
                  </a:cubicBezTo>
                  <a:cubicBezTo>
                    <a:pt x="11762" y="5983"/>
                    <a:pt x="13901" y="5983"/>
                    <a:pt x="15505" y="6025"/>
                  </a:cubicBezTo>
                  <a:cubicBezTo>
                    <a:pt x="17109" y="6068"/>
                    <a:pt x="18178" y="6153"/>
                    <a:pt x="19248" y="6621"/>
                  </a:cubicBezTo>
                  <a:cubicBezTo>
                    <a:pt x="20317" y="7088"/>
                    <a:pt x="21386" y="7939"/>
                    <a:pt x="21493" y="8917"/>
                  </a:cubicBezTo>
                  <a:cubicBezTo>
                    <a:pt x="21600" y="9895"/>
                    <a:pt x="20745" y="11000"/>
                    <a:pt x="19354" y="11851"/>
                  </a:cubicBezTo>
                  <a:cubicBezTo>
                    <a:pt x="17964" y="12701"/>
                    <a:pt x="16040" y="13296"/>
                    <a:pt x="14329" y="13636"/>
                  </a:cubicBezTo>
                  <a:cubicBezTo>
                    <a:pt x="12618" y="13976"/>
                    <a:pt x="11121" y="14062"/>
                    <a:pt x="10051" y="13934"/>
                  </a:cubicBezTo>
                  <a:cubicBezTo>
                    <a:pt x="8982" y="13806"/>
                    <a:pt x="8341" y="13466"/>
                    <a:pt x="8768" y="13169"/>
                  </a:cubicBezTo>
                  <a:cubicBezTo>
                    <a:pt x="9196" y="12871"/>
                    <a:pt x="10693" y="12616"/>
                    <a:pt x="12190" y="12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0380171" y="1878602"/>
              <a:ext cx="94254" cy="9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0508" fill="norm" stroke="1" extrusionOk="0">
                  <a:moveTo>
                    <a:pt x="18217" y="0"/>
                  </a:moveTo>
                  <a:cubicBezTo>
                    <a:pt x="13621" y="1440"/>
                    <a:pt x="9025" y="2880"/>
                    <a:pt x="6038" y="4560"/>
                  </a:cubicBezTo>
                  <a:cubicBezTo>
                    <a:pt x="3051" y="6240"/>
                    <a:pt x="1672" y="8160"/>
                    <a:pt x="753" y="10560"/>
                  </a:cubicBezTo>
                  <a:cubicBezTo>
                    <a:pt x="-166" y="12960"/>
                    <a:pt x="-626" y="15840"/>
                    <a:pt x="1672" y="18000"/>
                  </a:cubicBezTo>
                  <a:cubicBezTo>
                    <a:pt x="3970" y="20160"/>
                    <a:pt x="9025" y="21600"/>
                    <a:pt x="12931" y="19440"/>
                  </a:cubicBezTo>
                  <a:cubicBezTo>
                    <a:pt x="16838" y="17280"/>
                    <a:pt x="19595" y="11520"/>
                    <a:pt x="20285" y="7680"/>
                  </a:cubicBezTo>
                  <a:cubicBezTo>
                    <a:pt x="20974" y="3840"/>
                    <a:pt x="19595" y="1920"/>
                    <a:pt x="17527" y="1440"/>
                  </a:cubicBezTo>
                  <a:cubicBezTo>
                    <a:pt x="15459" y="960"/>
                    <a:pt x="12702" y="1920"/>
                    <a:pt x="9944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0616473" y="1859552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0685760" y="1777002"/>
              <a:ext cx="1961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45"/>
                    <a:pt x="2735" y="9491"/>
                    <a:pt x="575" y="13091"/>
                  </a:cubicBezTo>
                  <a:cubicBezTo>
                    <a:pt x="-1585" y="16691"/>
                    <a:pt x="2735" y="1914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0965723" y="1695541"/>
              <a:ext cx="188678" cy="51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54" fill="norm" stroke="1" extrusionOk="0">
                  <a:moveTo>
                    <a:pt x="0" y="21554"/>
                  </a:moveTo>
                  <a:cubicBezTo>
                    <a:pt x="480" y="18887"/>
                    <a:pt x="960" y="16221"/>
                    <a:pt x="1320" y="13376"/>
                  </a:cubicBezTo>
                  <a:cubicBezTo>
                    <a:pt x="1680" y="10532"/>
                    <a:pt x="1920" y="7510"/>
                    <a:pt x="2760" y="5376"/>
                  </a:cubicBezTo>
                  <a:cubicBezTo>
                    <a:pt x="3600" y="3243"/>
                    <a:pt x="5040" y="1998"/>
                    <a:pt x="6240" y="1243"/>
                  </a:cubicBezTo>
                  <a:cubicBezTo>
                    <a:pt x="7440" y="487"/>
                    <a:pt x="8400" y="221"/>
                    <a:pt x="9840" y="87"/>
                  </a:cubicBezTo>
                  <a:cubicBezTo>
                    <a:pt x="11280" y="-46"/>
                    <a:pt x="13200" y="-46"/>
                    <a:pt x="14400" y="221"/>
                  </a:cubicBezTo>
                  <a:cubicBezTo>
                    <a:pt x="15600" y="487"/>
                    <a:pt x="16080" y="1021"/>
                    <a:pt x="15600" y="2176"/>
                  </a:cubicBezTo>
                  <a:cubicBezTo>
                    <a:pt x="15120" y="3332"/>
                    <a:pt x="13680" y="5110"/>
                    <a:pt x="12480" y="6132"/>
                  </a:cubicBezTo>
                  <a:cubicBezTo>
                    <a:pt x="11280" y="7154"/>
                    <a:pt x="10320" y="7421"/>
                    <a:pt x="10560" y="7421"/>
                  </a:cubicBezTo>
                  <a:cubicBezTo>
                    <a:pt x="10800" y="7421"/>
                    <a:pt x="12240" y="7154"/>
                    <a:pt x="13560" y="7065"/>
                  </a:cubicBezTo>
                  <a:cubicBezTo>
                    <a:pt x="14880" y="6976"/>
                    <a:pt x="16080" y="7065"/>
                    <a:pt x="17400" y="7332"/>
                  </a:cubicBezTo>
                  <a:cubicBezTo>
                    <a:pt x="18720" y="7598"/>
                    <a:pt x="20160" y="8043"/>
                    <a:pt x="20880" y="8621"/>
                  </a:cubicBezTo>
                  <a:cubicBezTo>
                    <a:pt x="21600" y="9198"/>
                    <a:pt x="21600" y="9910"/>
                    <a:pt x="20640" y="10576"/>
                  </a:cubicBezTo>
                  <a:cubicBezTo>
                    <a:pt x="19680" y="11243"/>
                    <a:pt x="17760" y="11865"/>
                    <a:pt x="16200" y="12221"/>
                  </a:cubicBezTo>
                  <a:cubicBezTo>
                    <a:pt x="14640" y="12576"/>
                    <a:pt x="13440" y="12665"/>
                    <a:pt x="12480" y="12487"/>
                  </a:cubicBezTo>
                  <a:cubicBezTo>
                    <a:pt x="11520" y="12310"/>
                    <a:pt x="10800" y="11865"/>
                    <a:pt x="10080" y="1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0933973" y="1542052"/>
              <a:ext cx="298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8000"/>
                    <a:pt x="10111" y="14400"/>
                    <a:pt x="13711" y="10800"/>
                  </a:cubicBezTo>
                  <a:cubicBezTo>
                    <a:pt x="17311" y="7200"/>
                    <a:pt x="194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1111773" y="1503952"/>
              <a:ext cx="13568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0" y="0"/>
                  </a:moveTo>
                  <a:cubicBezTo>
                    <a:pt x="5982" y="0"/>
                    <a:pt x="11963" y="0"/>
                    <a:pt x="15618" y="847"/>
                  </a:cubicBezTo>
                  <a:cubicBezTo>
                    <a:pt x="19274" y="1694"/>
                    <a:pt x="20603" y="3388"/>
                    <a:pt x="21102" y="6353"/>
                  </a:cubicBezTo>
                  <a:cubicBezTo>
                    <a:pt x="21600" y="9318"/>
                    <a:pt x="21268" y="13553"/>
                    <a:pt x="18942" y="16306"/>
                  </a:cubicBezTo>
                  <a:cubicBezTo>
                    <a:pt x="16615" y="19059"/>
                    <a:pt x="12295" y="20329"/>
                    <a:pt x="79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1429273" y="1738902"/>
              <a:ext cx="2159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009"/>
                    <a:pt x="6353" y="4019"/>
                    <a:pt x="9953" y="7619"/>
                  </a:cubicBezTo>
                  <a:cubicBezTo>
                    <a:pt x="13553" y="11219"/>
                    <a:pt x="17576" y="16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1435623" y="1764302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280"/>
                    <a:pt x="17760" y="2560"/>
                    <a:pt x="15360" y="5040"/>
                  </a:cubicBezTo>
                  <a:cubicBezTo>
                    <a:pt x="12960" y="7520"/>
                    <a:pt x="10080" y="11200"/>
                    <a:pt x="7440" y="14160"/>
                  </a:cubicBezTo>
                  <a:cubicBezTo>
                    <a:pt x="4800" y="17120"/>
                    <a:pt x="240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1391173" y="1624602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21600"/>
                    <a:pt x="10643" y="21600"/>
                    <a:pt x="14243" y="18000"/>
                  </a:cubicBezTo>
                  <a:cubicBezTo>
                    <a:pt x="17843" y="14400"/>
                    <a:pt x="1972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1607073" y="1599202"/>
              <a:ext cx="12887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0" y="0"/>
                  </a:moveTo>
                  <a:cubicBezTo>
                    <a:pt x="6514" y="2234"/>
                    <a:pt x="13029" y="4469"/>
                    <a:pt x="16800" y="6952"/>
                  </a:cubicBezTo>
                  <a:cubicBezTo>
                    <a:pt x="20571" y="9434"/>
                    <a:pt x="21600" y="12166"/>
                    <a:pt x="20400" y="14524"/>
                  </a:cubicBezTo>
                  <a:cubicBezTo>
                    <a:pt x="19200" y="16883"/>
                    <a:pt x="15771" y="18869"/>
                    <a:pt x="13029" y="19986"/>
                  </a:cubicBezTo>
                  <a:cubicBezTo>
                    <a:pt x="10286" y="21103"/>
                    <a:pt x="8229" y="21352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8781343" y="2444698"/>
              <a:ext cx="146031" cy="24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48" fill="norm" stroke="1" extrusionOk="0">
                  <a:moveTo>
                    <a:pt x="20989" y="3241"/>
                  </a:moveTo>
                  <a:cubicBezTo>
                    <a:pt x="18555" y="1948"/>
                    <a:pt x="16121" y="656"/>
                    <a:pt x="12927" y="195"/>
                  </a:cubicBezTo>
                  <a:cubicBezTo>
                    <a:pt x="9733" y="-267"/>
                    <a:pt x="5778" y="102"/>
                    <a:pt x="3192" y="1210"/>
                  </a:cubicBezTo>
                  <a:cubicBezTo>
                    <a:pt x="606" y="2318"/>
                    <a:pt x="-611" y="4164"/>
                    <a:pt x="302" y="6195"/>
                  </a:cubicBezTo>
                  <a:cubicBezTo>
                    <a:pt x="1214" y="8225"/>
                    <a:pt x="4257" y="10441"/>
                    <a:pt x="6538" y="12656"/>
                  </a:cubicBezTo>
                  <a:cubicBezTo>
                    <a:pt x="8820" y="14871"/>
                    <a:pt x="10341" y="17087"/>
                    <a:pt x="10797" y="18656"/>
                  </a:cubicBezTo>
                  <a:cubicBezTo>
                    <a:pt x="11254" y="20225"/>
                    <a:pt x="10645" y="21148"/>
                    <a:pt x="9733" y="21241"/>
                  </a:cubicBezTo>
                  <a:cubicBezTo>
                    <a:pt x="8820" y="21333"/>
                    <a:pt x="7603" y="20595"/>
                    <a:pt x="7299" y="19487"/>
                  </a:cubicBezTo>
                  <a:cubicBezTo>
                    <a:pt x="6995" y="18379"/>
                    <a:pt x="7603" y="16902"/>
                    <a:pt x="8212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933723" y="2514927"/>
              <a:ext cx="101601" cy="15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5715"/>
                  </a:moveTo>
                  <a:cubicBezTo>
                    <a:pt x="1350" y="4593"/>
                    <a:pt x="2700" y="3471"/>
                    <a:pt x="3600" y="3611"/>
                  </a:cubicBezTo>
                  <a:cubicBezTo>
                    <a:pt x="4500" y="3751"/>
                    <a:pt x="4950" y="5154"/>
                    <a:pt x="5175" y="7959"/>
                  </a:cubicBezTo>
                  <a:cubicBezTo>
                    <a:pt x="5400" y="10764"/>
                    <a:pt x="5400" y="14972"/>
                    <a:pt x="4725" y="17637"/>
                  </a:cubicBezTo>
                  <a:cubicBezTo>
                    <a:pt x="4050" y="20302"/>
                    <a:pt x="2700" y="21424"/>
                    <a:pt x="1800" y="21003"/>
                  </a:cubicBezTo>
                  <a:cubicBezTo>
                    <a:pt x="900" y="20582"/>
                    <a:pt x="450" y="18619"/>
                    <a:pt x="900" y="15253"/>
                  </a:cubicBezTo>
                  <a:cubicBezTo>
                    <a:pt x="1350" y="11886"/>
                    <a:pt x="2700" y="7118"/>
                    <a:pt x="4275" y="4312"/>
                  </a:cubicBezTo>
                  <a:cubicBezTo>
                    <a:pt x="5850" y="1507"/>
                    <a:pt x="7650" y="666"/>
                    <a:pt x="9675" y="245"/>
                  </a:cubicBezTo>
                  <a:cubicBezTo>
                    <a:pt x="11700" y="-176"/>
                    <a:pt x="13950" y="-176"/>
                    <a:pt x="15750" y="1227"/>
                  </a:cubicBezTo>
                  <a:cubicBezTo>
                    <a:pt x="17550" y="2629"/>
                    <a:pt x="18900" y="5434"/>
                    <a:pt x="19800" y="8941"/>
                  </a:cubicBezTo>
                  <a:cubicBezTo>
                    <a:pt x="20700" y="12447"/>
                    <a:pt x="21150" y="16655"/>
                    <a:pt x="21600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9068016" y="2539944"/>
              <a:ext cx="68908" cy="11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47" fill="norm" stroke="1" extrusionOk="0">
                  <a:moveTo>
                    <a:pt x="21308" y="2105"/>
                  </a:moveTo>
                  <a:cubicBezTo>
                    <a:pt x="18690" y="968"/>
                    <a:pt x="16072" y="-169"/>
                    <a:pt x="13126" y="20"/>
                  </a:cubicBezTo>
                  <a:cubicBezTo>
                    <a:pt x="10181" y="210"/>
                    <a:pt x="6908" y="1726"/>
                    <a:pt x="4290" y="4757"/>
                  </a:cubicBezTo>
                  <a:cubicBezTo>
                    <a:pt x="1672" y="7789"/>
                    <a:pt x="-292" y="12336"/>
                    <a:pt x="35" y="15368"/>
                  </a:cubicBezTo>
                  <a:cubicBezTo>
                    <a:pt x="363" y="18399"/>
                    <a:pt x="2981" y="19915"/>
                    <a:pt x="5926" y="20673"/>
                  </a:cubicBezTo>
                  <a:cubicBezTo>
                    <a:pt x="8872" y="21431"/>
                    <a:pt x="12144" y="21431"/>
                    <a:pt x="15090" y="19536"/>
                  </a:cubicBezTo>
                  <a:cubicBezTo>
                    <a:pt x="18035" y="17642"/>
                    <a:pt x="20653" y="13852"/>
                    <a:pt x="20326" y="11389"/>
                  </a:cubicBezTo>
                  <a:cubicBezTo>
                    <a:pt x="19999" y="8926"/>
                    <a:pt x="16726" y="7789"/>
                    <a:pt x="16072" y="7978"/>
                  </a:cubicBezTo>
                  <a:cubicBezTo>
                    <a:pt x="15417" y="8168"/>
                    <a:pt x="17381" y="9684"/>
                    <a:pt x="19344" y="1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9164440" y="2564402"/>
              <a:ext cx="141072" cy="9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03" fill="norm" stroke="1" extrusionOk="0">
                  <a:moveTo>
                    <a:pt x="5400" y="5515"/>
                  </a:moveTo>
                  <a:cubicBezTo>
                    <a:pt x="3812" y="4596"/>
                    <a:pt x="2224" y="3677"/>
                    <a:pt x="1271" y="4366"/>
                  </a:cubicBezTo>
                  <a:cubicBezTo>
                    <a:pt x="318" y="5055"/>
                    <a:pt x="0" y="7353"/>
                    <a:pt x="0" y="10340"/>
                  </a:cubicBezTo>
                  <a:cubicBezTo>
                    <a:pt x="0" y="13328"/>
                    <a:pt x="318" y="17004"/>
                    <a:pt x="1271" y="19072"/>
                  </a:cubicBezTo>
                  <a:cubicBezTo>
                    <a:pt x="2224" y="21140"/>
                    <a:pt x="3812" y="21600"/>
                    <a:pt x="5241" y="21140"/>
                  </a:cubicBezTo>
                  <a:cubicBezTo>
                    <a:pt x="6671" y="20681"/>
                    <a:pt x="7941" y="19302"/>
                    <a:pt x="8735" y="17464"/>
                  </a:cubicBezTo>
                  <a:cubicBezTo>
                    <a:pt x="9529" y="15626"/>
                    <a:pt x="9847" y="13328"/>
                    <a:pt x="10165" y="13328"/>
                  </a:cubicBezTo>
                  <a:cubicBezTo>
                    <a:pt x="10482" y="13328"/>
                    <a:pt x="10800" y="15626"/>
                    <a:pt x="11753" y="17004"/>
                  </a:cubicBezTo>
                  <a:cubicBezTo>
                    <a:pt x="12706" y="18383"/>
                    <a:pt x="14294" y="18843"/>
                    <a:pt x="16200" y="17923"/>
                  </a:cubicBezTo>
                  <a:cubicBezTo>
                    <a:pt x="18106" y="17004"/>
                    <a:pt x="20329" y="14706"/>
                    <a:pt x="20965" y="11489"/>
                  </a:cubicBezTo>
                  <a:cubicBezTo>
                    <a:pt x="21600" y="8272"/>
                    <a:pt x="20647" y="4136"/>
                    <a:pt x="196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517923" y="258980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9505223" y="2653302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9842715" y="2422185"/>
              <a:ext cx="149443" cy="43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15" fill="norm" stroke="1" extrusionOk="0">
                  <a:moveTo>
                    <a:pt x="4366" y="9562"/>
                  </a:moveTo>
                  <a:cubicBezTo>
                    <a:pt x="3466" y="10610"/>
                    <a:pt x="2566" y="11659"/>
                    <a:pt x="2566" y="13441"/>
                  </a:cubicBezTo>
                  <a:cubicBezTo>
                    <a:pt x="2566" y="15224"/>
                    <a:pt x="3466" y="17740"/>
                    <a:pt x="3916" y="19313"/>
                  </a:cubicBezTo>
                  <a:cubicBezTo>
                    <a:pt x="4366" y="20886"/>
                    <a:pt x="4366" y="21515"/>
                    <a:pt x="3916" y="21515"/>
                  </a:cubicBezTo>
                  <a:cubicBezTo>
                    <a:pt x="3466" y="21515"/>
                    <a:pt x="2566" y="20886"/>
                    <a:pt x="1666" y="18998"/>
                  </a:cubicBezTo>
                  <a:cubicBezTo>
                    <a:pt x="766" y="17111"/>
                    <a:pt x="-134" y="13965"/>
                    <a:pt x="16" y="10872"/>
                  </a:cubicBezTo>
                  <a:cubicBezTo>
                    <a:pt x="166" y="7779"/>
                    <a:pt x="1366" y="4738"/>
                    <a:pt x="2566" y="2956"/>
                  </a:cubicBezTo>
                  <a:cubicBezTo>
                    <a:pt x="3766" y="1173"/>
                    <a:pt x="4966" y="649"/>
                    <a:pt x="6466" y="334"/>
                  </a:cubicBezTo>
                  <a:cubicBezTo>
                    <a:pt x="7966" y="20"/>
                    <a:pt x="9766" y="-85"/>
                    <a:pt x="11116" y="72"/>
                  </a:cubicBezTo>
                  <a:cubicBezTo>
                    <a:pt x="12466" y="230"/>
                    <a:pt x="13366" y="649"/>
                    <a:pt x="13516" y="1645"/>
                  </a:cubicBezTo>
                  <a:cubicBezTo>
                    <a:pt x="13666" y="2641"/>
                    <a:pt x="13066" y="4214"/>
                    <a:pt x="12316" y="5210"/>
                  </a:cubicBezTo>
                  <a:cubicBezTo>
                    <a:pt x="11566" y="6206"/>
                    <a:pt x="10666" y="6626"/>
                    <a:pt x="9616" y="6993"/>
                  </a:cubicBezTo>
                  <a:cubicBezTo>
                    <a:pt x="8566" y="7360"/>
                    <a:pt x="7366" y="7674"/>
                    <a:pt x="7816" y="7832"/>
                  </a:cubicBezTo>
                  <a:cubicBezTo>
                    <a:pt x="8266" y="7989"/>
                    <a:pt x="10366" y="7989"/>
                    <a:pt x="12916" y="8461"/>
                  </a:cubicBezTo>
                  <a:cubicBezTo>
                    <a:pt x="15466" y="8932"/>
                    <a:pt x="18466" y="9876"/>
                    <a:pt x="19966" y="10663"/>
                  </a:cubicBezTo>
                  <a:cubicBezTo>
                    <a:pt x="21466" y="11449"/>
                    <a:pt x="21466" y="12078"/>
                    <a:pt x="20566" y="12655"/>
                  </a:cubicBezTo>
                  <a:cubicBezTo>
                    <a:pt x="19666" y="13232"/>
                    <a:pt x="17866" y="13756"/>
                    <a:pt x="16216" y="14018"/>
                  </a:cubicBezTo>
                  <a:cubicBezTo>
                    <a:pt x="14566" y="14280"/>
                    <a:pt x="13066" y="14280"/>
                    <a:pt x="11416" y="14175"/>
                  </a:cubicBezTo>
                  <a:cubicBezTo>
                    <a:pt x="9766" y="14070"/>
                    <a:pt x="7966" y="13861"/>
                    <a:pt x="7516" y="13546"/>
                  </a:cubicBezTo>
                  <a:cubicBezTo>
                    <a:pt x="7066" y="13232"/>
                    <a:pt x="7966" y="12812"/>
                    <a:pt x="8866" y="12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0032778" y="2612524"/>
              <a:ext cx="85510" cy="9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0522" fill="norm" stroke="1" extrusionOk="0">
                  <a:moveTo>
                    <a:pt x="13763" y="6229"/>
                  </a:moveTo>
                  <a:cubicBezTo>
                    <a:pt x="11706" y="4820"/>
                    <a:pt x="9648" y="3412"/>
                    <a:pt x="7334" y="3412"/>
                  </a:cubicBezTo>
                  <a:cubicBezTo>
                    <a:pt x="5020" y="3412"/>
                    <a:pt x="2448" y="4820"/>
                    <a:pt x="1163" y="6698"/>
                  </a:cubicBezTo>
                  <a:cubicBezTo>
                    <a:pt x="-123" y="8577"/>
                    <a:pt x="-123" y="10925"/>
                    <a:pt x="134" y="13272"/>
                  </a:cubicBezTo>
                  <a:cubicBezTo>
                    <a:pt x="391" y="15620"/>
                    <a:pt x="906" y="17968"/>
                    <a:pt x="2963" y="19377"/>
                  </a:cubicBezTo>
                  <a:cubicBezTo>
                    <a:pt x="5020" y="20785"/>
                    <a:pt x="8620" y="21255"/>
                    <a:pt x="12220" y="18672"/>
                  </a:cubicBezTo>
                  <a:cubicBezTo>
                    <a:pt x="15820" y="16090"/>
                    <a:pt x="19420" y="10455"/>
                    <a:pt x="20448" y="6698"/>
                  </a:cubicBezTo>
                  <a:cubicBezTo>
                    <a:pt x="21477" y="2942"/>
                    <a:pt x="19934" y="1064"/>
                    <a:pt x="17877" y="359"/>
                  </a:cubicBezTo>
                  <a:cubicBezTo>
                    <a:pt x="15820" y="-345"/>
                    <a:pt x="13248" y="125"/>
                    <a:pt x="10677" y="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0216423" y="2590307"/>
              <a:ext cx="1270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360" y="14056"/>
                    <a:pt x="720" y="6856"/>
                    <a:pt x="3420" y="3256"/>
                  </a:cubicBezTo>
                  <a:cubicBezTo>
                    <a:pt x="6120" y="-344"/>
                    <a:pt x="11160" y="-344"/>
                    <a:pt x="14580" y="376"/>
                  </a:cubicBezTo>
                  <a:cubicBezTo>
                    <a:pt x="18000" y="1096"/>
                    <a:pt x="198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0273573" y="2545352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497"/>
                    <a:pt x="4800" y="6994"/>
                    <a:pt x="8400" y="10594"/>
                  </a:cubicBezTo>
                  <a:cubicBezTo>
                    <a:pt x="12000" y="14194"/>
                    <a:pt x="16800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0479660" y="2453188"/>
              <a:ext cx="102154" cy="43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52" fill="norm" stroke="1" extrusionOk="0">
                  <a:moveTo>
                    <a:pt x="4689" y="21552"/>
                  </a:moveTo>
                  <a:cubicBezTo>
                    <a:pt x="3367" y="21133"/>
                    <a:pt x="2044" y="20713"/>
                    <a:pt x="1383" y="19455"/>
                  </a:cubicBezTo>
                  <a:cubicBezTo>
                    <a:pt x="722" y="18197"/>
                    <a:pt x="722" y="16100"/>
                    <a:pt x="501" y="13373"/>
                  </a:cubicBezTo>
                  <a:cubicBezTo>
                    <a:pt x="281" y="10647"/>
                    <a:pt x="-160" y="7292"/>
                    <a:pt x="60" y="5090"/>
                  </a:cubicBezTo>
                  <a:cubicBezTo>
                    <a:pt x="281" y="2888"/>
                    <a:pt x="1162" y="1839"/>
                    <a:pt x="2705" y="1105"/>
                  </a:cubicBezTo>
                  <a:cubicBezTo>
                    <a:pt x="4248" y="371"/>
                    <a:pt x="6452" y="-48"/>
                    <a:pt x="7995" y="4"/>
                  </a:cubicBezTo>
                  <a:cubicBezTo>
                    <a:pt x="9538" y="57"/>
                    <a:pt x="10420" y="581"/>
                    <a:pt x="11081" y="1420"/>
                  </a:cubicBezTo>
                  <a:cubicBezTo>
                    <a:pt x="11742" y="2259"/>
                    <a:pt x="12183" y="3412"/>
                    <a:pt x="11742" y="4356"/>
                  </a:cubicBezTo>
                  <a:cubicBezTo>
                    <a:pt x="11301" y="5300"/>
                    <a:pt x="9979" y="6034"/>
                    <a:pt x="10420" y="6558"/>
                  </a:cubicBezTo>
                  <a:cubicBezTo>
                    <a:pt x="10860" y="7082"/>
                    <a:pt x="13064" y="7397"/>
                    <a:pt x="15048" y="7764"/>
                  </a:cubicBezTo>
                  <a:cubicBezTo>
                    <a:pt x="17032" y="8131"/>
                    <a:pt x="18795" y="8550"/>
                    <a:pt x="19897" y="9022"/>
                  </a:cubicBezTo>
                  <a:cubicBezTo>
                    <a:pt x="20999" y="9494"/>
                    <a:pt x="21440" y="10018"/>
                    <a:pt x="21220" y="10542"/>
                  </a:cubicBezTo>
                  <a:cubicBezTo>
                    <a:pt x="20999" y="11067"/>
                    <a:pt x="20118" y="11591"/>
                    <a:pt x="18354" y="11958"/>
                  </a:cubicBezTo>
                  <a:cubicBezTo>
                    <a:pt x="16591" y="12325"/>
                    <a:pt x="13946" y="12535"/>
                    <a:pt x="11522" y="12692"/>
                  </a:cubicBezTo>
                  <a:cubicBezTo>
                    <a:pt x="9097" y="12849"/>
                    <a:pt x="6893" y="12954"/>
                    <a:pt x="6232" y="12744"/>
                  </a:cubicBezTo>
                  <a:cubicBezTo>
                    <a:pt x="5571" y="12535"/>
                    <a:pt x="6452" y="12010"/>
                    <a:pt x="7334" y="1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0670946" y="2634252"/>
              <a:ext cx="2172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350"/>
                    <a:pt x="4448" y="2700"/>
                    <a:pt x="1502" y="6300"/>
                  </a:cubicBezTo>
                  <a:cubicBezTo>
                    <a:pt x="-1443" y="9900"/>
                    <a:pt x="521" y="1575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857773" y="2443752"/>
              <a:ext cx="95251" cy="22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5760" y="0"/>
                  </a:moveTo>
                  <a:cubicBezTo>
                    <a:pt x="3840" y="4845"/>
                    <a:pt x="1920" y="9690"/>
                    <a:pt x="960" y="12718"/>
                  </a:cubicBezTo>
                  <a:cubicBezTo>
                    <a:pt x="0" y="15746"/>
                    <a:pt x="0" y="16957"/>
                    <a:pt x="0" y="18168"/>
                  </a:cubicBezTo>
                  <a:cubicBezTo>
                    <a:pt x="0" y="19379"/>
                    <a:pt x="0" y="20591"/>
                    <a:pt x="2640" y="21095"/>
                  </a:cubicBezTo>
                  <a:cubicBezTo>
                    <a:pt x="5280" y="21600"/>
                    <a:pt x="10560" y="21398"/>
                    <a:pt x="14160" y="20591"/>
                  </a:cubicBezTo>
                  <a:cubicBezTo>
                    <a:pt x="17760" y="19783"/>
                    <a:pt x="19680" y="18370"/>
                    <a:pt x="21600" y="1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0827747" y="2545352"/>
              <a:ext cx="9352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5369" y="21600"/>
                  </a:moveTo>
                  <a:cubicBezTo>
                    <a:pt x="2969" y="20160"/>
                    <a:pt x="569" y="18720"/>
                    <a:pt x="89" y="15120"/>
                  </a:cubicBezTo>
                  <a:cubicBezTo>
                    <a:pt x="-391" y="11520"/>
                    <a:pt x="1049" y="5760"/>
                    <a:pt x="4889" y="2880"/>
                  </a:cubicBezTo>
                  <a:cubicBezTo>
                    <a:pt x="8729" y="0"/>
                    <a:pt x="14969" y="0"/>
                    <a:pt x="212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0961189" y="2504322"/>
              <a:ext cx="65118" cy="14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6" h="21115" fill="norm" stroke="1" extrusionOk="0">
                  <a:moveTo>
                    <a:pt x="1402" y="12115"/>
                  </a:moveTo>
                  <a:cubicBezTo>
                    <a:pt x="6638" y="10015"/>
                    <a:pt x="11874" y="7915"/>
                    <a:pt x="15474" y="5665"/>
                  </a:cubicBezTo>
                  <a:cubicBezTo>
                    <a:pt x="19074" y="3415"/>
                    <a:pt x="21038" y="1015"/>
                    <a:pt x="19729" y="265"/>
                  </a:cubicBezTo>
                  <a:cubicBezTo>
                    <a:pt x="18420" y="-485"/>
                    <a:pt x="13838" y="415"/>
                    <a:pt x="9911" y="2215"/>
                  </a:cubicBezTo>
                  <a:cubicBezTo>
                    <a:pt x="5983" y="4015"/>
                    <a:pt x="2711" y="6715"/>
                    <a:pt x="1074" y="9415"/>
                  </a:cubicBezTo>
                  <a:cubicBezTo>
                    <a:pt x="-562" y="12115"/>
                    <a:pt x="-562" y="14815"/>
                    <a:pt x="2711" y="16765"/>
                  </a:cubicBezTo>
                  <a:cubicBezTo>
                    <a:pt x="5983" y="18715"/>
                    <a:pt x="12529" y="19915"/>
                    <a:pt x="19074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1073673" y="2536885"/>
              <a:ext cx="146614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14" fill="norm" stroke="1" extrusionOk="0">
                  <a:moveTo>
                    <a:pt x="0" y="3857"/>
                  </a:moveTo>
                  <a:cubicBezTo>
                    <a:pt x="309" y="1929"/>
                    <a:pt x="617" y="0"/>
                    <a:pt x="771" y="0"/>
                  </a:cubicBezTo>
                  <a:cubicBezTo>
                    <a:pt x="926" y="0"/>
                    <a:pt x="926" y="1929"/>
                    <a:pt x="926" y="5207"/>
                  </a:cubicBezTo>
                  <a:cubicBezTo>
                    <a:pt x="926" y="8486"/>
                    <a:pt x="926" y="13114"/>
                    <a:pt x="771" y="16393"/>
                  </a:cubicBezTo>
                  <a:cubicBezTo>
                    <a:pt x="617" y="19671"/>
                    <a:pt x="309" y="21600"/>
                    <a:pt x="309" y="21021"/>
                  </a:cubicBezTo>
                  <a:cubicBezTo>
                    <a:pt x="309" y="20443"/>
                    <a:pt x="617" y="17357"/>
                    <a:pt x="1080" y="14657"/>
                  </a:cubicBezTo>
                  <a:cubicBezTo>
                    <a:pt x="1543" y="11957"/>
                    <a:pt x="2160" y="9643"/>
                    <a:pt x="2777" y="7521"/>
                  </a:cubicBezTo>
                  <a:cubicBezTo>
                    <a:pt x="3394" y="5400"/>
                    <a:pt x="4011" y="3471"/>
                    <a:pt x="4937" y="3086"/>
                  </a:cubicBezTo>
                  <a:cubicBezTo>
                    <a:pt x="5863" y="2700"/>
                    <a:pt x="7097" y="3857"/>
                    <a:pt x="7714" y="5400"/>
                  </a:cubicBezTo>
                  <a:cubicBezTo>
                    <a:pt x="8331" y="6943"/>
                    <a:pt x="8331" y="8871"/>
                    <a:pt x="8486" y="10800"/>
                  </a:cubicBezTo>
                  <a:cubicBezTo>
                    <a:pt x="8640" y="12729"/>
                    <a:pt x="8949" y="14657"/>
                    <a:pt x="9874" y="13886"/>
                  </a:cubicBezTo>
                  <a:cubicBezTo>
                    <a:pt x="10800" y="13114"/>
                    <a:pt x="12343" y="9643"/>
                    <a:pt x="13886" y="6750"/>
                  </a:cubicBezTo>
                  <a:cubicBezTo>
                    <a:pt x="15429" y="3857"/>
                    <a:pt x="16971" y="1543"/>
                    <a:pt x="18360" y="964"/>
                  </a:cubicBezTo>
                  <a:cubicBezTo>
                    <a:pt x="19749" y="386"/>
                    <a:pt x="20983" y="1543"/>
                    <a:pt x="21291" y="5207"/>
                  </a:cubicBezTo>
                  <a:cubicBezTo>
                    <a:pt x="21600" y="8871"/>
                    <a:pt x="20983" y="15043"/>
                    <a:pt x="20366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1233513" y="2491290"/>
              <a:ext cx="106896" cy="38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26" fill="norm" stroke="1" extrusionOk="0">
                  <a:moveTo>
                    <a:pt x="13494" y="3663"/>
                  </a:moveTo>
                  <a:cubicBezTo>
                    <a:pt x="11001" y="6566"/>
                    <a:pt x="8509" y="9470"/>
                    <a:pt x="6848" y="11966"/>
                  </a:cubicBezTo>
                  <a:cubicBezTo>
                    <a:pt x="5186" y="14463"/>
                    <a:pt x="4355" y="16553"/>
                    <a:pt x="3317" y="18179"/>
                  </a:cubicBezTo>
                  <a:cubicBezTo>
                    <a:pt x="2278" y="19805"/>
                    <a:pt x="1032" y="20966"/>
                    <a:pt x="409" y="21257"/>
                  </a:cubicBezTo>
                  <a:cubicBezTo>
                    <a:pt x="-214" y="21547"/>
                    <a:pt x="-214" y="20966"/>
                    <a:pt x="1032" y="18818"/>
                  </a:cubicBezTo>
                  <a:cubicBezTo>
                    <a:pt x="2278" y="16670"/>
                    <a:pt x="4771" y="12953"/>
                    <a:pt x="6848" y="9702"/>
                  </a:cubicBezTo>
                  <a:cubicBezTo>
                    <a:pt x="8924" y="6450"/>
                    <a:pt x="10586" y="3663"/>
                    <a:pt x="12040" y="2037"/>
                  </a:cubicBezTo>
                  <a:cubicBezTo>
                    <a:pt x="13494" y="412"/>
                    <a:pt x="14740" y="-53"/>
                    <a:pt x="15986" y="5"/>
                  </a:cubicBezTo>
                  <a:cubicBezTo>
                    <a:pt x="17232" y="63"/>
                    <a:pt x="18478" y="644"/>
                    <a:pt x="19517" y="1863"/>
                  </a:cubicBezTo>
                  <a:cubicBezTo>
                    <a:pt x="20555" y="3082"/>
                    <a:pt x="21386" y="4941"/>
                    <a:pt x="20763" y="6450"/>
                  </a:cubicBezTo>
                  <a:cubicBezTo>
                    <a:pt x="20140" y="7960"/>
                    <a:pt x="18063" y="9121"/>
                    <a:pt x="15571" y="9702"/>
                  </a:cubicBezTo>
                  <a:cubicBezTo>
                    <a:pt x="13078" y="10282"/>
                    <a:pt x="10171" y="10282"/>
                    <a:pt x="7263" y="1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473723" y="255805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530310" y="2526302"/>
              <a:ext cx="196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00"/>
                    <a:pt x="2735" y="10000"/>
                    <a:pt x="575" y="13600"/>
                  </a:cubicBezTo>
                  <a:cubicBezTo>
                    <a:pt x="-1585" y="17200"/>
                    <a:pt x="2735" y="19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1683273" y="2406595"/>
              <a:ext cx="122768" cy="44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1554"/>
                  </a:moveTo>
                  <a:cubicBezTo>
                    <a:pt x="372" y="17748"/>
                    <a:pt x="745" y="13943"/>
                    <a:pt x="1862" y="10703"/>
                  </a:cubicBezTo>
                  <a:cubicBezTo>
                    <a:pt x="2979" y="7463"/>
                    <a:pt x="4841" y="4788"/>
                    <a:pt x="6331" y="3245"/>
                  </a:cubicBezTo>
                  <a:cubicBezTo>
                    <a:pt x="7821" y="1703"/>
                    <a:pt x="8938" y="1291"/>
                    <a:pt x="10241" y="880"/>
                  </a:cubicBezTo>
                  <a:cubicBezTo>
                    <a:pt x="11545" y="468"/>
                    <a:pt x="13034" y="57"/>
                    <a:pt x="14524" y="5"/>
                  </a:cubicBezTo>
                  <a:cubicBezTo>
                    <a:pt x="16014" y="-46"/>
                    <a:pt x="17503" y="263"/>
                    <a:pt x="18248" y="674"/>
                  </a:cubicBezTo>
                  <a:cubicBezTo>
                    <a:pt x="18993" y="1085"/>
                    <a:pt x="18993" y="1600"/>
                    <a:pt x="18248" y="2423"/>
                  </a:cubicBezTo>
                  <a:cubicBezTo>
                    <a:pt x="17503" y="3245"/>
                    <a:pt x="16014" y="4377"/>
                    <a:pt x="14152" y="5354"/>
                  </a:cubicBezTo>
                  <a:cubicBezTo>
                    <a:pt x="12290" y="6331"/>
                    <a:pt x="10055" y="7154"/>
                    <a:pt x="10055" y="7565"/>
                  </a:cubicBezTo>
                  <a:cubicBezTo>
                    <a:pt x="10055" y="7977"/>
                    <a:pt x="12290" y="7977"/>
                    <a:pt x="14338" y="8080"/>
                  </a:cubicBezTo>
                  <a:cubicBezTo>
                    <a:pt x="16386" y="8183"/>
                    <a:pt x="18248" y="8388"/>
                    <a:pt x="19552" y="8800"/>
                  </a:cubicBezTo>
                  <a:cubicBezTo>
                    <a:pt x="20855" y="9211"/>
                    <a:pt x="21600" y="9828"/>
                    <a:pt x="21600" y="10394"/>
                  </a:cubicBezTo>
                  <a:cubicBezTo>
                    <a:pt x="21600" y="10960"/>
                    <a:pt x="20855" y="11474"/>
                    <a:pt x="18993" y="11988"/>
                  </a:cubicBezTo>
                  <a:cubicBezTo>
                    <a:pt x="17131" y="12503"/>
                    <a:pt x="14152" y="13017"/>
                    <a:pt x="12103" y="13068"/>
                  </a:cubicBezTo>
                  <a:cubicBezTo>
                    <a:pt x="10055" y="13120"/>
                    <a:pt x="8938" y="12708"/>
                    <a:pt x="7821" y="12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1879849" y="2585153"/>
              <a:ext cx="95525" cy="6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621" fill="norm" stroke="1" extrusionOk="0">
                  <a:moveTo>
                    <a:pt x="61" y="3301"/>
                  </a:moveTo>
                  <a:cubicBezTo>
                    <a:pt x="1939" y="1395"/>
                    <a:pt x="3817" y="-511"/>
                    <a:pt x="5226" y="124"/>
                  </a:cubicBezTo>
                  <a:cubicBezTo>
                    <a:pt x="6634" y="760"/>
                    <a:pt x="7574" y="3936"/>
                    <a:pt x="7339" y="6795"/>
                  </a:cubicBezTo>
                  <a:cubicBezTo>
                    <a:pt x="7104" y="9654"/>
                    <a:pt x="5695" y="12195"/>
                    <a:pt x="3817" y="14736"/>
                  </a:cubicBezTo>
                  <a:cubicBezTo>
                    <a:pt x="1939" y="17277"/>
                    <a:pt x="-409" y="19818"/>
                    <a:pt x="61" y="20454"/>
                  </a:cubicBezTo>
                  <a:cubicBezTo>
                    <a:pt x="530" y="21089"/>
                    <a:pt x="3817" y="19818"/>
                    <a:pt x="7808" y="18230"/>
                  </a:cubicBezTo>
                  <a:cubicBezTo>
                    <a:pt x="11800" y="16642"/>
                    <a:pt x="16495" y="14736"/>
                    <a:pt x="21191" y="12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2071713" y="2463749"/>
              <a:ext cx="117973" cy="32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38" fill="norm" stroke="1" extrusionOk="0">
                  <a:moveTo>
                    <a:pt x="11173" y="7830"/>
                  </a:moveTo>
                  <a:cubicBezTo>
                    <a:pt x="10037" y="8384"/>
                    <a:pt x="8900" y="8938"/>
                    <a:pt x="7573" y="10946"/>
                  </a:cubicBezTo>
                  <a:cubicBezTo>
                    <a:pt x="6247" y="12953"/>
                    <a:pt x="4731" y="16415"/>
                    <a:pt x="3405" y="18561"/>
                  </a:cubicBezTo>
                  <a:cubicBezTo>
                    <a:pt x="2079" y="20707"/>
                    <a:pt x="942" y="21538"/>
                    <a:pt x="373" y="21538"/>
                  </a:cubicBezTo>
                  <a:cubicBezTo>
                    <a:pt x="-195" y="21538"/>
                    <a:pt x="-195" y="20707"/>
                    <a:pt x="942" y="18353"/>
                  </a:cubicBezTo>
                  <a:cubicBezTo>
                    <a:pt x="2079" y="16000"/>
                    <a:pt x="4352" y="12123"/>
                    <a:pt x="6437" y="8938"/>
                  </a:cubicBezTo>
                  <a:cubicBezTo>
                    <a:pt x="8521" y="5753"/>
                    <a:pt x="10416" y="3261"/>
                    <a:pt x="12121" y="1807"/>
                  </a:cubicBezTo>
                  <a:cubicBezTo>
                    <a:pt x="13826" y="353"/>
                    <a:pt x="15342" y="-62"/>
                    <a:pt x="16858" y="7"/>
                  </a:cubicBezTo>
                  <a:cubicBezTo>
                    <a:pt x="18373" y="76"/>
                    <a:pt x="19889" y="630"/>
                    <a:pt x="20647" y="1669"/>
                  </a:cubicBezTo>
                  <a:cubicBezTo>
                    <a:pt x="21405" y="2707"/>
                    <a:pt x="21405" y="4230"/>
                    <a:pt x="19510" y="5546"/>
                  </a:cubicBezTo>
                  <a:cubicBezTo>
                    <a:pt x="17616" y="6861"/>
                    <a:pt x="13826" y="7969"/>
                    <a:pt x="10984" y="8661"/>
                  </a:cubicBezTo>
                  <a:cubicBezTo>
                    <a:pt x="8142" y="9353"/>
                    <a:pt x="6247" y="9630"/>
                    <a:pt x="5110" y="9769"/>
                  </a:cubicBezTo>
                  <a:cubicBezTo>
                    <a:pt x="3973" y="9907"/>
                    <a:pt x="3594" y="9907"/>
                    <a:pt x="3216" y="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2197623" y="2498224"/>
              <a:ext cx="181796" cy="11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11" fill="norm" stroke="1" extrusionOk="0">
                  <a:moveTo>
                    <a:pt x="0" y="496"/>
                  </a:moveTo>
                  <a:cubicBezTo>
                    <a:pt x="1241" y="104"/>
                    <a:pt x="2483" y="-289"/>
                    <a:pt x="3724" y="300"/>
                  </a:cubicBezTo>
                  <a:cubicBezTo>
                    <a:pt x="4966" y="889"/>
                    <a:pt x="6207" y="2460"/>
                    <a:pt x="6828" y="5406"/>
                  </a:cubicBezTo>
                  <a:cubicBezTo>
                    <a:pt x="7448" y="8351"/>
                    <a:pt x="7448" y="12671"/>
                    <a:pt x="7076" y="15616"/>
                  </a:cubicBezTo>
                  <a:cubicBezTo>
                    <a:pt x="6703" y="18562"/>
                    <a:pt x="5959" y="20133"/>
                    <a:pt x="5090" y="20329"/>
                  </a:cubicBezTo>
                  <a:cubicBezTo>
                    <a:pt x="4221" y="20526"/>
                    <a:pt x="3228" y="19347"/>
                    <a:pt x="3103" y="17580"/>
                  </a:cubicBezTo>
                  <a:cubicBezTo>
                    <a:pt x="2979" y="15813"/>
                    <a:pt x="3724" y="13456"/>
                    <a:pt x="4593" y="11493"/>
                  </a:cubicBezTo>
                  <a:cubicBezTo>
                    <a:pt x="5462" y="9529"/>
                    <a:pt x="6455" y="7958"/>
                    <a:pt x="8193" y="7369"/>
                  </a:cubicBezTo>
                  <a:cubicBezTo>
                    <a:pt x="9931" y="6780"/>
                    <a:pt x="12414" y="7173"/>
                    <a:pt x="14524" y="7566"/>
                  </a:cubicBezTo>
                  <a:cubicBezTo>
                    <a:pt x="16634" y="7958"/>
                    <a:pt x="18372" y="8351"/>
                    <a:pt x="19614" y="7369"/>
                  </a:cubicBezTo>
                  <a:cubicBezTo>
                    <a:pt x="20855" y="6387"/>
                    <a:pt x="21600" y="4031"/>
                    <a:pt x="21228" y="3049"/>
                  </a:cubicBezTo>
                  <a:cubicBezTo>
                    <a:pt x="20855" y="2067"/>
                    <a:pt x="19366" y="2460"/>
                    <a:pt x="17752" y="4620"/>
                  </a:cubicBezTo>
                  <a:cubicBezTo>
                    <a:pt x="16138" y="6780"/>
                    <a:pt x="14400" y="10707"/>
                    <a:pt x="13407" y="13653"/>
                  </a:cubicBezTo>
                  <a:cubicBezTo>
                    <a:pt x="12414" y="16598"/>
                    <a:pt x="12166" y="18562"/>
                    <a:pt x="12662" y="19740"/>
                  </a:cubicBezTo>
                  <a:cubicBezTo>
                    <a:pt x="13159" y="20918"/>
                    <a:pt x="14400" y="21311"/>
                    <a:pt x="15641" y="21311"/>
                  </a:cubicBezTo>
                  <a:cubicBezTo>
                    <a:pt x="16883" y="21311"/>
                    <a:pt x="18124" y="20918"/>
                    <a:pt x="19366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2379729" y="2549585"/>
              <a:ext cx="109995" cy="8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862" fill="norm" stroke="1" extrusionOk="0">
                  <a:moveTo>
                    <a:pt x="17510" y="540"/>
                  </a:moveTo>
                  <a:cubicBezTo>
                    <a:pt x="15472" y="0"/>
                    <a:pt x="13435" y="-540"/>
                    <a:pt x="10582" y="1080"/>
                  </a:cubicBezTo>
                  <a:cubicBezTo>
                    <a:pt x="7729" y="2700"/>
                    <a:pt x="4061" y="6480"/>
                    <a:pt x="2023" y="9720"/>
                  </a:cubicBezTo>
                  <a:cubicBezTo>
                    <a:pt x="-14" y="12960"/>
                    <a:pt x="-422" y="15660"/>
                    <a:pt x="393" y="17550"/>
                  </a:cubicBezTo>
                  <a:cubicBezTo>
                    <a:pt x="1208" y="19440"/>
                    <a:pt x="3246" y="20520"/>
                    <a:pt x="6914" y="20790"/>
                  </a:cubicBezTo>
                  <a:cubicBezTo>
                    <a:pt x="10582" y="21060"/>
                    <a:pt x="15880" y="20520"/>
                    <a:pt x="21178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2502423" y="262790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4139473" y="3318311"/>
              <a:ext cx="2889251" cy="22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1362"/>
                  </a:moveTo>
                  <a:cubicBezTo>
                    <a:pt x="47" y="20555"/>
                    <a:pt x="95" y="19747"/>
                    <a:pt x="340" y="19343"/>
                  </a:cubicBezTo>
                  <a:cubicBezTo>
                    <a:pt x="585" y="18940"/>
                    <a:pt x="1029" y="18940"/>
                    <a:pt x="1551" y="18940"/>
                  </a:cubicBezTo>
                  <a:cubicBezTo>
                    <a:pt x="2073" y="18940"/>
                    <a:pt x="2674" y="18940"/>
                    <a:pt x="3276" y="18435"/>
                  </a:cubicBezTo>
                  <a:cubicBezTo>
                    <a:pt x="3877" y="17930"/>
                    <a:pt x="4478" y="16921"/>
                    <a:pt x="5048" y="16113"/>
                  </a:cubicBezTo>
                  <a:cubicBezTo>
                    <a:pt x="5618" y="15306"/>
                    <a:pt x="6156" y="14700"/>
                    <a:pt x="6694" y="13994"/>
                  </a:cubicBezTo>
                  <a:cubicBezTo>
                    <a:pt x="7232" y="13287"/>
                    <a:pt x="7770" y="12480"/>
                    <a:pt x="8331" y="11773"/>
                  </a:cubicBezTo>
                  <a:cubicBezTo>
                    <a:pt x="8893" y="11067"/>
                    <a:pt x="9479" y="10461"/>
                    <a:pt x="10040" y="9855"/>
                  </a:cubicBezTo>
                  <a:cubicBezTo>
                    <a:pt x="10602" y="9250"/>
                    <a:pt x="11140" y="8644"/>
                    <a:pt x="11678" y="8140"/>
                  </a:cubicBezTo>
                  <a:cubicBezTo>
                    <a:pt x="12216" y="7635"/>
                    <a:pt x="12754" y="7231"/>
                    <a:pt x="13356" y="6726"/>
                  </a:cubicBezTo>
                  <a:cubicBezTo>
                    <a:pt x="13957" y="6222"/>
                    <a:pt x="14622" y="5616"/>
                    <a:pt x="15247" y="5112"/>
                  </a:cubicBezTo>
                  <a:cubicBezTo>
                    <a:pt x="15872" y="4607"/>
                    <a:pt x="16457" y="4203"/>
                    <a:pt x="17058" y="3598"/>
                  </a:cubicBezTo>
                  <a:cubicBezTo>
                    <a:pt x="17660" y="2992"/>
                    <a:pt x="18277" y="2184"/>
                    <a:pt x="18870" y="1377"/>
                  </a:cubicBezTo>
                  <a:cubicBezTo>
                    <a:pt x="19464" y="569"/>
                    <a:pt x="20033" y="-238"/>
                    <a:pt x="20484" y="65"/>
                  </a:cubicBezTo>
                  <a:cubicBezTo>
                    <a:pt x="20935" y="368"/>
                    <a:pt x="21268" y="1781"/>
                    <a:pt x="21600" y="3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126773" y="3440702"/>
              <a:ext cx="2305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4" y="20000"/>
                    <a:pt x="1547" y="18400"/>
                    <a:pt x="2291" y="17100"/>
                  </a:cubicBezTo>
                  <a:cubicBezTo>
                    <a:pt x="3035" y="15800"/>
                    <a:pt x="3749" y="14800"/>
                    <a:pt x="4443" y="13800"/>
                  </a:cubicBezTo>
                  <a:cubicBezTo>
                    <a:pt x="5137" y="12800"/>
                    <a:pt x="5812" y="11800"/>
                    <a:pt x="6575" y="10800"/>
                  </a:cubicBezTo>
                  <a:cubicBezTo>
                    <a:pt x="7339" y="9800"/>
                    <a:pt x="8192" y="8800"/>
                    <a:pt x="8936" y="7900"/>
                  </a:cubicBezTo>
                  <a:cubicBezTo>
                    <a:pt x="9679" y="7000"/>
                    <a:pt x="10314" y="6200"/>
                    <a:pt x="10919" y="5500"/>
                  </a:cubicBezTo>
                  <a:cubicBezTo>
                    <a:pt x="11524" y="4800"/>
                    <a:pt x="12099" y="4200"/>
                    <a:pt x="12823" y="3600"/>
                  </a:cubicBezTo>
                  <a:cubicBezTo>
                    <a:pt x="13547" y="3000"/>
                    <a:pt x="14420" y="2400"/>
                    <a:pt x="15273" y="2000"/>
                  </a:cubicBezTo>
                  <a:cubicBezTo>
                    <a:pt x="16126" y="1600"/>
                    <a:pt x="16959" y="1400"/>
                    <a:pt x="17752" y="1200"/>
                  </a:cubicBezTo>
                  <a:cubicBezTo>
                    <a:pt x="18545" y="1000"/>
                    <a:pt x="19299" y="800"/>
                    <a:pt x="19934" y="600"/>
                  </a:cubicBezTo>
                  <a:cubicBezTo>
                    <a:pt x="20569" y="400"/>
                    <a:pt x="21084" y="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990158" y="4007723"/>
              <a:ext cx="238216" cy="32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91" fill="norm" stroke="1" extrusionOk="0">
                  <a:moveTo>
                    <a:pt x="1442" y="3201"/>
                  </a:moveTo>
                  <a:cubicBezTo>
                    <a:pt x="678" y="1816"/>
                    <a:pt x="-87" y="431"/>
                    <a:pt x="9" y="85"/>
                  </a:cubicBezTo>
                  <a:cubicBezTo>
                    <a:pt x="104" y="-261"/>
                    <a:pt x="1060" y="431"/>
                    <a:pt x="3163" y="2439"/>
                  </a:cubicBezTo>
                  <a:cubicBezTo>
                    <a:pt x="5265" y="4447"/>
                    <a:pt x="8515" y="7770"/>
                    <a:pt x="11191" y="10954"/>
                  </a:cubicBezTo>
                  <a:cubicBezTo>
                    <a:pt x="13867" y="14139"/>
                    <a:pt x="15970" y="17185"/>
                    <a:pt x="17308" y="18985"/>
                  </a:cubicBezTo>
                  <a:cubicBezTo>
                    <a:pt x="18646" y="20785"/>
                    <a:pt x="19219" y="21339"/>
                    <a:pt x="19793" y="20993"/>
                  </a:cubicBezTo>
                  <a:cubicBezTo>
                    <a:pt x="20366" y="20647"/>
                    <a:pt x="20940" y="19401"/>
                    <a:pt x="21513" y="18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134065" y="4072442"/>
              <a:ext cx="138759" cy="53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0" fill="norm" stroke="1" extrusionOk="0">
                  <a:moveTo>
                    <a:pt x="21454" y="900"/>
                  </a:moveTo>
                  <a:cubicBezTo>
                    <a:pt x="21127" y="473"/>
                    <a:pt x="20799" y="46"/>
                    <a:pt x="19981" y="4"/>
                  </a:cubicBezTo>
                  <a:cubicBezTo>
                    <a:pt x="19163" y="-39"/>
                    <a:pt x="17854" y="303"/>
                    <a:pt x="16054" y="1839"/>
                  </a:cubicBezTo>
                  <a:cubicBezTo>
                    <a:pt x="14254" y="3376"/>
                    <a:pt x="11963" y="6108"/>
                    <a:pt x="9836" y="9096"/>
                  </a:cubicBezTo>
                  <a:cubicBezTo>
                    <a:pt x="7709" y="12084"/>
                    <a:pt x="5745" y="15329"/>
                    <a:pt x="4436" y="17250"/>
                  </a:cubicBezTo>
                  <a:cubicBezTo>
                    <a:pt x="3127" y="19170"/>
                    <a:pt x="2472" y="19768"/>
                    <a:pt x="1654" y="20366"/>
                  </a:cubicBezTo>
                  <a:cubicBezTo>
                    <a:pt x="836" y="20963"/>
                    <a:pt x="-146" y="21561"/>
                    <a:pt x="18" y="21433"/>
                  </a:cubicBezTo>
                  <a:cubicBezTo>
                    <a:pt x="181" y="21305"/>
                    <a:pt x="1490" y="20451"/>
                    <a:pt x="2799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362666" y="4247152"/>
              <a:ext cx="22765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711" y="21600"/>
                  </a:moveTo>
                  <a:cubicBezTo>
                    <a:pt x="911" y="19938"/>
                    <a:pt x="111" y="18277"/>
                    <a:pt x="11" y="16062"/>
                  </a:cubicBezTo>
                  <a:cubicBezTo>
                    <a:pt x="-89" y="13846"/>
                    <a:pt x="511" y="11077"/>
                    <a:pt x="1211" y="8862"/>
                  </a:cubicBezTo>
                  <a:cubicBezTo>
                    <a:pt x="1911" y="6646"/>
                    <a:pt x="2711" y="4985"/>
                    <a:pt x="4311" y="4985"/>
                  </a:cubicBezTo>
                  <a:cubicBezTo>
                    <a:pt x="5911" y="4985"/>
                    <a:pt x="8311" y="6646"/>
                    <a:pt x="9811" y="8585"/>
                  </a:cubicBezTo>
                  <a:cubicBezTo>
                    <a:pt x="11311" y="10523"/>
                    <a:pt x="11911" y="12738"/>
                    <a:pt x="13711" y="11354"/>
                  </a:cubicBezTo>
                  <a:cubicBezTo>
                    <a:pt x="15511" y="9969"/>
                    <a:pt x="18511" y="4985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372091" y="4431302"/>
              <a:ext cx="25633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4444" y="21600"/>
                  </a:moveTo>
                  <a:cubicBezTo>
                    <a:pt x="3559" y="21600"/>
                    <a:pt x="2674" y="21600"/>
                    <a:pt x="1877" y="21032"/>
                  </a:cubicBezTo>
                  <a:cubicBezTo>
                    <a:pt x="1080" y="20463"/>
                    <a:pt x="372" y="19326"/>
                    <a:pt x="107" y="17621"/>
                  </a:cubicBezTo>
                  <a:cubicBezTo>
                    <a:pt x="-159" y="15916"/>
                    <a:pt x="18" y="13642"/>
                    <a:pt x="1257" y="11558"/>
                  </a:cubicBezTo>
                  <a:cubicBezTo>
                    <a:pt x="2497" y="9474"/>
                    <a:pt x="4798" y="7579"/>
                    <a:pt x="6303" y="7389"/>
                  </a:cubicBezTo>
                  <a:cubicBezTo>
                    <a:pt x="7808" y="7200"/>
                    <a:pt x="8516" y="8716"/>
                    <a:pt x="9225" y="10800"/>
                  </a:cubicBezTo>
                  <a:cubicBezTo>
                    <a:pt x="9933" y="12884"/>
                    <a:pt x="10641" y="15537"/>
                    <a:pt x="12677" y="13832"/>
                  </a:cubicBezTo>
                  <a:cubicBezTo>
                    <a:pt x="14713" y="12126"/>
                    <a:pt x="18077" y="6063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010603" y="4061306"/>
              <a:ext cx="125821" cy="52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12" fill="norm" stroke="1" extrusionOk="0">
                  <a:moveTo>
                    <a:pt x="21399" y="2126"/>
                  </a:moveTo>
                  <a:cubicBezTo>
                    <a:pt x="21039" y="1698"/>
                    <a:pt x="20679" y="1269"/>
                    <a:pt x="17979" y="798"/>
                  </a:cubicBezTo>
                  <a:cubicBezTo>
                    <a:pt x="15279" y="326"/>
                    <a:pt x="10239" y="-188"/>
                    <a:pt x="6819" y="69"/>
                  </a:cubicBezTo>
                  <a:cubicBezTo>
                    <a:pt x="3399" y="326"/>
                    <a:pt x="1599" y="1355"/>
                    <a:pt x="699" y="3326"/>
                  </a:cubicBezTo>
                  <a:cubicBezTo>
                    <a:pt x="-201" y="5298"/>
                    <a:pt x="-201" y="8212"/>
                    <a:pt x="519" y="11041"/>
                  </a:cubicBezTo>
                  <a:cubicBezTo>
                    <a:pt x="1239" y="13869"/>
                    <a:pt x="2679" y="16612"/>
                    <a:pt x="3219" y="18326"/>
                  </a:cubicBezTo>
                  <a:cubicBezTo>
                    <a:pt x="3759" y="20041"/>
                    <a:pt x="3399" y="20726"/>
                    <a:pt x="3039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929977" y="4367802"/>
              <a:ext cx="20644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2275" y="21600"/>
                  </a:moveTo>
                  <a:cubicBezTo>
                    <a:pt x="1627" y="19705"/>
                    <a:pt x="979" y="17811"/>
                    <a:pt x="439" y="15726"/>
                  </a:cubicBezTo>
                  <a:cubicBezTo>
                    <a:pt x="-101" y="13642"/>
                    <a:pt x="-533" y="11368"/>
                    <a:pt x="1627" y="8905"/>
                  </a:cubicBezTo>
                  <a:cubicBezTo>
                    <a:pt x="3787" y="6442"/>
                    <a:pt x="8539" y="3789"/>
                    <a:pt x="12211" y="2274"/>
                  </a:cubicBezTo>
                  <a:cubicBezTo>
                    <a:pt x="15883" y="758"/>
                    <a:pt x="18475" y="379"/>
                    <a:pt x="210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287692" y="4102626"/>
              <a:ext cx="121782" cy="43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24" fill="norm" stroke="1" extrusionOk="0">
                  <a:moveTo>
                    <a:pt x="21427" y="1195"/>
                  </a:moveTo>
                  <a:cubicBezTo>
                    <a:pt x="19937" y="771"/>
                    <a:pt x="18448" y="348"/>
                    <a:pt x="16772" y="136"/>
                  </a:cubicBezTo>
                  <a:cubicBezTo>
                    <a:pt x="15096" y="-76"/>
                    <a:pt x="13234" y="-76"/>
                    <a:pt x="10999" y="400"/>
                  </a:cubicBezTo>
                  <a:cubicBezTo>
                    <a:pt x="8765" y="877"/>
                    <a:pt x="6158" y="1830"/>
                    <a:pt x="3924" y="4053"/>
                  </a:cubicBezTo>
                  <a:cubicBezTo>
                    <a:pt x="1689" y="6277"/>
                    <a:pt x="-173" y="9771"/>
                    <a:pt x="13" y="12736"/>
                  </a:cubicBezTo>
                  <a:cubicBezTo>
                    <a:pt x="199" y="15700"/>
                    <a:pt x="2434" y="18136"/>
                    <a:pt x="6158" y="19512"/>
                  </a:cubicBezTo>
                  <a:cubicBezTo>
                    <a:pt x="9882" y="20889"/>
                    <a:pt x="15096" y="21206"/>
                    <a:pt x="2031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504723" y="4158252"/>
              <a:ext cx="2476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54" y="2618"/>
                    <a:pt x="5908" y="5236"/>
                    <a:pt x="9231" y="8313"/>
                  </a:cubicBezTo>
                  <a:cubicBezTo>
                    <a:pt x="12554" y="11389"/>
                    <a:pt x="16246" y="14924"/>
                    <a:pt x="18369" y="17215"/>
                  </a:cubicBezTo>
                  <a:cubicBezTo>
                    <a:pt x="20492" y="19505"/>
                    <a:pt x="21046" y="205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555523" y="4164602"/>
              <a:ext cx="2286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16"/>
                    <a:pt x="19600" y="232"/>
                    <a:pt x="18400" y="871"/>
                  </a:cubicBezTo>
                  <a:cubicBezTo>
                    <a:pt x="17200" y="1510"/>
                    <a:pt x="15800" y="2671"/>
                    <a:pt x="13400" y="5226"/>
                  </a:cubicBezTo>
                  <a:cubicBezTo>
                    <a:pt x="11000" y="7781"/>
                    <a:pt x="7600" y="11729"/>
                    <a:pt x="5200" y="14690"/>
                  </a:cubicBezTo>
                  <a:cubicBezTo>
                    <a:pt x="2800" y="17652"/>
                    <a:pt x="1400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561873" y="4021467"/>
              <a:ext cx="2540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180" y="14768"/>
                    <a:pt x="360" y="8415"/>
                    <a:pt x="2340" y="4603"/>
                  </a:cubicBezTo>
                  <a:cubicBezTo>
                    <a:pt x="4320" y="792"/>
                    <a:pt x="8100" y="-479"/>
                    <a:pt x="11610" y="156"/>
                  </a:cubicBezTo>
                  <a:cubicBezTo>
                    <a:pt x="15120" y="792"/>
                    <a:pt x="1836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752373" y="3983537"/>
              <a:ext cx="138385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72" fill="norm" stroke="1" extrusionOk="0">
                  <a:moveTo>
                    <a:pt x="0" y="2116"/>
                  </a:moveTo>
                  <a:cubicBezTo>
                    <a:pt x="3546" y="994"/>
                    <a:pt x="7093" y="-128"/>
                    <a:pt x="10478" y="12"/>
                  </a:cubicBezTo>
                  <a:cubicBezTo>
                    <a:pt x="13863" y="153"/>
                    <a:pt x="17087" y="1555"/>
                    <a:pt x="19021" y="3659"/>
                  </a:cubicBezTo>
                  <a:cubicBezTo>
                    <a:pt x="20955" y="5763"/>
                    <a:pt x="21600" y="8568"/>
                    <a:pt x="20633" y="11654"/>
                  </a:cubicBezTo>
                  <a:cubicBezTo>
                    <a:pt x="19666" y="14740"/>
                    <a:pt x="17087" y="18106"/>
                    <a:pt x="14507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885723" y="3980452"/>
              <a:ext cx="15494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11937" y="0"/>
                  </a:moveTo>
                  <a:cubicBezTo>
                    <a:pt x="14779" y="2093"/>
                    <a:pt x="17621" y="4186"/>
                    <a:pt x="19326" y="6614"/>
                  </a:cubicBezTo>
                  <a:cubicBezTo>
                    <a:pt x="21032" y="9042"/>
                    <a:pt x="21600" y="11805"/>
                    <a:pt x="19184" y="14316"/>
                  </a:cubicBezTo>
                  <a:cubicBezTo>
                    <a:pt x="16768" y="16828"/>
                    <a:pt x="11368" y="19088"/>
                    <a:pt x="7674" y="20260"/>
                  </a:cubicBezTo>
                  <a:cubicBezTo>
                    <a:pt x="3979" y="21433"/>
                    <a:pt x="1989" y="21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5041173" y="4678952"/>
              <a:ext cx="76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00" y="4860"/>
                    <a:pt x="13200" y="9720"/>
                    <a:pt x="16800" y="13320"/>
                  </a:cubicBezTo>
                  <a:cubicBezTo>
                    <a:pt x="20400" y="16920"/>
                    <a:pt x="21000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5034823" y="488850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5149123" y="4863102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3600"/>
                    <a:pt x="8400" y="7200"/>
                    <a:pt x="4800" y="10800"/>
                  </a:cubicBezTo>
                  <a:cubicBezTo>
                    <a:pt x="1200" y="14400"/>
                    <a:pt x="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5327286" y="4885154"/>
              <a:ext cx="82188" cy="12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33" fill="norm" stroke="1" extrusionOk="0">
                  <a:moveTo>
                    <a:pt x="4890" y="5872"/>
                  </a:moveTo>
                  <a:cubicBezTo>
                    <a:pt x="3782" y="9767"/>
                    <a:pt x="2674" y="13662"/>
                    <a:pt x="1843" y="16495"/>
                  </a:cubicBezTo>
                  <a:cubicBezTo>
                    <a:pt x="1013" y="19328"/>
                    <a:pt x="459" y="21098"/>
                    <a:pt x="182" y="20921"/>
                  </a:cubicBezTo>
                  <a:cubicBezTo>
                    <a:pt x="-95" y="20744"/>
                    <a:pt x="-95" y="18619"/>
                    <a:pt x="459" y="15787"/>
                  </a:cubicBezTo>
                  <a:cubicBezTo>
                    <a:pt x="1013" y="12954"/>
                    <a:pt x="2120" y="9413"/>
                    <a:pt x="4059" y="6403"/>
                  </a:cubicBezTo>
                  <a:cubicBezTo>
                    <a:pt x="5997" y="3393"/>
                    <a:pt x="8767" y="914"/>
                    <a:pt x="11259" y="206"/>
                  </a:cubicBezTo>
                  <a:cubicBezTo>
                    <a:pt x="13751" y="-502"/>
                    <a:pt x="15967" y="560"/>
                    <a:pt x="17628" y="4278"/>
                  </a:cubicBezTo>
                  <a:cubicBezTo>
                    <a:pt x="19290" y="7996"/>
                    <a:pt x="20397" y="14370"/>
                    <a:pt x="21505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454428" y="4920252"/>
              <a:ext cx="76914" cy="8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07" fill="norm" stroke="1" extrusionOk="0">
                  <a:moveTo>
                    <a:pt x="10369" y="0"/>
                  </a:moveTo>
                  <a:cubicBezTo>
                    <a:pt x="7450" y="0"/>
                    <a:pt x="4531" y="0"/>
                    <a:pt x="2780" y="1286"/>
                  </a:cubicBezTo>
                  <a:cubicBezTo>
                    <a:pt x="1029" y="2571"/>
                    <a:pt x="445" y="5143"/>
                    <a:pt x="153" y="8229"/>
                  </a:cubicBezTo>
                  <a:cubicBezTo>
                    <a:pt x="-139" y="11314"/>
                    <a:pt x="-139" y="14914"/>
                    <a:pt x="1320" y="17229"/>
                  </a:cubicBezTo>
                  <a:cubicBezTo>
                    <a:pt x="2780" y="19543"/>
                    <a:pt x="5699" y="20571"/>
                    <a:pt x="8910" y="21086"/>
                  </a:cubicBezTo>
                  <a:cubicBezTo>
                    <a:pt x="12120" y="21600"/>
                    <a:pt x="15623" y="21600"/>
                    <a:pt x="17958" y="20314"/>
                  </a:cubicBezTo>
                  <a:cubicBezTo>
                    <a:pt x="20293" y="19029"/>
                    <a:pt x="21461" y="16457"/>
                    <a:pt x="21169" y="13629"/>
                  </a:cubicBezTo>
                  <a:cubicBezTo>
                    <a:pt x="20877" y="10800"/>
                    <a:pt x="19126" y="7714"/>
                    <a:pt x="17375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555523" y="4907552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2769"/>
                    <a:pt x="1029" y="5538"/>
                    <a:pt x="2057" y="5538"/>
                  </a:cubicBezTo>
                  <a:cubicBezTo>
                    <a:pt x="3086" y="5538"/>
                    <a:pt x="4629" y="2769"/>
                    <a:pt x="6686" y="1662"/>
                  </a:cubicBezTo>
                  <a:cubicBezTo>
                    <a:pt x="8743" y="554"/>
                    <a:pt x="11314" y="1108"/>
                    <a:pt x="13886" y="4708"/>
                  </a:cubicBezTo>
                  <a:cubicBezTo>
                    <a:pt x="16457" y="8308"/>
                    <a:pt x="19029" y="14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676173" y="4939302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5847623" y="4710702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43"/>
                    <a:pt x="10800" y="10286"/>
                    <a:pt x="7200" y="13886"/>
                  </a:cubicBezTo>
                  <a:cubicBezTo>
                    <a:pt x="3600" y="17486"/>
                    <a:pt x="18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917473" y="4901202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5930173" y="481230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964847" y="4818652"/>
              <a:ext cx="10502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995" y="0"/>
                  </a:moveTo>
                  <a:cubicBezTo>
                    <a:pt x="1995" y="5829"/>
                    <a:pt x="1995" y="11657"/>
                    <a:pt x="1563" y="15600"/>
                  </a:cubicBezTo>
                  <a:cubicBezTo>
                    <a:pt x="1131" y="19543"/>
                    <a:pt x="267" y="21600"/>
                    <a:pt x="51" y="21600"/>
                  </a:cubicBezTo>
                  <a:cubicBezTo>
                    <a:pt x="-165" y="21600"/>
                    <a:pt x="267" y="19543"/>
                    <a:pt x="1995" y="16629"/>
                  </a:cubicBezTo>
                  <a:cubicBezTo>
                    <a:pt x="3723" y="13714"/>
                    <a:pt x="6747" y="9943"/>
                    <a:pt x="9339" y="7714"/>
                  </a:cubicBezTo>
                  <a:cubicBezTo>
                    <a:pt x="11931" y="5486"/>
                    <a:pt x="14091" y="4800"/>
                    <a:pt x="15603" y="5314"/>
                  </a:cubicBezTo>
                  <a:cubicBezTo>
                    <a:pt x="17115" y="5829"/>
                    <a:pt x="17979" y="7543"/>
                    <a:pt x="18843" y="10457"/>
                  </a:cubicBezTo>
                  <a:cubicBezTo>
                    <a:pt x="19707" y="13371"/>
                    <a:pt x="20571" y="17486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6133373" y="4838214"/>
              <a:ext cx="120651" cy="10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15447"/>
                  </a:moveTo>
                  <a:cubicBezTo>
                    <a:pt x="3032" y="12423"/>
                    <a:pt x="6063" y="9399"/>
                    <a:pt x="8147" y="6591"/>
                  </a:cubicBezTo>
                  <a:cubicBezTo>
                    <a:pt x="10232" y="3783"/>
                    <a:pt x="11368" y="1191"/>
                    <a:pt x="10800" y="327"/>
                  </a:cubicBezTo>
                  <a:cubicBezTo>
                    <a:pt x="10232" y="-537"/>
                    <a:pt x="7958" y="327"/>
                    <a:pt x="5874" y="2703"/>
                  </a:cubicBezTo>
                  <a:cubicBezTo>
                    <a:pt x="3789" y="5079"/>
                    <a:pt x="1895" y="8967"/>
                    <a:pt x="1137" y="11991"/>
                  </a:cubicBezTo>
                  <a:cubicBezTo>
                    <a:pt x="379" y="15015"/>
                    <a:pt x="758" y="17175"/>
                    <a:pt x="1895" y="18687"/>
                  </a:cubicBezTo>
                  <a:cubicBezTo>
                    <a:pt x="3032" y="20199"/>
                    <a:pt x="4926" y="21063"/>
                    <a:pt x="8337" y="21063"/>
                  </a:cubicBezTo>
                  <a:cubicBezTo>
                    <a:pt x="11747" y="21063"/>
                    <a:pt x="16674" y="20199"/>
                    <a:pt x="21600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6217369" y="4860424"/>
              <a:ext cx="112855" cy="7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82" fill="norm" stroke="1" extrusionOk="0">
                  <a:moveTo>
                    <a:pt x="18927" y="719"/>
                  </a:moveTo>
                  <a:cubicBezTo>
                    <a:pt x="14927" y="150"/>
                    <a:pt x="10927" y="-418"/>
                    <a:pt x="7727" y="435"/>
                  </a:cubicBezTo>
                  <a:cubicBezTo>
                    <a:pt x="4527" y="1287"/>
                    <a:pt x="2127" y="3561"/>
                    <a:pt x="927" y="6119"/>
                  </a:cubicBezTo>
                  <a:cubicBezTo>
                    <a:pt x="-273" y="8677"/>
                    <a:pt x="-273" y="11519"/>
                    <a:pt x="727" y="12940"/>
                  </a:cubicBezTo>
                  <a:cubicBezTo>
                    <a:pt x="1727" y="14361"/>
                    <a:pt x="3727" y="14361"/>
                    <a:pt x="5727" y="14077"/>
                  </a:cubicBezTo>
                  <a:cubicBezTo>
                    <a:pt x="7727" y="13793"/>
                    <a:pt x="9727" y="13224"/>
                    <a:pt x="11727" y="12656"/>
                  </a:cubicBezTo>
                  <a:cubicBezTo>
                    <a:pt x="13727" y="12087"/>
                    <a:pt x="15727" y="11519"/>
                    <a:pt x="17327" y="12940"/>
                  </a:cubicBezTo>
                  <a:cubicBezTo>
                    <a:pt x="18927" y="14361"/>
                    <a:pt x="20127" y="17771"/>
                    <a:pt x="21327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368323" y="4844119"/>
              <a:ext cx="152401" cy="13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3977"/>
                  </a:moveTo>
                  <a:cubicBezTo>
                    <a:pt x="600" y="2315"/>
                    <a:pt x="1200" y="654"/>
                    <a:pt x="2250" y="155"/>
                  </a:cubicBezTo>
                  <a:cubicBezTo>
                    <a:pt x="3300" y="-343"/>
                    <a:pt x="4800" y="322"/>
                    <a:pt x="6600" y="2648"/>
                  </a:cubicBezTo>
                  <a:cubicBezTo>
                    <a:pt x="8400" y="4974"/>
                    <a:pt x="10500" y="8962"/>
                    <a:pt x="11550" y="11786"/>
                  </a:cubicBezTo>
                  <a:cubicBezTo>
                    <a:pt x="12600" y="14611"/>
                    <a:pt x="12600" y="16272"/>
                    <a:pt x="12300" y="17934"/>
                  </a:cubicBezTo>
                  <a:cubicBezTo>
                    <a:pt x="12000" y="19595"/>
                    <a:pt x="11400" y="21257"/>
                    <a:pt x="10800" y="21257"/>
                  </a:cubicBezTo>
                  <a:cubicBezTo>
                    <a:pt x="10200" y="21257"/>
                    <a:pt x="9600" y="19595"/>
                    <a:pt x="10650" y="16439"/>
                  </a:cubicBezTo>
                  <a:cubicBezTo>
                    <a:pt x="11700" y="13282"/>
                    <a:pt x="14400" y="8629"/>
                    <a:pt x="16500" y="5805"/>
                  </a:cubicBezTo>
                  <a:cubicBezTo>
                    <a:pt x="18600" y="2980"/>
                    <a:pt x="20100" y="1983"/>
                    <a:pt x="21600" y="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5536473" y="492025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806223" y="5526591"/>
              <a:ext cx="165101" cy="24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1962"/>
                  </a:moveTo>
                  <a:cubicBezTo>
                    <a:pt x="0" y="1031"/>
                    <a:pt x="0" y="100"/>
                    <a:pt x="415" y="7"/>
                  </a:cubicBezTo>
                  <a:cubicBezTo>
                    <a:pt x="831" y="-86"/>
                    <a:pt x="1662" y="659"/>
                    <a:pt x="4015" y="3824"/>
                  </a:cubicBezTo>
                  <a:cubicBezTo>
                    <a:pt x="6369" y="6990"/>
                    <a:pt x="10246" y="12576"/>
                    <a:pt x="13431" y="15928"/>
                  </a:cubicBezTo>
                  <a:cubicBezTo>
                    <a:pt x="16615" y="19280"/>
                    <a:pt x="19108" y="20397"/>
                    <a:pt x="21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930276" y="5555252"/>
              <a:ext cx="110898" cy="47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56" fill="norm" stroke="1" extrusionOk="0">
                  <a:moveTo>
                    <a:pt x="21352" y="0"/>
                  </a:moveTo>
                  <a:cubicBezTo>
                    <a:pt x="18907" y="1808"/>
                    <a:pt x="16461" y="3616"/>
                    <a:pt x="13609" y="6185"/>
                  </a:cubicBezTo>
                  <a:cubicBezTo>
                    <a:pt x="10756" y="8754"/>
                    <a:pt x="7495" y="12085"/>
                    <a:pt x="5254" y="14606"/>
                  </a:cubicBezTo>
                  <a:cubicBezTo>
                    <a:pt x="3012" y="17128"/>
                    <a:pt x="1790" y="18841"/>
                    <a:pt x="975" y="19935"/>
                  </a:cubicBezTo>
                  <a:cubicBezTo>
                    <a:pt x="160" y="21029"/>
                    <a:pt x="-248" y="21505"/>
                    <a:pt x="160" y="21552"/>
                  </a:cubicBezTo>
                  <a:cubicBezTo>
                    <a:pt x="567" y="21600"/>
                    <a:pt x="1790" y="21219"/>
                    <a:pt x="3012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218973" y="5847352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250723" y="5987052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774323" y="5620473"/>
              <a:ext cx="173355" cy="54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97" fill="norm" stroke="1" extrusionOk="0">
                  <a:moveTo>
                    <a:pt x="5890" y="6885"/>
                  </a:moveTo>
                  <a:cubicBezTo>
                    <a:pt x="5109" y="8374"/>
                    <a:pt x="4328" y="9864"/>
                    <a:pt x="3808" y="11767"/>
                  </a:cubicBezTo>
                  <a:cubicBezTo>
                    <a:pt x="3287" y="13671"/>
                    <a:pt x="3027" y="15988"/>
                    <a:pt x="2767" y="17354"/>
                  </a:cubicBezTo>
                  <a:cubicBezTo>
                    <a:pt x="2506" y="18719"/>
                    <a:pt x="2246" y="19133"/>
                    <a:pt x="1856" y="19754"/>
                  </a:cubicBezTo>
                  <a:cubicBezTo>
                    <a:pt x="1465" y="20374"/>
                    <a:pt x="945" y="21202"/>
                    <a:pt x="555" y="21367"/>
                  </a:cubicBezTo>
                  <a:cubicBezTo>
                    <a:pt x="164" y="21533"/>
                    <a:pt x="-96" y="21036"/>
                    <a:pt x="34" y="19381"/>
                  </a:cubicBezTo>
                  <a:cubicBezTo>
                    <a:pt x="164" y="17726"/>
                    <a:pt x="685" y="14912"/>
                    <a:pt x="1726" y="12057"/>
                  </a:cubicBezTo>
                  <a:cubicBezTo>
                    <a:pt x="2767" y="9202"/>
                    <a:pt x="4328" y="6305"/>
                    <a:pt x="5499" y="4361"/>
                  </a:cubicBezTo>
                  <a:cubicBezTo>
                    <a:pt x="6670" y="2416"/>
                    <a:pt x="7451" y="1423"/>
                    <a:pt x="8362" y="802"/>
                  </a:cubicBezTo>
                  <a:cubicBezTo>
                    <a:pt x="9273" y="181"/>
                    <a:pt x="10314" y="-67"/>
                    <a:pt x="11355" y="16"/>
                  </a:cubicBezTo>
                  <a:cubicBezTo>
                    <a:pt x="12396" y="99"/>
                    <a:pt x="13437" y="512"/>
                    <a:pt x="13957" y="1795"/>
                  </a:cubicBezTo>
                  <a:cubicBezTo>
                    <a:pt x="14477" y="3078"/>
                    <a:pt x="14477" y="5230"/>
                    <a:pt x="13697" y="6802"/>
                  </a:cubicBezTo>
                  <a:cubicBezTo>
                    <a:pt x="12916" y="8374"/>
                    <a:pt x="11355" y="9367"/>
                    <a:pt x="10053" y="9988"/>
                  </a:cubicBezTo>
                  <a:cubicBezTo>
                    <a:pt x="8752" y="10609"/>
                    <a:pt x="7711" y="10857"/>
                    <a:pt x="7451" y="10774"/>
                  </a:cubicBezTo>
                  <a:cubicBezTo>
                    <a:pt x="7191" y="10692"/>
                    <a:pt x="7711" y="10278"/>
                    <a:pt x="8622" y="10030"/>
                  </a:cubicBezTo>
                  <a:cubicBezTo>
                    <a:pt x="9533" y="9781"/>
                    <a:pt x="10834" y="9699"/>
                    <a:pt x="12656" y="9823"/>
                  </a:cubicBezTo>
                  <a:cubicBezTo>
                    <a:pt x="14477" y="9947"/>
                    <a:pt x="16820" y="10278"/>
                    <a:pt x="18381" y="10650"/>
                  </a:cubicBezTo>
                  <a:cubicBezTo>
                    <a:pt x="19943" y="11023"/>
                    <a:pt x="20723" y="11436"/>
                    <a:pt x="21114" y="11892"/>
                  </a:cubicBezTo>
                  <a:cubicBezTo>
                    <a:pt x="21504" y="12347"/>
                    <a:pt x="21504" y="12843"/>
                    <a:pt x="19422" y="13464"/>
                  </a:cubicBezTo>
                  <a:cubicBezTo>
                    <a:pt x="17340" y="14085"/>
                    <a:pt x="13176" y="14830"/>
                    <a:pt x="10314" y="15161"/>
                  </a:cubicBezTo>
                  <a:cubicBezTo>
                    <a:pt x="7451" y="15492"/>
                    <a:pt x="5890" y="15409"/>
                    <a:pt x="5759" y="15119"/>
                  </a:cubicBezTo>
                  <a:cubicBezTo>
                    <a:pt x="5629" y="14830"/>
                    <a:pt x="6931" y="14333"/>
                    <a:pt x="8232" y="13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968863" y="5880346"/>
              <a:ext cx="116149" cy="9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604" fill="norm" stroke="1" extrusionOk="0">
                  <a:moveTo>
                    <a:pt x="16947" y="2435"/>
                  </a:moveTo>
                  <a:cubicBezTo>
                    <a:pt x="11641" y="6035"/>
                    <a:pt x="6336" y="9635"/>
                    <a:pt x="3304" y="12560"/>
                  </a:cubicBezTo>
                  <a:cubicBezTo>
                    <a:pt x="273" y="15485"/>
                    <a:pt x="-485" y="17735"/>
                    <a:pt x="273" y="19085"/>
                  </a:cubicBezTo>
                  <a:cubicBezTo>
                    <a:pt x="1031" y="20435"/>
                    <a:pt x="3304" y="20885"/>
                    <a:pt x="6526" y="20435"/>
                  </a:cubicBezTo>
                  <a:cubicBezTo>
                    <a:pt x="9747" y="19985"/>
                    <a:pt x="13915" y="18635"/>
                    <a:pt x="16757" y="16835"/>
                  </a:cubicBezTo>
                  <a:cubicBezTo>
                    <a:pt x="19599" y="15035"/>
                    <a:pt x="21115" y="12785"/>
                    <a:pt x="20736" y="9635"/>
                  </a:cubicBezTo>
                  <a:cubicBezTo>
                    <a:pt x="20357" y="6485"/>
                    <a:pt x="18083" y="2435"/>
                    <a:pt x="15810" y="860"/>
                  </a:cubicBezTo>
                  <a:cubicBezTo>
                    <a:pt x="13536" y="-715"/>
                    <a:pt x="11262" y="185"/>
                    <a:pt x="8989" y="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203223" y="5853139"/>
              <a:ext cx="1651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285773" y="5802902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00"/>
                    <a:pt x="7200" y="12600"/>
                    <a:pt x="3600" y="1620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565173" y="5639005"/>
              <a:ext cx="140922" cy="50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59" fill="norm" stroke="1" extrusionOk="0">
                  <a:moveTo>
                    <a:pt x="0" y="21459"/>
                  </a:moveTo>
                  <a:cubicBezTo>
                    <a:pt x="645" y="18501"/>
                    <a:pt x="1290" y="15544"/>
                    <a:pt x="2257" y="12631"/>
                  </a:cubicBezTo>
                  <a:cubicBezTo>
                    <a:pt x="3224" y="9718"/>
                    <a:pt x="4513" y="6850"/>
                    <a:pt x="5642" y="5057"/>
                  </a:cubicBezTo>
                  <a:cubicBezTo>
                    <a:pt x="6770" y="3265"/>
                    <a:pt x="7737" y="2548"/>
                    <a:pt x="8866" y="1786"/>
                  </a:cubicBezTo>
                  <a:cubicBezTo>
                    <a:pt x="9994" y="1024"/>
                    <a:pt x="11284" y="218"/>
                    <a:pt x="12090" y="38"/>
                  </a:cubicBezTo>
                  <a:cubicBezTo>
                    <a:pt x="12896" y="-141"/>
                    <a:pt x="13218" y="307"/>
                    <a:pt x="13863" y="1293"/>
                  </a:cubicBezTo>
                  <a:cubicBezTo>
                    <a:pt x="14507" y="2279"/>
                    <a:pt x="15475" y="3803"/>
                    <a:pt x="16119" y="4833"/>
                  </a:cubicBezTo>
                  <a:cubicBezTo>
                    <a:pt x="16764" y="5864"/>
                    <a:pt x="17087" y="6402"/>
                    <a:pt x="16281" y="6850"/>
                  </a:cubicBezTo>
                  <a:cubicBezTo>
                    <a:pt x="15475" y="7298"/>
                    <a:pt x="13540" y="7657"/>
                    <a:pt x="13379" y="7836"/>
                  </a:cubicBezTo>
                  <a:cubicBezTo>
                    <a:pt x="13218" y="8015"/>
                    <a:pt x="14830" y="8015"/>
                    <a:pt x="16281" y="8239"/>
                  </a:cubicBezTo>
                  <a:cubicBezTo>
                    <a:pt x="17731" y="8463"/>
                    <a:pt x="19021" y="8911"/>
                    <a:pt x="19988" y="9628"/>
                  </a:cubicBezTo>
                  <a:cubicBezTo>
                    <a:pt x="20955" y="10345"/>
                    <a:pt x="21600" y="11331"/>
                    <a:pt x="21439" y="12003"/>
                  </a:cubicBezTo>
                  <a:cubicBezTo>
                    <a:pt x="21278" y="12676"/>
                    <a:pt x="20310" y="13034"/>
                    <a:pt x="18537" y="13258"/>
                  </a:cubicBezTo>
                  <a:cubicBezTo>
                    <a:pt x="16764" y="13482"/>
                    <a:pt x="14185" y="13572"/>
                    <a:pt x="12412" y="13437"/>
                  </a:cubicBezTo>
                  <a:cubicBezTo>
                    <a:pt x="10639" y="13303"/>
                    <a:pt x="9672" y="12944"/>
                    <a:pt x="8704" y="12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6812823" y="588545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7028723" y="5656852"/>
              <a:ext cx="177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00"/>
                    <a:pt x="7200" y="5400"/>
                    <a:pt x="10286" y="8700"/>
                  </a:cubicBezTo>
                  <a:cubicBezTo>
                    <a:pt x="13371" y="12000"/>
                    <a:pt x="15943" y="15900"/>
                    <a:pt x="17743" y="18150"/>
                  </a:cubicBezTo>
                  <a:cubicBezTo>
                    <a:pt x="19543" y="20400"/>
                    <a:pt x="20571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020257" y="5629007"/>
              <a:ext cx="218017" cy="37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39"/>
                  </a:moveTo>
                  <a:cubicBezTo>
                    <a:pt x="20551" y="19"/>
                    <a:pt x="19503" y="-101"/>
                    <a:pt x="18664" y="139"/>
                  </a:cubicBezTo>
                  <a:cubicBezTo>
                    <a:pt x="17825" y="379"/>
                    <a:pt x="17196" y="979"/>
                    <a:pt x="15518" y="3079"/>
                  </a:cubicBezTo>
                  <a:cubicBezTo>
                    <a:pt x="13841" y="5179"/>
                    <a:pt x="11115" y="8779"/>
                    <a:pt x="8493" y="11899"/>
                  </a:cubicBezTo>
                  <a:cubicBezTo>
                    <a:pt x="5872" y="15019"/>
                    <a:pt x="3355" y="17659"/>
                    <a:pt x="1887" y="19279"/>
                  </a:cubicBezTo>
                  <a:cubicBezTo>
                    <a:pt x="419" y="20899"/>
                    <a:pt x="0" y="21499"/>
                    <a:pt x="0" y="21439"/>
                  </a:cubicBezTo>
                  <a:cubicBezTo>
                    <a:pt x="0" y="21379"/>
                    <a:pt x="419" y="20659"/>
                    <a:pt x="839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7238273" y="5361841"/>
              <a:ext cx="120651" cy="22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1368" y="3306"/>
                  </a:moveTo>
                  <a:cubicBezTo>
                    <a:pt x="10611" y="2296"/>
                    <a:pt x="9853" y="1287"/>
                    <a:pt x="10421" y="681"/>
                  </a:cubicBezTo>
                  <a:cubicBezTo>
                    <a:pt x="10989" y="76"/>
                    <a:pt x="12884" y="-126"/>
                    <a:pt x="14589" y="76"/>
                  </a:cubicBezTo>
                  <a:cubicBezTo>
                    <a:pt x="16295" y="278"/>
                    <a:pt x="17811" y="883"/>
                    <a:pt x="19137" y="2296"/>
                  </a:cubicBezTo>
                  <a:cubicBezTo>
                    <a:pt x="20463" y="3710"/>
                    <a:pt x="21600" y="5930"/>
                    <a:pt x="21600" y="7444"/>
                  </a:cubicBezTo>
                  <a:cubicBezTo>
                    <a:pt x="21600" y="8958"/>
                    <a:pt x="20463" y="9766"/>
                    <a:pt x="18947" y="10472"/>
                  </a:cubicBezTo>
                  <a:cubicBezTo>
                    <a:pt x="17432" y="11179"/>
                    <a:pt x="15537" y="11784"/>
                    <a:pt x="15537" y="12592"/>
                  </a:cubicBezTo>
                  <a:cubicBezTo>
                    <a:pt x="15537" y="13399"/>
                    <a:pt x="17432" y="14409"/>
                    <a:pt x="18379" y="15418"/>
                  </a:cubicBezTo>
                  <a:cubicBezTo>
                    <a:pt x="19326" y="16427"/>
                    <a:pt x="19326" y="17437"/>
                    <a:pt x="17242" y="18345"/>
                  </a:cubicBezTo>
                  <a:cubicBezTo>
                    <a:pt x="15158" y="19253"/>
                    <a:pt x="10989" y="20061"/>
                    <a:pt x="7768" y="20566"/>
                  </a:cubicBezTo>
                  <a:cubicBezTo>
                    <a:pt x="4547" y="21070"/>
                    <a:pt x="2274" y="21272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850673" y="6431552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896"/>
                    <a:pt x="8337" y="9792"/>
                    <a:pt x="11937" y="13392"/>
                  </a:cubicBezTo>
                  <a:cubicBezTo>
                    <a:pt x="15537" y="16992"/>
                    <a:pt x="18568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4933223" y="6448925"/>
              <a:ext cx="82551" cy="37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1905"/>
                  </a:moveTo>
                  <a:cubicBezTo>
                    <a:pt x="21600" y="1061"/>
                    <a:pt x="21600" y="216"/>
                    <a:pt x="20769" y="35"/>
                  </a:cubicBezTo>
                  <a:cubicBezTo>
                    <a:pt x="19938" y="-146"/>
                    <a:pt x="18277" y="337"/>
                    <a:pt x="15785" y="2267"/>
                  </a:cubicBezTo>
                  <a:cubicBezTo>
                    <a:pt x="13292" y="4198"/>
                    <a:pt x="9969" y="7577"/>
                    <a:pt x="7200" y="11016"/>
                  </a:cubicBezTo>
                  <a:cubicBezTo>
                    <a:pt x="4431" y="14455"/>
                    <a:pt x="2215" y="17955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282473" y="662205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5314223" y="6717302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5790738" y="6476945"/>
              <a:ext cx="132360" cy="46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0" fill="norm" stroke="1" extrusionOk="0">
                  <a:moveTo>
                    <a:pt x="986" y="6731"/>
                  </a:moveTo>
                  <a:cubicBezTo>
                    <a:pt x="1671" y="9971"/>
                    <a:pt x="2357" y="13211"/>
                    <a:pt x="2357" y="15321"/>
                  </a:cubicBezTo>
                  <a:cubicBezTo>
                    <a:pt x="2357" y="17432"/>
                    <a:pt x="1671" y="18414"/>
                    <a:pt x="1157" y="19347"/>
                  </a:cubicBezTo>
                  <a:cubicBezTo>
                    <a:pt x="643" y="20280"/>
                    <a:pt x="300" y="21163"/>
                    <a:pt x="128" y="21360"/>
                  </a:cubicBezTo>
                  <a:cubicBezTo>
                    <a:pt x="-43" y="21556"/>
                    <a:pt x="-43" y="21065"/>
                    <a:pt x="128" y="19101"/>
                  </a:cubicBezTo>
                  <a:cubicBezTo>
                    <a:pt x="300" y="17138"/>
                    <a:pt x="643" y="13701"/>
                    <a:pt x="986" y="10609"/>
                  </a:cubicBezTo>
                  <a:cubicBezTo>
                    <a:pt x="1328" y="7516"/>
                    <a:pt x="1671" y="4767"/>
                    <a:pt x="2014" y="3147"/>
                  </a:cubicBezTo>
                  <a:cubicBezTo>
                    <a:pt x="2357" y="1527"/>
                    <a:pt x="2700" y="1036"/>
                    <a:pt x="3557" y="643"/>
                  </a:cubicBezTo>
                  <a:cubicBezTo>
                    <a:pt x="4414" y="251"/>
                    <a:pt x="5786" y="-44"/>
                    <a:pt x="7157" y="5"/>
                  </a:cubicBezTo>
                  <a:cubicBezTo>
                    <a:pt x="8528" y="54"/>
                    <a:pt x="9900" y="447"/>
                    <a:pt x="11100" y="1331"/>
                  </a:cubicBezTo>
                  <a:cubicBezTo>
                    <a:pt x="12300" y="2214"/>
                    <a:pt x="13328" y="3589"/>
                    <a:pt x="13671" y="4521"/>
                  </a:cubicBezTo>
                  <a:cubicBezTo>
                    <a:pt x="14014" y="5454"/>
                    <a:pt x="13671" y="5945"/>
                    <a:pt x="12814" y="6338"/>
                  </a:cubicBezTo>
                  <a:cubicBezTo>
                    <a:pt x="11957" y="6731"/>
                    <a:pt x="10586" y="7025"/>
                    <a:pt x="10757" y="7172"/>
                  </a:cubicBezTo>
                  <a:cubicBezTo>
                    <a:pt x="10928" y="7320"/>
                    <a:pt x="12643" y="7320"/>
                    <a:pt x="14357" y="7467"/>
                  </a:cubicBezTo>
                  <a:cubicBezTo>
                    <a:pt x="16071" y="7614"/>
                    <a:pt x="17786" y="7909"/>
                    <a:pt x="18986" y="8301"/>
                  </a:cubicBezTo>
                  <a:cubicBezTo>
                    <a:pt x="20186" y="8694"/>
                    <a:pt x="20871" y="9185"/>
                    <a:pt x="21214" y="9676"/>
                  </a:cubicBezTo>
                  <a:cubicBezTo>
                    <a:pt x="21557" y="10167"/>
                    <a:pt x="21557" y="10658"/>
                    <a:pt x="20871" y="11051"/>
                  </a:cubicBezTo>
                  <a:cubicBezTo>
                    <a:pt x="20186" y="11443"/>
                    <a:pt x="18814" y="11738"/>
                    <a:pt x="17271" y="11983"/>
                  </a:cubicBezTo>
                  <a:cubicBezTo>
                    <a:pt x="15728" y="12229"/>
                    <a:pt x="14014" y="12425"/>
                    <a:pt x="12300" y="12425"/>
                  </a:cubicBezTo>
                  <a:cubicBezTo>
                    <a:pt x="10586" y="12425"/>
                    <a:pt x="8871" y="12229"/>
                    <a:pt x="8871" y="12032"/>
                  </a:cubicBezTo>
                  <a:cubicBezTo>
                    <a:pt x="8871" y="11836"/>
                    <a:pt x="10586" y="11640"/>
                    <a:pt x="12300" y="1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5995790" y="6667510"/>
              <a:ext cx="58461" cy="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857" fill="norm" stroke="1" extrusionOk="0">
                  <a:moveTo>
                    <a:pt x="6171" y="9803"/>
                  </a:moveTo>
                  <a:cubicBezTo>
                    <a:pt x="3086" y="11828"/>
                    <a:pt x="0" y="13853"/>
                    <a:pt x="0" y="15878"/>
                  </a:cubicBezTo>
                  <a:cubicBezTo>
                    <a:pt x="0" y="17903"/>
                    <a:pt x="3086" y="19928"/>
                    <a:pt x="6557" y="20603"/>
                  </a:cubicBezTo>
                  <a:cubicBezTo>
                    <a:pt x="10029" y="21278"/>
                    <a:pt x="13886" y="20603"/>
                    <a:pt x="16586" y="18578"/>
                  </a:cubicBezTo>
                  <a:cubicBezTo>
                    <a:pt x="19286" y="16553"/>
                    <a:pt x="20829" y="13178"/>
                    <a:pt x="21214" y="9803"/>
                  </a:cubicBezTo>
                  <a:cubicBezTo>
                    <a:pt x="21600" y="6428"/>
                    <a:pt x="20829" y="3053"/>
                    <a:pt x="17743" y="1365"/>
                  </a:cubicBezTo>
                  <a:cubicBezTo>
                    <a:pt x="14657" y="-322"/>
                    <a:pt x="9257" y="-322"/>
                    <a:pt x="6171" y="690"/>
                  </a:cubicBezTo>
                  <a:cubicBezTo>
                    <a:pt x="3086" y="1703"/>
                    <a:pt x="2314" y="3728"/>
                    <a:pt x="1543" y="5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203223" y="6635546"/>
              <a:ext cx="12700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1080" y="13860"/>
                    <a:pt x="2160" y="6660"/>
                    <a:pt x="4860" y="3060"/>
                  </a:cubicBezTo>
                  <a:cubicBezTo>
                    <a:pt x="7560" y="-540"/>
                    <a:pt x="11880" y="-540"/>
                    <a:pt x="14940" y="900"/>
                  </a:cubicBezTo>
                  <a:cubicBezTo>
                    <a:pt x="18000" y="2340"/>
                    <a:pt x="19800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6254023" y="6596652"/>
              <a:ext cx="15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050"/>
                    <a:pt x="16200" y="8100"/>
                    <a:pt x="18900" y="11700"/>
                  </a:cubicBezTo>
                  <a:cubicBezTo>
                    <a:pt x="21600" y="15300"/>
                    <a:pt x="18900" y="1845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6439449" y="6470977"/>
              <a:ext cx="143187" cy="44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36" fill="norm" stroke="1" extrusionOk="0">
                  <a:moveTo>
                    <a:pt x="1689" y="21536"/>
                  </a:moveTo>
                  <a:cubicBezTo>
                    <a:pt x="2002" y="19685"/>
                    <a:pt x="2315" y="17833"/>
                    <a:pt x="2002" y="15365"/>
                  </a:cubicBezTo>
                  <a:cubicBezTo>
                    <a:pt x="1689" y="12896"/>
                    <a:pt x="750" y="9810"/>
                    <a:pt x="281" y="7650"/>
                  </a:cubicBezTo>
                  <a:cubicBezTo>
                    <a:pt x="-189" y="5490"/>
                    <a:pt x="-189" y="4256"/>
                    <a:pt x="1220" y="3125"/>
                  </a:cubicBezTo>
                  <a:cubicBezTo>
                    <a:pt x="2628" y="1993"/>
                    <a:pt x="5446" y="965"/>
                    <a:pt x="8107" y="450"/>
                  </a:cubicBezTo>
                  <a:cubicBezTo>
                    <a:pt x="10768" y="-64"/>
                    <a:pt x="13272" y="-64"/>
                    <a:pt x="15150" y="90"/>
                  </a:cubicBezTo>
                  <a:cubicBezTo>
                    <a:pt x="17028" y="245"/>
                    <a:pt x="18281" y="553"/>
                    <a:pt x="18750" y="1273"/>
                  </a:cubicBezTo>
                  <a:cubicBezTo>
                    <a:pt x="19220" y="1993"/>
                    <a:pt x="18907" y="3125"/>
                    <a:pt x="18124" y="3845"/>
                  </a:cubicBezTo>
                  <a:cubicBezTo>
                    <a:pt x="17341" y="4565"/>
                    <a:pt x="16089" y="4873"/>
                    <a:pt x="14368" y="5182"/>
                  </a:cubicBezTo>
                  <a:cubicBezTo>
                    <a:pt x="12646" y="5490"/>
                    <a:pt x="10454" y="5799"/>
                    <a:pt x="10141" y="5953"/>
                  </a:cubicBezTo>
                  <a:cubicBezTo>
                    <a:pt x="9828" y="6107"/>
                    <a:pt x="11394" y="6107"/>
                    <a:pt x="12959" y="6159"/>
                  </a:cubicBezTo>
                  <a:cubicBezTo>
                    <a:pt x="14524" y="6210"/>
                    <a:pt x="16089" y="6313"/>
                    <a:pt x="17498" y="6570"/>
                  </a:cubicBezTo>
                  <a:cubicBezTo>
                    <a:pt x="18907" y="6827"/>
                    <a:pt x="20159" y="7239"/>
                    <a:pt x="20785" y="7702"/>
                  </a:cubicBezTo>
                  <a:cubicBezTo>
                    <a:pt x="21411" y="8165"/>
                    <a:pt x="21411" y="8679"/>
                    <a:pt x="19846" y="9090"/>
                  </a:cubicBezTo>
                  <a:cubicBezTo>
                    <a:pt x="18281" y="9502"/>
                    <a:pt x="15150" y="9810"/>
                    <a:pt x="12802" y="9913"/>
                  </a:cubicBezTo>
                  <a:cubicBezTo>
                    <a:pt x="10454" y="10016"/>
                    <a:pt x="8889" y="9913"/>
                    <a:pt x="7324" y="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6679473" y="6641102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6850923" y="6450602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789"/>
                    <a:pt x="7800" y="7579"/>
                    <a:pt x="11400" y="11179"/>
                  </a:cubicBezTo>
                  <a:cubicBezTo>
                    <a:pt x="15000" y="14779"/>
                    <a:pt x="183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6838223" y="6418852"/>
              <a:ext cx="184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24" y="3527"/>
                    <a:pt x="14648" y="7053"/>
                    <a:pt x="11048" y="10653"/>
                  </a:cubicBezTo>
                  <a:cubicBezTo>
                    <a:pt x="7448" y="14253"/>
                    <a:pt x="3724" y="179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7295423" y="6571252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7423365" y="6501402"/>
              <a:ext cx="181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413"/>
                    <a:pt x="-1068" y="8826"/>
                    <a:pt x="132" y="12426"/>
                  </a:cubicBezTo>
                  <a:cubicBezTo>
                    <a:pt x="1332" y="16026"/>
                    <a:pt x="10932" y="18813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7608690" y="6385881"/>
              <a:ext cx="122568" cy="44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509" fill="norm" stroke="1" extrusionOk="0">
                  <a:moveTo>
                    <a:pt x="720" y="20137"/>
                  </a:moveTo>
                  <a:cubicBezTo>
                    <a:pt x="360" y="20847"/>
                    <a:pt x="0" y="21557"/>
                    <a:pt x="0" y="21506"/>
                  </a:cubicBezTo>
                  <a:cubicBezTo>
                    <a:pt x="0" y="21456"/>
                    <a:pt x="360" y="20644"/>
                    <a:pt x="540" y="18109"/>
                  </a:cubicBezTo>
                  <a:cubicBezTo>
                    <a:pt x="720" y="15574"/>
                    <a:pt x="720" y="11315"/>
                    <a:pt x="1260" y="8272"/>
                  </a:cubicBezTo>
                  <a:cubicBezTo>
                    <a:pt x="1800" y="5230"/>
                    <a:pt x="2880" y="3405"/>
                    <a:pt x="3960" y="2289"/>
                  </a:cubicBezTo>
                  <a:cubicBezTo>
                    <a:pt x="5040" y="1174"/>
                    <a:pt x="6120" y="768"/>
                    <a:pt x="7560" y="464"/>
                  </a:cubicBezTo>
                  <a:cubicBezTo>
                    <a:pt x="9000" y="160"/>
                    <a:pt x="10800" y="-43"/>
                    <a:pt x="12420" y="8"/>
                  </a:cubicBezTo>
                  <a:cubicBezTo>
                    <a:pt x="14040" y="58"/>
                    <a:pt x="15480" y="363"/>
                    <a:pt x="16560" y="1072"/>
                  </a:cubicBezTo>
                  <a:cubicBezTo>
                    <a:pt x="17640" y="1782"/>
                    <a:pt x="18360" y="2898"/>
                    <a:pt x="17820" y="4013"/>
                  </a:cubicBezTo>
                  <a:cubicBezTo>
                    <a:pt x="17280" y="5129"/>
                    <a:pt x="15480" y="6244"/>
                    <a:pt x="13680" y="6903"/>
                  </a:cubicBezTo>
                  <a:cubicBezTo>
                    <a:pt x="11880" y="7563"/>
                    <a:pt x="10080" y="7765"/>
                    <a:pt x="9900" y="8019"/>
                  </a:cubicBezTo>
                  <a:cubicBezTo>
                    <a:pt x="9720" y="8272"/>
                    <a:pt x="11160" y="8577"/>
                    <a:pt x="12780" y="8881"/>
                  </a:cubicBezTo>
                  <a:cubicBezTo>
                    <a:pt x="14400" y="9185"/>
                    <a:pt x="16200" y="9489"/>
                    <a:pt x="18000" y="9946"/>
                  </a:cubicBezTo>
                  <a:cubicBezTo>
                    <a:pt x="19800" y="10402"/>
                    <a:pt x="21600" y="11011"/>
                    <a:pt x="20520" y="11619"/>
                  </a:cubicBezTo>
                  <a:cubicBezTo>
                    <a:pt x="19440" y="12227"/>
                    <a:pt x="15480" y="12836"/>
                    <a:pt x="12600" y="13089"/>
                  </a:cubicBezTo>
                  <a:cubicBezTo>
                    <a:pt x="9720" y="13343"/>
                    <a:pt x="7920" y="13242"/>
                    <a:pt x="6120" y="13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7797073" y="6595031"/>
              <a:ext cx="95251" cy="12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4673"/>
                  </a:moveTo>
                  <a:cubicBezTo>
                    <a:pt x="1440" y="3209"/>
                    <a:pt x="2880" y="1745"/>
                    <a:pt x="4800" y="829"/>
                  </a:cubicBezTo>
                  <a:cubicBezTo>
                    <a:pt x="6720" y="-86"/>
                    <a:pt x="9120" y="-452"/>
                    <a:pt x="11520" y="829"/>
                  </a:cubicBezTo>
                  <a:cubicBezTo>
                    <a:pt x="13920" y="2111"/>
                    <a:pt x="16320" y="5040"/>
                    <a:pt x="16080" y="8151"/>
                  </a:cubicBezTo>
                  <a:cubicBezTo>
                    <a:pt x="15840" y="11263"/>
                    <a:pt x="12960" y="14558"/>
                    <a:pt x="10320" y="16755"/>
                  </a:cubicBezTo>
                  <a:cubicBezTo>
                    <a:pt x="7680" y="18951"/>
                    <a:pt x="5280" y="20050"/>
                    <a:pt x="5760" y="20599"/>
                  </a:cubicBezTo>
                  <a:cubicBezTo>
                    <a:pt x="6240" y="21148"/>
                    <a:pt x="9600" y="21148"/>
                    <a:pt x="12720" y="20782"/>
                  </a:cubicBezTo>
                  <a:cubicBezTo>
                    <a:pt x="15840" y="20416"/>
                    <a:pt x="18720" y="19684"/>
                    <a:pt x="21600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8025673" y="6444252"/>
              <a:ext cx="171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032"/>
                    <a:pt x="7467" y="6063"/>
                    <a:pt x="11067" y="9663"/>
                  </a:cubicBezTo>
                  <a:cubicBezTo>
                    <a:pt x="14667" y="13263"/>
                    <a:pt x="18133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8070123" y="6444252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109"/>
                    <a:pt x="12686" y="6218"/>
                    <a:pt x="9086" y="9000"/>
                  </a:cubicBezTo>
                  <a:cubicBezTo>
                    <a:pt x="5486" y="11782"/>
                    <a:pt x="2743" y="14236"/>
                    <a:pt x="1371" y="16282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8265047" y="6158502"/>
              <a:ext cx="116227" cy="14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85" fill="norm" stroke="1" extrusionOk="0">
                  <a:moveTo>
                    <a:pt x="15394" y="0"/>
                  </a:moveTo>
                  <a:cubicBezTo>
                    <a:pt x="10380" y="5476"/>
                    <a:pt x="5366" y="10952"/>
                    <a:pt x="2666" y="14451"/>
                  </a:cubicBezTo>
                  <a:cubicBezTo>
                    <a:pt x="-34" y="17949"/>
                    <a:pt x="-420" y="19470"/>
                    <a:pt x="351" y="20383"/>
                  </a:cubicBezTo>
                  <a:cubicBezTo>
                    <a:pt x="1123" y="21296"/>
                    <a:pt x="3051" y="21600"/>
                    <a:pt x="6716" y="21448"/>
                  </a:cubicBezTo>
                  <a:cubicBezTo>
                    <a:pt x="10380" y="21296"/>
                    <a:pt x="15780" y="20687"/>
                    <a:pt x="2118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8349523" y="6266452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958623" y="7168152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009423" y="7180852"/>
              <a:ext cx="1079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223"/>
                    <a:pt x="14824" y="2445"/>
                    <a:pt x="11647" y="5026"/>
                  </a:cubicBezTo>
                  <a:cubicBezTo>
                    <a:pt x="8471" y="7608"/>
                    <a:pt x="5506" y="11547"/>
                    <a:pt x="3600" y="14536"/>
                  </a:cubicBezTo>
                  <a:cubicBezTo>
                    <a:pt x="1694" y="17525"/>
                    <a:pt x="847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250723" y="7320552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238023" y="745390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834923" y="7231652"/>
              <a:ext cx="146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2448"/>
                    <a:pt x="7513" y="4896"/>
                    <a:pt x="11113" y="8496"/>
                  </a:cubicBezTo>
                  <a:cubicBezTo>
                    <a:pt x="14713" y="12096"/>
                    <a:pt x="18157" y="168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826953" y="7206252"/>
              <a:ext cx="22387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21351" y="0"/>
                  </a:moveTo>
                  <a:cubicBezTo>
                    <a:pt x="18525" y="1642"/>
                    <a:pt x="15699" y="3284"/>
                    <a:pt x="12570" y="5874"/>
                  </a:cubicBezTo>
                  <a:cubicBezTo>
                    <a:pt x="9441" y="8463"/>
                    <a:pt x="6009" y="12000"/>
                    <a:pt x="3889" y="14337"/>
                  </a:cubicBezTo>
                  <a:cubicBezTo>
                    <a:pt x="1770" y="16674"/>
                    <a:pt x="962" y="17811"/>
                    <a:pt x="458" y="18758"/>
                  </a:cubicBezTo>
                  <a:cubicBezTo>
                    <a:pt x="-47" y="19705"/>
                    <a:pt x="-249" y="20463"/>
                    <a:pt x="458" y="20905"/>
                  </a:cubicBezTo>
                  <a:cubicBezTo>
                    <a:pt x="1164" y="21347"/>
                    <a:pt x="2779" y="21474"/>
                    <a:pt x="4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6105558" y="7376351"/>
              <a:ext cx="199266" cy="15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927" fill="norm" stroke="1" extrusionOk="0">
                  <a:moveTo>
                    <a:pt x="1607" y="11416"/>
                  </a:moveTo>
                  <a:cubicBezTo>
                    <a:pt x="4757" y="10264"/>
                    <a:pt x="7907" y="9112"/>
                    <a:pt x="9932" y="7960"/>
                  </a:cubicBezTo>
                  <a:cubicBezTo>
                    <a:pt x="11957" y="6808"/>
                    <a:pt x="12857" y="5656"/>
                    <a:pt x="13307" y="4360"/>
                  </a:cubicBezTo>
                  <a:cubicBezTo>
                    <a:pt x="13757" y="3064"/>
                    <a:pt x="13757" y="1624"/>
                    <a:pt x="13082" y="760"/>
                  </a:cubicBezTo>
                  <a:cubicBezTo>
                    <a:pt x="12407" y="-104"/>
                    <a:pt x="11057" y="-392"/>
                    <a:pt x="8919" y="760"/>
                  </a:cubicBezTo>
                  <a:cubicBezTo>
                    <a:pt x="6782" y="1912"/>
                    <a:pt x="3857" y="4504"/>
                    <a:pt x="2057" y="7528"/>
                  </a:cubicBezTo>
                  <a:cubicBezTo>
                    <a:pt x="257" y="10552"/>
                    <a:pt x="-418" y="14008"/>
                    <a:pt x="257" y="16456"/>
                  </a:cubicBezTo>
                  <a:cubicBezTo>
                    <a:pt x="932" y="18904"/>
                    <a:pt x="2957" y="20344"/>
                    <a:pt x="6669" y="20776"/>
                  </a:cubicBezTo>
                  <a:cubicBezTo>
                    <a:pt x="10382" y="21208"/>
                    <a:pt x="15782" y="20632"/>
                    <a:pt x="21182" y="20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6311173" y="7117352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323"/>
                    <a:pt x="8337" y="6646"/>
                    <a:pt x="11937" y="10246"/>
                  </a:cubicBezTo>
                  <a:cubicBezTo>
                    <a:pt x="15537" y="13846"/>
                    <a:pt x="18568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6330223" y="7091952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5184"/>
                    <a:pt x="10989" y="10368"/>
                    <a:pt x="7389" y="13968"/>
                  </a:cubicBezTo>
                  <a:cubicBezTo>
                    <a:pt x="3789" y="17568"/>
                    <a:pt x="1895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7949473" y="5612402"/>
              <a:ext cx="463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1" y="18450"/>
                    <a:pt x="7101" y="15300"/>
                    <a:pt x="10701" y="11700"/>
                  </a:cubicBezTo>
                  <a:cubicBezTo>
                    <a:pt x="14301" y="8100"/>
                    <a:pt x="17951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352608" y="5525152"/>
              <a:ext cx="92715" cy="23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452" fill="norm" stroke="1" extrusionOk="0">
                  <a:moveTo>
                    <a:pt x="3542" y="2694"/>
                  </a:moveTo>
                  <a:cubicBezTo>
                    <a:pt x="1663" y="1747"/>
                    <a:pt x="-215" y="799"/>
                    <a:pt x="20" y="326"/>
                  </a:cubicBezTo>
                  <a:cubicBezTo>
                    <a:pt x="255" y="-148"/>
                    <a:pt x="2602" y="-148"/>
                    <a:pt x="6594" y="610"/>
                  </a:cubicBezTo>
                  <a:cubicBezTo>
                    <a:pt x="10585" y="1368"/>
                    <a:pt x="16220" y="2884"/>
                    <a:pt x="18802" y="5726"/>
                  </a:cubicBezTo>
                  <a:cubicBezTo>
                    <a:pt x="21385" y="8568"/>
                    <a:pt x="20915" y="12736"/>
                    <a:pt x="18802" y="15578"/>
                  </a:cubicBezTo>
                  <a:cubicBezTo>
                    <a:pt x="16689" y="18420"/>
                    <a:pt x="12933" y="19936"/>
                    <a:pt x="9176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9136923" y="5326652"/>
              <a:ext cx="152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892"/>
                    <a:pt x="8400" y="7784"/>
                    <a:pt x="12000" y="11384"/>
                  </a:cubicBezTo>
                  <a:cubicBezTo>
                    <a:pt x="15600" y="14984"/>
                    <a:pt x="18600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9250660" y="5365912"/>
              <a:ext cx="95814" cy="37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12" fill="norm" stroke="1" extrusionOk="0">
                  <a:moveTo>
                    <a:pt x="21255" y="1025"/>
                  </a:moveTo>
                  <a:cubicBezTo>
                    <a:pt x="21255" y="419"/>
                    <a:pt x="21255" y="-188"/>
                    <a:pt x="20785" y="55"/>
                  </a:cubicBezTo>
                  <a:cubicBezTo>
                    <a:pt x="20316" y="297"/>
                    <a:pt x="19377" y="1390"/>
                    <a:pt x="16559" y="3756"/>
                  </a:cubicBezTo>
                  <a:cubicBezTo>
                    <a:pt x="13742" y="6122"/>
                    <a:pt x="9046" y="9763"/>
                    <a:pt x="5759" y="12372"/>
                  </a:cubicBezTo>
                  <a:cubicBezTo>
                    <a:pt x="2472" y="14981"/>
                    <a:pt x="594" y="16558"/>
                    <a:pt x="125" y="17893"/>
                  </a:cubicBezTo>
                  <a:cubicBezTo>
                    <a:pt x="-345" y="19228"/>
                    <a:pt x="594" y="20320"/>
                    <a:pt x="1533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9454423" y="5529852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9473473" y="564415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9733823" y="5300707"/>
              <a:ext cx="125836" cy="48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56" fill="norm" stroke="1" extrusionOk="0">
                  <a:moveTo>
                    <a:pt x="4249" y="10730"/>
                  </a:moveTo>
                  <a:cubicBezTo>
                    <a:pt x="3541" y="12984"/>
                    <a:pt x="2833" y="15238"/>
                    <a:pt x="2302" y="16881"/>
                  </a:cubicBezTo>
                  <a:cubicBezTo>
                    <a:pt x="1770" y="18525"/>
                    <a:pt x="1416" y="19558"/>
                    <a:pt x="1062" y="20309"/>
                  </a:cubicBezTo>
                  <a:cubicBezTo>
                    <a:pt x="708" y="21060"/>
                    <a:pt x="354" y="21530"/>
                    <a:pt x="177" y="21295"/>
                  </a:cubicBezTo>
                  <a:cubicBezTo>
                    <a:pt x="0" y="21060"/>
                    <a:pt x="0" y="20121"/>
                    <a:pt x="0" y="17820"/>
                  </a:cubicBezTo>
                  <a:cubicBezTo>
                    <a:pt x="0" y="15520"/>
                    <a:pt x="0" y="11857"/>
                    <a:pt x="1062" y="8946"/>
                  </a:cubicBezTo>
                  <a:cubicBezTo>
                    <a:pt x="2125" y="6034"/>
                    <a:pt x="4249" y="3874"/>
                    <a:pt x="5843" y="2560"/>
                  </a:cubicBezTo>
                  <a:cubicBezTo>
                    <a:pt x="7436" y="1245"/>
                    <a:pt x="8498" y="775"/>
                    <a:pt x="10092" y="447"/>
                  </a:cubicBezTo>
                  <a:cubicBezTo>
                    <a:pt x="11685" y="118"/>
                    <a:pt x="13810" y="-70"/>
                    <a:pt x="15403" y="24"/>
                  </a:cubicBezTo>
                  <a:cubicBezTo>
                    <a:pt x="16997" y="118"/>
                    <a:pt x="18059" y="493"/>
                    <a:pt x="18767" y="1151"/>
                  </a:cubicBezTo>
                  <a:cubicBezTo>
                    <a:pt x="19475" y="1808"/>
                    <a:pt x="19830" y="2747"/>
                    <a:pt x="19475" y="3640"/>
                  </a:cubicBezTo>
                  <a:cubicBezTo>
                    <a:pt x="19121" y="4532"/>
                    <a:pt x="18059" y="5377"/>
                    <a:pt x="16820" y="5940"/>
                  </a:cubicBezTo>
                  <a:cubicBezTo>
                    <a:pt x="15580" y="6504"/>
                    <a:pt x="14164" y="6786"/>
                    <a:pt x="12393" y="6973"/>
                  </a:cubicBezTo>
                  <a:cubicBezTo>
                    <a:pt x="10623" y="7161"/>
                    <a:pt x="8498" y="7255"/>
                    <a:pt x="8321" y="7208"/>
                  </a:cubicBezTo>
                  <a:cubicBezTo>
                    <a:pt x="8144" y="7161"/>
                    <a:pt x="9915" y="6973"/>
                    <a:pt x="11862" y="6973"/>
                  </a:cubicBezTo>
                  <a:cubicBezTo>
                    <a:pt x="13810" y="6973"/>
                    <a:pt x="15934" y="7161"/>
                    <a:pt x="17882" y="7772"/>
                  </a:cubicBezTo>
                  <a:cubicBezTo>
                    <a:pt x="19830" y="8382"/>
                    <a:pt x="21600" y="9415"/>
                    <a:pt x="20892" y="10260"/>
                  </a:cubicBezTo>
                  <a:cubicBezTo>
                    <a:pt x="20184" y="11106"/>
                    <a:pt x="16997" y="11763"/>
                    <a:pt x="14518" y="11998"/>
                  </a:cubicBezTo>
                  <a:cubicBezTo>
                    <a:pt x="12039" y="12233"/>
                    <a:pt x="10269" y="12045"/>
                    <a:pt x="8498" y="11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9911078" y="5498102"/>
              <a:ext cx="90437" cy="9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102" fill="norm" stroke="1" extrusionOk="0">
                  <a:moveTo>
                    <a:pt x="11644" y="0"/>
                  </a:moveTo>
                  <a:cubicBezTo>
                    <a:pt x="9244" y="0"/>
                    <a:pt x="6844" y="0"/>
                    <a:pt x="4684" y="1200"/>
                  </a:cubicBezTo>
                  <a:cubicBezTo>
                    <a:pt x="2524" y="2400"/>
                    <a:pt x="604" y="4800"/>
                    <a:pt x="124" y="8400"/>
                  </a:cubicBezTo>
                  <a:cubicBezTo>
                    <a:pt x="-356" y="12000"/>
                    <a:pt x="604" y="16800"/>
                    <a:pt x="2284" y="19200"/>
                  </a:cubicBezTo>
                  <a:cubicBezTo>
                    <a:pt x="3964" y="21600"/>
                    <a:pt x="6364" y="21600"/>
                    <a:pt x="9724" y="19920"/>
                  </a:cubicBezTo>
                  <a:cubicBezTo>
                    <a:pt x="13084" y="18240"/>
                    <a:pt x="17404" y="14880"/>
                    <a:pt x="19324" y="12000"/>
                  </a:cubicBezTo>
                  <a:cubicBezTo>
                    <a:pt x="21244" y="9120"/>
                    <a:pt x="20764" y="6720"/>
                    <a:pt x="18364" y="5040"/>
                  </a:cubicBezTo>
                  <a:cubicBezTo>
                    <a:pt x="15964" y="3360"/>
                    <a:pt x="11644" y="2400"/>
                    <a:pt x="7324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064023" y="5491752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138107" y="5428252"/>
              <a:ext cx="846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68"/>
                    <a:pt x="0" y="8337"/>
                    <a:pt x="0" y="11937"/>
                  </a:cubicBezTo>
                  <a:cubicBezTo>
                    <a:pt x="0" y="15537"/>
                    <a:pt x="108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0251052" y="5307593"/>
              <a:ext cx="126366" cy="46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57" fill="norm" stroke="1" extrusionOk="0">
                  <a:moveTo>
                    <a:pt x="1617" y="20232"/>
                  </a:moveTo>
                  <a:cubicBezTo>
                    <a:pt x="920" y="20819"/>
                    <a:pt x="223" y="21405"/>
                    <a:pt x="49" y="21454"/>
                  </a:cubicBezTo>
                  <a:cubicBezTo>
                    <a:pt x="-125" y="21503"/>
                    <a:pt x="223" y="21014"/>
                    <a:pt x="223" y="19011"/>
                  </a:cubicBezTo>
                  <a:cubicBezTo>
                    <a:pt x="223" y="17007"/>
                    <a:pt x="-125" y="13489"/>
                    <a:pt x="398" y="10361"/>
                  </a:cubicBezTo>
                  <a:cubicBezTo>
                    <a:pt x="920" y="7233"/>
                    <a:pt x="2314" y="4497"/>
                    <a:pt x="3707" y="2884"/>
                  </a:cubicBezTo>
                  <a:cubicBezTo>
                    <a:pt x="5101" y="1271"/>
                    <a:pt x="6494" y="783"/>
                    <a:pt x="8062" y="441"/>
                  </a:cubicBezTo>
                  <a:cubicBezTo>
                    <a:pt x="9630" y="98"/>
                    <a:pt x="11372" y="-97"/>
                    <a:pt x="12940" y="50"/>
                  </a:cubicBezTo>
                  <a:cubicBezTo>
                    <a:pt x="14507" y="196"/>
                    <a:pt x="15901" y="685"/>
                    <a:pt x="16423" y="1711"/>
                  </a:cubicBezTo>
                  <a:cubicBezTo>
                    <a:pt x="16946" y="2737"/>
                    <a:pt x="16598" y="4301"/>
                    <a:pt x="15901" y="5327"/>
                  </a:cubicBezTo>
                  <a:cubicBezTo>
                    <a:pt x="15204" y="6354"/>
                    <a:pt x="14159" y="6842"/>
                    <a:pt x="12765" y="7233"/>
                  </a:cubicBezTo>
                  <a:cubicBezTo>
                    <a:pt x="11372" y="7624"/>
                    <a:pt x="9630" y="7917"/>
                    <a:pt x="9978" y="8211"/>
                  </a:cubicBezTo>
                  <a:cubicBezTo>
                    <a:pt x="10327" y="8504"/>
                    <a:pt x="12765" y="8797"/>
                    <a:pt x="14681" y="9090"/>
                  </a:cubicBezTo>
                  <a:cubicBezTo>
                    <a:pt x="16598" y="9384"/>
                    <a:pt x="17991" y="9677"/>
                    <a:pt x="19210" y="10165"/>
                  </a:cubicBezTo>
                  <a:cubicBezTo>
                    <a:pt x="20430" y="10654"/>
                    <a:pt x="21475" y="11338"/>
                    <a:pt x="20256" y="12022"/>
                  </a:cubicBezTo>
                  <a:cubicBezTo>
                    <a:pt x="19036" y="12707"/>
                    <a:pt x="15552" y="13391"/>
                    <a:pt x="12765" y="13733"/>
                  </a:cubicBezTo>
                  <a:cubicBezTo>
                    <a:pt x="9978" y="14075"/>
                    <a:pt x="7888" y="14075"/>
                    <a:pt x="6669" y="13831"/>
                  </a:cubicBezTo>
                  <a:cubicBezTo>
                    <a:pt x="5449" y="13586"/>
                    <a:pt x="5101" y="13098"/>
                    <a:pt x="4752" y="12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0413273" y="5548902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0527573" y="5326652"/>
              <a:ext cx="165101" cy="20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4582"/>
                  </a:moveTo>
                  <a:cubicBezTo>
                    <a:pt x="554" y="3491"/>
                    <a:pt x="1108" y="2400"/>
                    <a:pt x="1523" y="2509"/>
                  </a:cubicBezTo>
                  <a:cubicBezTo>
                    <a:pt x="1938" y="2618"/>
                    <a:pt x="2215" y="3927"/>
                    <a:pt x="2492" y="6873"/>
                  </a:cubicBezTo>
                  <a:cubicBezTo>
                    <a:pt x="2769" y="9818"/>
                    <a:pt x="3046" y="14400"/>
                    <a:pt x="3185" y="17236"/>
                  </a:cubicBezTo>
                  <a:cubicBezTo>
                    <a:pt x="3323" y="20073"/>
                    <a:pt x="3323" y="21164"/>
                    <a:pt x="3877" y="21382"/>
                  </a:cubicBezTo>
                  <a:cubicBezTo>
                    <a:pt x="4431" y="21600"/>
                    <a:pt x="5538" y="20945"/>
                    <a:pt x="6369" y="19855"/>
                  </a:cubicBezTo>
                  <a:cubicBezTo>
                    <a:pt x="7200" y="18764"/>
                    <a:pt x="7754" y="17236"/>
                    <a:pt x="8169" y="15927"/>
                  </a:cubicBezTo>
                  <a:cubicBezTo>
                    <a:pt x="8585" y="14618"/>
                    <a:pt x="8862" y="13527"/>
                    <a:pt x="9138" y="14073"/>
                  </a:cubicBezTo>
                  <a:cubicBezTo>
                    <a:pt x="9415" y="14618"/>
                    <a:pt x="9692" y="16800"/>
                    <a:pt x="10246" y="18327"/>
                  </a:cubicBezTo>
                  <a:cubicBezTo>
                    <a:pt x="10800" y="19855"/>
                    <a:pt x="11631" y="20727"/>
                    <a:pt x="12600" y="20836"/>
                  </a:cubicBezTo>
                  <a:cubicBezTo>
                    <a:pt x="13569" y="20945"/>
                    <a:pt x="14677" y="20291"/>
                    <a:pt x="16200" y="17345"/>
                  </a:cubicBezTo>
                  <a:cubicBezTo>
                    <a:pt x="17723" y="14400"/>
                    <a:pt x="19662" y="9164"/>
                    <a:pt x="20631" y="5891"/>
                  </a:cubicBezTo>
                  <a:cubicBezTo>
                    <a:pt x="21600" y="2618"/>
                    <a:pt x="216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1067323" y="5567952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1359423" y="5364752"/>
              <a:ext cx="203201" cy="23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225" y="3789"/>
                    <a:pt x="450" y="7579"/>
                    <a:pt x="787" y="10989"/>
                  </a:cubicBezTo>
                  <a:cubicBezTo>
                    <a:pt x="1125" y="14400"/>
                    <a:pt x="1575" y="17432"/>
                    <a:pt x="2250" y="19232"/>
                  </a:cubicBezTo>
                  <a:cubicBezTo>
                    <a:pt x="2925" y="21032"/>
                    <a:pt x="3825" y="21600"/>
                    <a:pt x="4500" y="21316"/>
                  </a:cubicBezTo>
                  <a:cubicBezTo>
                    <a:pt x="5175" y="21032"/>
                    <a:pt x="5625" y="19895"/>
                    <a:pt x="6188" y="18095"/>
                  </a:cubicBezTo>
                  <a:cubicBezTo>
                    <a:pt x="6750" y="16295"/>
                    <a:pt x="7425" y="13832"/>
                    <a:pt x="7762" y="12032"/>
                  </a:cubicBezTo>
                  <a:cubicBezTo>
                    <a:pt x="8100" y="10232"/>
                    <a:pt x="8100" y="9095"/>
                    <a:pt x="8213" y="9000"/>
                  </a:cubicBezTo>
                  <a:cubicBezTo>
                    <a:pt x="8325" y="8905"/>
                    <a:pt x="8550" y="9853"/>
                    <a:pt x="8888" y="11463"/>
                  </a:cubicBezTo>
                  <a:cubicBezTo>
                    <a:pt x="9225" y="13074"/>
                    <a:pt x="9675" y="15347"/>
                    <a:pt x="10350" y="16863"/>
                  </a:cubicBezTo>
                  <a:cubicBezTo>
                    <a:pt x="11025" y="18379"/>
                    <a:pt x="11925" y="19137"/>
                    <a:pt x="12713" y="19042"/>
                  </a:cubicBezTo>
                  <a:cubicBezTo>
                    <a:pt x="13500" y="18947"/>
                    <a:pt x="14175" y="18000"/>
                    <a:pt x="15075" y="15537"/>
                  </a:cubicBezTo>
                  <a:cubicBezTo>
                    <a:pt x="15975" y="13074"/>
                    <a:pt x="17100" y="9095"/>
                    <a:pt x="18225" y="6347"/>
                  </a:cubicBezTo>
                  <a:cubicBezTo>
                    <a:pt x="19350" y="3600"/>
                    <a:pt x="20475" y="2084"/>
                    <a:pt x="21600" y="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1638823" y="5466715"/>
              <a:ext cx="1143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1645173" y="5567952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1873773" y="5440952"/>
              <a:ext cx="69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629"/>
                    <a:pt x="10473" y="9257"/>
                    <a:pt x="14073" y="12857"/>
                  </a:cubicBezTo>
                  <a:cubicBezTo>
                    <a:pt x="17673" y="16457"/>
                    <a:pt x="19636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1814507" y="5453652"/>
              <a:ext cx="16721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33" y="0"/>
                    <a:pt x="18866" y="0"/>
                    <a:pt x="16678" y="1510"/>
                  </a:cubicBezTo>
                  <a:cubicBezTo>
                    <a:pt x="14491" y="3019"/>
                    <a:pt x="11484" y="6039"/>
                    <a:pt x="8749" y="8942"/>
                  </a:cubicBezTo>
                  <a:cubicBezTo>
                    <a:pt x="6015" y="11845"/>
                    <a:pt x="3554" y="14632"/>
                    <a:pt x="2051" y="16723"/>
                  </a:cubicBezTo>
                  <a:cubicBezTo>
                    <a:pt x="547" y="18813"/>
                    <a:pt x="0" y="20206"/>
                    <a:pt x="0" y="20903"/>
                  </a:cubicBezTo>
                  <a:cubicBezTo>
                    <a:pt x="0" y="21600"/>
                    <a:pt x="547" y="21600"/>
                    <a:pt x="10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1937273" y="5287329"/>
              <a:ext cx="116380" cy="20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06" fill="norm" stroke="1" extrusionOk="0">
                  <a:moveTo>
                    <a:pt x="10414" y="797"/>
                  </a:moveTo>
                  <a:cubicBezTo>
                    <a:pt x="12343" y="351"/>
                    <a:pt x="14271" y="-94"/>
                    <a:pt x="16200" y="17"/>
                  </a:cubicBezTo>
                  <a:cubicBezTo>
                    <a:pt x="18129" y="129"/>
                    <a:pt x="20057" y="797"/>
                    <a:pt x="20829" y="1687"/>
                  </a:cubicBezTo>
                  <a:cubicBezTo>
                    <a:pt x="21600" y="2578"/>
                    <a:pt x="21214" y="3692"/>
                    <a:pt x="19479" y="4805"/>
                  </a:cubicBezTo>
                  <a:cubicBezTo>
                    <a:pt x="17743" y="5918"/>
                    <a:pt x="14657" y="7032"/>
                    <a:pt x="13886" y="7922"/>
                  </a:cubicBezTo>
                  <a:cubicBezTo>
                    <a:pt x="13114" y="8813"/>
                    <a:pt x="14657" y="9481"/>
                    <a:pt x="16007" y="10372"/>
                  </a:cubicBezTo>
                  <a:cubicBezTo>
                    <a:pt x="17357" y="11263"/>
                    <a:pt x="18514" y="12376"/>
                    <a:pt x="17743" y="13824"/>
                  </a:cubicBezTo>
                  <a:cubicBezTo>
                    <a:pt x="16971" y="15271"/>
                    <a:pt x="14271" y="17052"/>
                    <a:pt x="10993" y="18388"/>
                  </a:cubicBezTo>
                  <a:cubicBezTo>
                    <a:pt x="7714" y="19725"/>
                    <a:pt x="3857" y="20615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039990" y="5813595"/>
              <a:ext cx="409638" cy="10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146" fill="norm" stroke="1" extrusionOk="0">
                  <a:moveTo>
                    <a:pt x="20264" y="6890"/>
                  </a:moveTo>
                  <a:cubicBezTo>
                    <a:pt x="20932" y="4298"/>
                    <a:pt x="21600" y="1706"/>
                    <a:pt x="21544" y="626"/>
                  </a:cubicBezTo>
                  <a:cubicBezTo>
                    <a:pt x="21489" y="-454"/>
                    <a:pt x="20709" y="-22"/>
                    <a:pt x="18705" y="1058"/>
                  </a:cubicBezTo>
                  <a:cubicBezTo>
                    <a:pt x="16701" y="2138"/>
                    <a:pt x="13472" y="3866"/>
                    <a:pt x="10577" y="6026"/>
                  </a:cubicBezTo>
                  <a:cubicBezTo>
                    <a:pt x="7682" y="8186"/>
                    <a:pt x="5122" y="10778"/>
                    <a:pt x="3563" y="12506"/>
                  </a:cubicBezTo>
                  <a:cubicBezTo>
                    <a:pt x="2004" y="14234"/>
                    <a:pt x="1447" y="15098"/>
                    <a:pt x="946" y="16178"/>
                  </a:cubicBezTo>
                  <a:cubicBezTo>
                    <a:pt x="445" y="17258"/>
                    <a:pt x="0" y="18554"/>
                    <a:pt x="0" y="19418"/>
                  </a:cubicBezTo>
                  <a:cubicBezTo>
                    <a:pt x="0" y="20282"/>
                    <a:pt x="445" y="20714"/>
                    <a:pt x="891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065450" y="5777502"/>
              <a:ext cx="2899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8935" y="771"/>
                    <a:pt x="16430" y="1543"/>
                    <a:pt x="13222" y="3214"/>
                  </a:cubicBezTo>
                  <a:cubicBezTo>
                    <a:pt x="10013" y="4886"/>
                    <a:pt x="6100" y="7457"/>
                    <a:pt x="3752" y="9386"/>
                  </a:cubicBezTo>
                  <a:cubicBezTo>
                    <a:pt x="1404" y="11314"/>
                    <a:pt x="622" y="12600"/>
                    <a:pt x="230" y="13886"/>
                  </a:cubicBezTo>
                  <a:cubicBezTo>
                    <a:pt x="-161" y="15171"/>
                    <a:pt x="-161" y="16457"/>
                    <a:pt x="1091" y="17357"/>
                  </a:cubicBezTo>
                  <a:cubicBezTo>
                    <a:pt x="2343" y="18257"/>
                    <a:pt x="4848" y="18771"/>
                    <a:pt x="7352" y="19414"/>
                  </a:cubicBezTo>
                  <a:cubicBezTo>
                    <a:pt x="9856" y="20057"/>
                    <a:pt x="12361" y="20829"/>
                    <a:pt x="148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84206" y="5473951"/>
              <a:ext cx="181768" cy="54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10" fill="norm" stroke="1" extrusionOk="0">
                  <a:moveTo>
                    <a:pt x="21321" y="2202"/>
                  </a:moveTo>
                  <a:cubicBezTo>
                    <a:pt x="21321" y="1535"/>
                    <a:pt x="21321" y="868"/>
                    <a:pt x="20700" y="451"/>
                  </a:cubicBezTo>
                  <a:cubicBezTo>
                    <a:pt x="20080" y="34"/>
                    <a:pt x="18838" y="-133"/>
                    <a:pt x="15983" y="117"/>
                  </a:cubicBezTo>
                  <a:cubicBezTo>
                    <a:pt x="13128" y="367"/>
                    <a:pt x="8659" y="1035"/>
                    <a:pt x="5680" y="1702"/>
                  </a:cubicBezTo>
                  <a:cubicBezTo>
                    <a:pt x="2700" y="2369"/>
                    <a:pt x="1211" y="3036"/>
                    <a:pt x="466" y="3578"/>
                  </a:cubicBezTo>
                  <a:cubicBezTo>
                    <a:pt x="-279" y="4120"/>
                    <a:pt x="-279" y="4537"/>
                    <a:pt x="1583" y="5038"/>
                  </a:cubicBezTo>
                  <a:cubicBezTo>
                    <a:pt x="3445" y="5538"/>
                    <a:pt x="7169" y="6122"/>
                    <a:pt x="9652" y="6622"/>
                  </a:cubicBezTo>
                  <a:cubicBezTo>
                    <a:pt x="12135" y="7123"/>
                    <a:pt x="13376" y="7540"/>
                    <a:pt x="13749" y="8165"/>
                  </a:cubicBezTo>
                  <a:cubicBezTo>
                    <a:pt x="14121" y="8791"/>
                    <a:pt x="13624" y="9625"/>
                    <a:pt x="12011" y="10375"/>
                  </a:cubicBezTo>
                  <a:cubicBezTo>
                    <a:pt x="10397" y="11126"/>
                    <a:pt x="7666" y="11793"/>
                    <a:pt x="5183" y="12126"/>
                  </a:cubicBezTo>
                  <a:cubicBezTo>
                    <a:pt x="2700" y="12460"/>
                    <a:pt x="466" y="12460"/>
                    <a:pt x="218" y="12418"/>
                  </a:cubicBezTo>
                  <a:cubicBezTo>
                    <a:pt x="-31" y="12377"/>
                    <a:pt x="1707" y="12293"/>
                    <a:pt x="3197" y="12335"/>
                  </a:cubicBezTo>
                  <a:cubicBezTo>
                    <a:pt x="4687" y="12377"/>
                    <a:pt x="5928" y="12543"/>
                    <a:pt x="6673" y="12835"/>
                  </a:cubicBezTo>
                  <a:cubicBezTo>
                    <a:pt x="7418" y="13127"/>
                    <a:pt x="7666" y="13544"/>
                    <a:pt x="7169" y="14462"/>
                  </a:cubicBezTo>
                  <a:cubicBezTo>
                    <a:pt x="6673" y="15379"/>
                    <a:pt x="5431" y="16797"/>
                    <a:pt x="4314" y="17798"/>
                  </a:cubicBezTo>
                  <a:cubicBezTo>
                    <a:pt x="3197" y="18798"/>
                    <a:pt x="2204" y="19382"/>
                    <a:pt x="1583" y="19924"/>
                  </a:cubicBezTo>
                  <a:cubicBezTo>
                    <a:pt x="962" y="20466"/>
                    <a:pt x="714" y="20967"/>
                    <a:pt x="1335" y="21217"/>
                  </a:cubicBezTo>
                  <a:cubicBezTo>
                    <a:pt x="1955" y="21467"/>
                    <a:pt x="3445" y="21467"/>
                    <a:pt x="6673" y="21259"/>
                  </a:cubicBezTo>
                  <a:cubicBezTo>
                    <a:pt x="9900" y="21050"/>
                    <a:pt x="14866" y="20633"/>
                    <a:pt x="19831" y="2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95405" y="5578687"/>
              <a:ext cx="167419" cy="35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38" fill="norm" stroke="1" extrusionOk="0">
                  <a:moveTo>
                    <a:pt x="21356" y="496"/>
                  </a:moveTo>
                  <a:cubicBezTo>
                    <a:pt x="18116" y="117"/>
                    <a:pt x="14876" y="-262"/>
                    <a:pt x="11906" y="243"/>
                  </a:cubicBezTo>
                  <a:cubicBezTo>
                    <a:pt x="8936" y="749"/>
                    <a:pt x="6236" y="2138"/>
                    <a:pt x="3941" y="4538"/>
                  </a:cubicBezTo>
                  <a:cubicBezTo>
                    <a:pt x="1646" y="6938"/>
                    <a:pt x="-244" y="10349"/>
                    <a:pt x="26" y="13127"/>
                  </a:cubicBezTo>
                  <a:cubicBezTo>
                    <a:pt x="296" y="15906"/>
                    <a:pt x="2726" y="18054"/>
                    <a:pt x="5966" y="19317"/>
                  </a:cubicBezTo>
                  <a:cubicBezTo>
                    <a:pt x="9206" y="20580"/>
                    <a:pt x="13256" y="20959"/>
                    <a:pt x="17306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513623" y="5612402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3375"/>
                    <a:pt x="5635" y="6750"/>
                    <a:pt x="9235" y="10350"/>
                  </a:cubicBezTo>
                  <a:cubicBezTo>
                    <a:pt x="12835" y="13950"/>
                    <a:pt x="17217" y="17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627923" y="5661461"/>
              <a:ext cx="107951" cy="32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951"/>
                  </a:moveTo>
                  <a:cubicBezTo>
                    <a:pt x="20329" y="393"/>
                    <a:pt x="19059" y="-164"/>
                    <a:pt x="17576" y="45"/>
                  </a:cubicBezTo>
                  <a:cubicBezTo>
                    <a:pt x="16094" y="254"/>
                    <a:pt x="14400" y="1230"/>
                    <a:pt x="12071" y="3529"/>
                  </a:cubicBezTo>
                  <a:cubicBezTo>
                    <a:pt x="9741" y="5828"/>
                    <a:pt x="6776" y="9451"/>
                    <a:pt x="4659" y="12657"/>
                  </a:cubicBezTo>
                  <a:cubicBezTo>
                    <a:pt x="2541" y="15862"/>
                    <a:pt x="1271" y="18649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54923" y="5872752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907323" y="5987052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2857" y="3600"/>
                  </a:cubicBezTo>
                  <a:cubicBezTo>
                    <a:pt x="9257" y="7200"/>
                    <a:pt x="4629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002573" y="5720352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503"/>
                    <a:pt x="8938" y="7005"/>
                    <a:pt x="12538" y="10605"/>
                  </a:cubicBezTo>
                  <a:cubicBezTo>
                    <a:pt x="16138" y="14205"/>
                    <a:pt x="18869" y="17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066073" y="5707652"/>
              <a:ext cx="158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38"/>
                    <a:pt x="18720" y="277"/>
                    <a:pt x="16848" y="1800"/>
                  </a:cubicBezTo>
                  <a:cubicBezTo>
                    <a:pt x="14976" y="3323"/>
                    <a:pt x="12672" y="6231"/>
                    <a:pt x="9792" y="9762"/>
                  </a:cubicBezTo>
                  <a:cubicBezTo>
                    <a:pt x="6912" y="13292"/>
                    <a:pt x="3456" y="174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279296" y="5904502"/>
              <a:ext cx="2172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400"/>
                    <a:pt x="-1443" y="10800"/>
                    <a:pt x="1502" y="14400"/>
                  </a:cubicBezTo>
                  <a:cubicBezTo>
                    <a:pt x="4448" y="18000"/>
                    <a:pt x="12302" y="19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370873" y="5612402"/>
              <a:ext cx="8596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0" y="0"/>
                  </a:moveTo>
                  <a:cubicBezTo>
                    <a:pt x="7200" y="3051"/>
                    <a:pt x="14400" y="6102"/>
                    <a:pt x="18000" y="8908"/>
                  </a:cubicBezTo>
                  <a:cubicBezTo>
                    <a:pt x="21600" y="11715"/>
                    <a:pt x="21600" y="14278"/>
                    <a:pt x="19286" y="16353"/>
                  </a:cubicBezTo>
                  <a:cubicBezTo>
                    <a:pt x="16971" y="18427"/>
                    <a:pt x="12343" y="20014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542323" y="5980702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802617" y="5585779"/>
              <a:ext cx="114357" cy="35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545" fill="norm" stroke="1" extrusionOk="0">
                  <a:moveTo>
                    <a:pt x="20473" y="465"/>
                  </a:moveTo>
                  <a:cubicBezTo>
                    <a:pt x="18578" y="205"/>
                    <a:pt x="16684" y="-55"/>
                    <a:pt x="14789" y="10"/>
                  </a:cubicBezTo>
                  <a:cubicBezTo>
                    <a:pt x="12894" y="75"/>
                    <a:pt x="10999" y="465"/>
                    <a:pt x="8726" y="1897"/>
                  </a:cubicBezTo>
                  <a:cubicBezTo>
                    <a:pt x="6452" y="3328"/>
                    <a:pt x="3799" y="5800"/>
                    <a:pt x="1905" y="8533"/>
                  </a:cubicBezTo>
                  <a:cubicBezTo>
                    <a:pt x="10" y="11265"/>
                    <a:pt x="-1127" y="14258"/>
                    <a:pt x="1715" y="16470"/>
                  </a:cubicBezTo>
                  <a:cubicBezTo>
                    <a:pt x="4557" y="18682"/>
                    <a:pt x="11378" y="20114"/>
                    <a:pt x="18199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993173" y="5650502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480"/>
                    <a:pt x="11200" y="12960"/>
                    <a:pt x="14800" y="16560"/>
                  </a:cubicBezTo>
                  <a:cubicBezTo>
                    <a:pt x="18400" y="20160"/>
                    <a:pt x="200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2079629" y="5675902"/>
              <a:ext cx="786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6573" y="3983"/>
                    <a:pt x="12025" y="7966"/>
                    <a:pt x="8331" y="11183"/>
                  </a:cubicBezTo>
                  <a:cubicBezTo>
                    <a:pt x="4636" y="14400"/>
                    <a:pt x="1794" y="16851"/>
                    <a:pt x="657" y="18460"/>
                  </a:cubicBezTo>
                  <a:cubicBezTo>
                    <a:pt x="-480" y="20068"/>
                    <a:pt x="88" y="20834"/>
                    <a:pt x="6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139223" y="5867727"/>
              <a:ext cx="87625" cy="12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75" fill="norm" stroke="1" extrusionOk="0">
                  <a:moveTo>
                    <a:pt x="0" y="3015"/>
                  </a:moveTo>
                  <a:cubicBezTo>
                    <a:pt x="2571" y="1935"/>
                    <a:pt x="5143" y="855"/>
                    <a:pt x="8743" y="315"/>
                  </a:cubicBezTo>
                  <a:cubicBezTo>
                    <a:pt x="12343" y="-225"/>
                    <a:pt x="16971" y="-225"/>
                    <a:pt x="19286" y="1575"/>
                  </a:cubicBezTo>
                  <a:cubicBezTo>
                    <a:pt x="21600" y="3375"/>
                    <a:pt x="21600" y="6975"/>
                    <a:pt x="20829" y="9495"/>
                  </a:cubicBezTo>
                  <a:cubicBezTo>
                    <a:pt x="20057" y="12015"/>
                    <a:pt x="18514" y="13455"/>
                    <a:pt x="16714" y="14895"/>
                  </a:cubicBezTo>
                  <a:cubicBezTo>
                    <a:pt x="14914" y="16335"/>
                    <a:pt x="12857" y="17775"/>
                    <a:pt x="13371" y="18855"/>
                  </a:cubicBezTo>
                  <a:cubicBezTo>
                    <a:pt x="13886" y="19935"/>
                    <a:pt x="16971" y="20655"/>
                    <a:pt x="20057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285273" y="5968002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800"/>
                    <a:pt x="10286" y="9600"/>
                    <a:pt x="6686" y="13200"/>
                  </a:cubicBezTo>
                  <a:cubicBezTo>
                    <a:pt x="3086" y="16800"/>
                    <a:pt x="154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453730" y="5656593"/>
              <a:ext cx="155394" cy="29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64" fill="norm" stroke="1" extrusionOk="0">
                  <a:moveTo>
                    <a:pt x="413" y="2350"/>
                  </a:moveTo>
                  <a:cubicBezTo>
                    <a:pt x="121" y="1263"/>
                    <a:pt x="-171" y="175"/>
                    <a:pt x="121" y="19"/>
                  </a:cubicBezTo>
                  <a:cubicBezTo>
                    <a:pt x="413" y="-136"/>
                    <a:pt x="1288" y="641"/>
                    <a:pt x="3478" y="3205"/>
                  </a:cubicBezTo>
                  <a:cubicBezTo>
                    <a:pt x="5667" y="5769"/>
                    <a:pt x="9170" y="10120"/>
                    <a:pt x="12380" y="13461"/>
                  </a:cubicBezTo>
                  <a:cubicBezTo>
                    <a:pt x="15591" y="16802"/>
                    <a:pt x="18510" y="19133"/>
                    <a:pt x="21429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507523" y="5707652"/>
              <a:ext cx="158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54"/>
                  </a:moveTo>
                  <a:cubicBezTo>
                    <a:pt x="20448" y="527"/>
                    <a:pt x="19296" y="0"/>
                    <a:pt x="18000" y="0"/>
                  </a:cubicBezTo>
                  <a:cubicBezTo>
                    <a:pt x="16704" y="0"/>
                    <a:pt x="15264" y="527"/>
                    <a:pt x="12816" y="2810"/>
                  </a:cubicBezTo>
                  <a:cubicBezTo>
                    <a:pt x="10368" y="5093"/>
                    <a:pt x="6912" y="9132"/>
                    <a:pt x="4608" y="12556"/>
                  </a:cubicBezTo>
                  <a:cubicBezTo>
                    <a:pt x="2304" y="15980"/>
                    <a:pt x="1152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628173" y="5876551"/>
              <a:ext cx="88901" cy="13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4257"/>
                  </a:moveTo>
                  <a:cubicBezTo>
                    <a:pt x="1543" y="2968"/>
                    <a:pt x="3086" y="1678"/>
                    <a:pt x="5143" y="872"/>
                  </a:cubicBezTo>
                  <a:cubicBezTo>
                    <a:pt x="7200" y="66"/>
                    <a:pt x="9771" y="-256"/>
                    <a:pt x="12086" y="228"/>
                  </a:cubicBezTo>
                  <a:cubicBezTo>
                    <a:pt x="14400" y="711"/>
                    <a:pt x="16457" y="2001"/>
                    <a:pt x="16457" y="4419"/>
                  </a:cubicBezTo>
                  <a:cubicBezTo>
                    <a:pt x="16457" y="6837"/>
                    <a:pt x="14400" y="10383"/>
                    <a:pt x="12343" y="12801"/>
                  </a:cubicBezTo>
                  <a:cubicBezTo>
                    <a:pt x="10286" y="15219"/>
                    <a:pt x="8229" y="16508"/>
                    <a:pt x="7971" y="17798"/>
                  </a:cubicBezTo>
                  <a:cubicBezTo>
                    <a:pt x="7714" y="19087"/>
                    <a:pt x="9257" y="20377"/>
                    <a:pt x="11829" y="20860"/>
                  </a:cubicBezTo>
                  <a:cubicBezTo>
                    <a:pt x="14400" y="21344"/>
                    <a:pt x="18000" y="21022"/>
                    <a:pt x="21600" y="20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761523" y="5693291"/>
              <a:ext cx="126348" cy="3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43" fill="norm" stroke="1" extrusionOk="0">
                  <a:moveTo>
                    <a:pt x="10623" y="102"/>
                  </a:moveTo>
                  <a:cubicBezTo>
                    <a:pt x="12393" y="-28"/>
                    <a:pt x="14164" y="-157"/>
                    <a:pt x="16111" y="554"/>
                  </a:cubicBezTo>
                  <a:cubicBezTo>
                    <a:pt x="18059" y="1266"/>
                    <a:pt x="20184" y="2818"/>
                    <a:pt x="20892" y="5275"/>
                  </a:cubicBezTo>
                  <a:cubicBezTo>
                    <a:pt x="21600" y="7733"/>
                    <a:pt x="20892" y="11096"/>
                    <a:pt x="17174" y="13941"/>
                  </a:cubicBezTo>
                  <a:cubicBezTo>
                    <a:pt x="13456" y="16787"/>
                    <a:pt x="6728" y="19115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875823" y="6012452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028223" y="6018802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275873" y="6006102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364773" y="600610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3650523" y="5570282"/>
              <a:ext cx="144154" cy="54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08" fill="norm" stroke="1" extrusionOk="0">
                  <a:moveTo>
                    <a:pt x="9257" y="410"/>
                  </a:moveTo>
                  <a:cubicBezTo>
                    <a:pt x="10491" y="159"/>
                    <a:pt x="11726" y="-92"/>
                    <a:pt x="13886" y="34"/>
                  </a:cubicBezTo>
                  <a:cubicBezTo>
                    <a:pt x="16046" y="159"/>
                    <a:pt x="19131" y="661"/>
                    <a:pt x="20366" y="1582"/>
                  </a:cubicBezTo>
                  <a:cubicBezTo>
                    <a:pt x="21600" y="2503"/>
                    <a:pt x="20983" y="3843"/>
                    <a:pt x="19286" y="5099"/>
                  </a:cubicBezTo>
                  <a:cubicBezTo>
                    <a:pt x="17589" y="6355"/>
                    <a:pt x="14811" y="7527"/>
                    <a:pt x="12960" y="8615"/>
                  </a:cubicBezTo>
                  <a:cubicBezTo>
                    <a:pt x="11109" y="9703"/>
                    <a:pt x="10183" y="10708"/>
                    <a:pt x="10954" y="12006"/>
                  </a:cubicBezTo>
                  <a:cubicBezTo>
                    <a:pt x="11726" y="13303"/>
                    <a:pt x="14194" y="14894"/>
                    <a:pt x="14966" y="16066"/>
                  </a:cubicBezTo>
                  <a:cubicBezTo>
                    <a:pt x="15737" y="17238"/>
                    <a:pt x="14811" y="17992"/>
                    <a:pt x="12034" y="18829"/>
                  </a:cubicBezTo>
                  <a:cubicBezTo>
                    <a:pt x="9257" y="19666"/>
                    <a:pt x="4629" y="20587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0" y="6563164"/>
              <a:ext cx="132624" cy="37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58" fill="norm" stroke="1" extrusionOk="0">
                  <a:moveTo>
                    <a:pt x="21482" y="2633"/>
                  </a:moveTo>
                  <a:cubicBezTo>
                    <a:pt x="20796" y="2030"/>
                    <a:pt x="20111" y="1427"/>
                    <a:pt x="17882" y="884"/>
                  </a:cubicBezTo>
                  <a:cubicBezTo>
                    <a:pt x="15653" y="341"/>
                    <a:pt x="11882" y="-142"/>
                    <a:pt x="8796" y="39"/>
                  </a:cubicBezTo>
                  <a:cubicBezTo>
                    <a:pt x="5711" y="220"/>
                    <a:pt x="3311" y="1065"/>
                    <a:pt x="2282" y="2090"/>
                  </a:cubicBezTo>
                  <a:cubicBezTo>
                    <a:pt x="1253" y="3116"/>
                    <a:pt x="1596" y="4323"/>
                    <a:pt x="2453" y="5167"/>
                  </a:cubicBezTo>
                  <a:cubicBezTo>
                    <a:pt x="3311" y="6012"/>
                    <a:pt x="4682" y="6495"/>
                    <a:pt x="5711" y="7038"/>
                  </a:cubicBezTo>
                  <a:cubicBezTo>
                    <a:pt x="6739" y="7581"/>
                    <a:pt x="7425" y="8184"/>
                    <a:pt x="6396" y="8727"/>
                  </a:cubicBezTo>
                  <a:cubicBezTo>
                    <a:pt x="5368" y="9270"/>
                    <a:pt x="2625" y="9753"/>
                    <a:pt x="1939" y="9813"/>
                  </a:cubicBezTo>
                  <a:cubicBezTo>
                    <a:pt x="1253" y="9874"/>
                    <a:pt x="2625" y="9512"/>
                    <a:pt x="4168" y="9331"/>
                  </a:cubicBezTo>
                  <a:cubicBezTo>
                    <a:pt x="5711" y="9150"/>
                    <a:pt x="7425" y="9150"/>
                    <a:pt x="8453" y="9512"/>
                  </a:cubicBezTo>
                  <a:cubicBezTo>
                    <a:pt x="9482" y="9874"/>
                    <a:pt x="9825" y="10598"/>
                    <a:pt x="8625" y="11865"/>
                  </a:cubicBezTo>
                  <a:cubicBezTo>
                    <a:pt x="7425" y="13132"/>
                    <a:pt x="4682" y="14942"/>
                    <a:pt x="2968" y="16149"/>
                  </a:cubicBezTo>
                  <a:cubicBezTo>
                    <a:pt x="1253" y="17355"/>
                    <a:pt x="568" y="17959"/>
                    <a:pt x="225" y="18562"/>
                  </a:cubicBezTo>
                  <a:cubicBezTo>
                    <a:pt x="-118" y="19165"/>
                    <a:pt x="-118" y="19769"/>
                    <a:pt x="568" y="20251"/>
                  </a:cubicBezTo>
                  <a:cubicBezTo>
                    <a:pt x="1253" y="20734"/>
                    <a:pt x="2625" y="21096"/>
                    <a:pt x="4682" y="21277"/>
                  </a:cubicBezTo>
                  <a:cubicBezTo>
                    <a:pt x="6739" y="21458"/>
                    <a:pt x="9482" y="21458"/>
                    <a:pt x="12225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89107" y="6606091"/>
              <a:ext cx="140367" cy="35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41" fill="norm" stroke="1" extrusionOk="0">
                  <a:moveTo>
                    <a:pt x="21065" y="1364"/>
                  </a:moveTo>
                  <a:cubicBezTo>
                    <a:pt x="18841" y="717"/>
                    <a:pt x="16618" y="70"/>
                    <a:pt x="14871" y="6"/>
                  </a:cubicBezTo>
                  <a:cubicBezTo>
                    <a:pt x="13124" y="-59"/>
                    <a:pt x="11853" y="458"/>
                    <a:pt x="9312" y="2398"/>
                  </a:cubicBezTo>
                  <a:cubicBezTo>
                    <a:pt x="6771" y="4339"/>
                    <a:pt x="2959" y="7701"/>
                    <a:pt x="1212" y="10612"/>
                  </a:cubicBezTo>
                  <a:cubicBezTo>
                    <a:pt x="-535" y="13522"/>
                    <a:pt x="-217" y="15979"/>
                    <a:pt x="1053" y="17725"/>
                  </a:cubicBezTo>
                  <a:cubicBezTo>
                    <a:pt x="2324" y="19472"/>
                    <a:pt x="4547" y="20506"/>
                    <a:pt x="6612" y="21024"/>
                  </a:cubicBezTo>
                  <a:cubicBezTo>
                    <a:pt x="8677" y="21541"/>
                    <a:pt x="10583" y="21541"/>
                    <a:pt x="12489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12023" y="6634752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333"/>
                    <a:pt x="0" y="2667"/>
                    <a:pt x="3600" y="6267"/>
                  </a:cubicBezTo>
                  <a:cubicBezTo>
                    <a:pt x="7200" y="9867"/>
                    <a:pt x="14400" y="15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50123" y="6634752"/>
              <a:ext cx="146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240"/>
                    <a:pt x="15965" y="4480"/>
                    <a:pt x="12835" y="7760"/>
                  </a:cubicBezTo>
                  <a:cubicBezTo>
                    <a:pt x="9704" y="11040"/>
                    <a:pt x="6261" y="15360"/>
                    <a:pt x="4070" y="17840"/>
                  </a:cubicBezTo>
                  <a:cubicBezTo>
                    <a:pt x="1878" y="20320"/>
                    <a:pt x="939" y="20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21573" y="686335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666023" y="6939552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907323" y="6653802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200"/>
                    <a:pt x="8337" y="8400"/>
                    <a:pt x="11937" y="12000"/>
                  </a:cubicBezTo>
                  <a:cubicBezTo>
                    <a:pt x="15537" y="15600"/>
                    <a:pt x="18568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907323" y="6666502"/>
              <a:ext cx="165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152"/>
                    <a:pt x="15508" y="2304"/>
                    <a:pt x="12600" y="4752"/>
                  </a:cubicBezTo>
                  <a:cubicBezTo>
                    <a:pt x="9692" y="7200"/>
                    <a:pt x="6923" y="10944"/>
                    <a:pt x="4846" y="13968"/>
                  </a:cubicBezTo>
                  <a:cubicBezTo>
                    <a:pt x="2769" y="16992"/>
                    <a:pt x="1385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085123" y="6907802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104173" y="6501402"/>
              <a:ext cx="9354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7200" y="1600"/>
                  </a:moveTo>
                  <a:cubicBezTo>
                    <a:pt x="9120" y="800"/>
                    <a:pt x="11040" y="0"/>
                    <a:pt x="12960" y="0"/>
                  </a:cubicBezTo>
                  <a:cubicBezTo>
                    <a:pt x="14880" y="0"/>
                    <a:pt x="16800" y="800"/>
                    <a:pt x="18480" y="1733"/>
                  </a:cubicBezTo>
                  <a:cubicBezTo>
                    <a:pt x="20160" y="2667"/>
                    <a:pt x="21600" y="3733"/>
                    <a:pt x="21120" y="5333"/>
                  </a:cubicBezTo>
                  <a:cubicBezTo>
                    <a:pt x="20640" y="6933"/>
                    <a:pt x="18240" y="9067"/>
                    <a:pt x="15840" y="10400"/>
                  </a:cubicBezTo>
                  <a:cubicBezTo>
                    <a:pt x="13440" y="11733"/>
                    <a:pt x="11040" y="12267"/>
                    <a:pt x="11040" y="12800"/>
                  </a:cubicBezTo>
                  <a:cubicBezTo>
                    <a:pt x="11040" y="13333"/>
                    <a:pt x="13440" y="13867"/>
                    <a:pt x="15600" y="14667"/>
                  </a:cubicBezTo>
                  <a:cubicBezTo>
                    <a:pt x="17760" y="15467"/>
                    <a:pt x="19680" y="16533"/>
                    <a:pt x="19440" y="17467"/>
                  </a:cubicBezTo>
                  <a:cubicBezTo>
                    <a:pt x="19200" y="18400"/>
                    <a:pt x="16800" y="19200"/>
                    <a:pt x="13200" y="19867"/>
                  </a:cubicBezTo>
                  <a:cubicBezTo>
                    <a:pt x="9600" y="20533"/>
                    <a:pt x="4800" y="21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275623" y="6653802"/>
              <a:ext cx="12977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9112" y="0"/>
                  </a:moveTo>
                  <a:cubicBezTo>
                    <a:pt x="12825" y="3333"/>
                    <a:pt x="16538" y="6667"/>
                    <a:pt x="18731" y="9467"/>
                  </a:cubicBezTo>
                  <a:cubicBezTo>
                    <a:pt x="20925" y="12267"/>
                    <a:pt x="21600" y="14533"/>
                    <a:pt x="19069" y="16467"/>
                  </a:cubicBezTo>
                  <a:cubicBezTo>
                    <a:pt x="16538" y="18400"/>
                    <a:pt x="10800" y="20000"/>
                    <a:pt x="7087" y="20800"/>
                  </a:cubicBezTo>
                  <a:cubicBezTo>
                    <a:pt x="3375" y="21600"/>
                    <a:pt x="168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428023" y="7072902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754770" y="6675786"/>
              <a:ext cx="111404" cy="2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35" fill="norm" stroke="1" extrusionOk="0">
                  <a:moveTo>
                    <a:pt x="21053" y="779"/>
                  </a:moveTo>
                  <a:cubicBezTo>
                    <a:pt x="19053" y="441"/>
                    <a:pt x="17053" y="104"/>
                    <a:pt x="15053" y="19"/>
                  </a:cubicBezTo>
                  <a:cubicBezTo>
                    <a:pt x="13053" y="-65"/>
                    <a:pt x="11053" y="104"/>
                    <a:pt x="8853" y="1032"/>
                  </a:cubicBezTo>
                  <a:cubicBezTo>
                    <a:pt x="6653" y="1960"/>
                    <a:pt x="4253" y="3647"/>
                    <a:pt x="2453" y="6347"/>
                  </a:cubicBezTo>
                  <a:cubicBezTo>
                    <a:pt x="653" y="9048"/>
                    <a:pt x="-547" y="12760"/>
                    <a:pt x="253" y="15460"/>
                  </a:cubicBezTo>
                  <a:cubicBezTo>
                    <a:pt x="1053" y="18160"/>
                    <a:pt x="3853" y="19848"/>
                    <a:pt x="6653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916973" y="6691902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5574"/>
                    <a:pt x="8800" y="11148"/>
                    <a:pt x="12400" y="14748"/>
                  </a:cubicBezTo>
                  <a:cubicBezTo>
                    <a:pt x="16000" y="18348"/>
                    <a:pt x="1880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993173" y="6710952"/>
              <a:ext cx="95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2914"/>
                    <a:pt x="11040" y="5829"/>
                    <a:pt x="7440" y="9257"/>
                  </a:cubicBezTo>
                  <a:cubicBezTo>
                    <a:pt x="3840" y="12686"/>
                    <a:pt x="1920" y="16629"/>
                    <a:pt x="960" y="18771"/>
                  </a:cubicBezTo>
                  <a:cubicBezTo>
                    <a:pt x="0" y="20914"/>
                    <a:pt x="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094773" y="6885841"/>
              <a:ext cx="59092" cy="11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45" fill="norm" stroke="1" extrusionOk="0">
                  <a:moveTo>
                    <a:pt x="0" y="3005"/>
                  </a:moveTo>
                  <a:cubicBezTo>
                    <a:pt x="2979" y="1783"/>
                    <a:pt x="5959" y="560"/>
                    <a:pt x="9310" y="153"/>
                  </a:cubicBezTo>
                  <a:cubicBezTo>
                    <a:pt x="12662" y="-255"/>
                    <a:pt x="16386" y="153"/>
                    <a:pt x="18621" y="1375"/>
                  </a:cubicBezTo>
                  <a:cubicBezTo>
                    <a:pt x="20855" y="2598"/>
                    <a:pt x="21600" y="4636"/>
                    <a:pt x="19738" y="7081"/>
                  </a:cubicBezTo>
                  <a:cubicBezTo>
                    <a:pt x="17876" y="9526"/>
                    <a:pt x="13407" y="12379"/>
                    <a:pt x="10055" y="14620"/>
                  </a:cubicBezTo>
                  <a:cubicBezTo>
                    <a:pt x="6703" y="16862"/>
                    <a:pt x="4469" y="18492"/>
                    <a:pt x="6331" y="19511"/>
                  </a:cubicBezTo>
                  <a:cubicBezTo>
                    <a:pt x="8193" y="20530"/>
                    <a:pt x="14152" y="20937"/>
                    <a:pt x="2011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228123" y="6996702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2456723" y="6717302"/>
              <a:ext cx="1143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019"/>
                    <a:pt x="8000" y="8037"/>
                    <a:pt x="11600" y="11637"/>
                  </a:cubicBezTo>
                  <a:cubicBezTo>
                    <a:pt x="15200" y="15237"/>
                    <a:pt x="1840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494823" y="6710952"/>
              <a:ext cx="133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792"/>
                    <a:pt x="12000" y="5584"/>
                    <a:pt x="8400" y="9184"/>
                  </a:cubicBezTo>
                  <a:cubicBezTo>
                    <a:pt x="4800" y="12784"/>
                    <a:pt x="2400" y="171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640873" y="6933202"/>
              <a:ext cx="107951" cy="11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2274"/>
                  </a:moveTo>
                  <a:cubicBezTo>
                    <a:pt x="1694" y="1137"/>
                    <a:pt x="3388" y="0"/>
                    <a:pt x="5294" y="0"/>
                  </a:cubicBezTo>
                  <a:cubicBezTo>
                    <a:pt x="7200" y="0"/>
                    <a:pt x="9318" y="1137"/>
                    <a:pt x="10588" y="2653"/>
                  </a:cubicBezTo>
                  <a:cubicBezTo>
                    <a:pt x="11859" y="4168"/>
                    <a:pt x="12282" y="6063"/>
                    <a:pt x="11859" y="7958"/>
                  </a:cubicBezTo>
                  <a:cubicBezTo>
                    <a:pt x="11435" y="9853"/>
                    <a:pt x="10165" y="11747"/>
                    <a:pt x="8047" y="14021"/>
                  </a:cubicBezTo>
                  <a:cubicBezTo>
                    <a:pt x="5929" y="16295"/>
                    <a:pt x="2965" y="18947"/>
                    <a:pt x="2541" y="20274"/>
                  </a:cubicBezTo>
                  <a:cubicBezTo>
                    <a:pt x="2118" y="21600"/>
                    <a:pt x="4235" y="21600"/>
                    <a:pt x="7835" y="20842"/>
                  </a:cubicBezTo>
                  <a:cubicBezTo>
                    <a:pt x="11435" y="20084"/>
                    <a:pt x="16518" y="18568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704373" y="6551639"/>
              <a:ext cx="88901" cy="19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6171" y="775"/>
                  </a:moveTo>
                  <a:cubicBezTo>
                    <a:pt x="8743" y="301"/>
                    <a:pt x="11314" y="-174"/>
                    <a:pt x="13371" y="63"/>
                  </a:cubicBezTo>
                  <a:cubicBezTo>
                    <a:pt x="15429" y="301"/>
                    <a:pt x="16971" y="1250"/>
                    <a:pt x="18257" y="2318"/>
                  </a:cubicBezTo>
                  <a:cubicBezTo>
                    <a:pt x="19543" y="3386"/>
                    <a:pt x="20571" y="4573"/>
                    <a:pt x="19286" y="5879"/>
                  </a:cubicBezTo>
                  <a:cubicBezTo>
                    <a:pt x="18000" y="7184"/>
                    <a:pt x="14400" y="8608"/>
                    <a:pt x="13886" y="9439"/>
                  </a:cubicBezTo>
                  <a:cubicBezTo>
                    <a:pt x="13371" y="10270"/>
                    <a:pt x="15943" y="10507"/>
                    <a:pt x="18000" y="11219"/>
                  </a:cubicBezTo>
                  <a:cubicBezTo>
                    <a:pt x="20057" y="11931"/>
                    <a:pt x="21600" y="13118"/>
                    <a:pt x="21600" y="14305"/>
                  </a:cubicBezTo>
                  <a:cubicBezTo>
                    <a:pt x="21600" y="15492"/>
                    <a:pt x="20057" y="16679"/>
                    <a:pt x="16200" y="17866"/>
                  </a:cubicBezTo>
                  <a:cubicBezTo>
                    <a:pt x="12343" y="19052"/>
                    <a:pt x="6171" y="20239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825023" y="6653802"/>
              <a:ext cx="13758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85" y="0"/>
                  </a:moveTo>
                  <a:cubicBezTo>
                    <a:pt x="6646" y="150"/>
                    <a:pt x="8308" y="300"/>
                    <a:pt x="10302" y="975"/>
                  </a:cubicBezTo>
                  <a:cubicBezTo>
                    <a:pt x="12295" y="1650"/>
                    <a:pt x="14622" y="2850"/>
                    <a:pt x="16948" y="4650"/>
                  </a:cubicBezTo>
                  <a:cubicBezTo>
                    <a:pt x="19274" y="6450"/>
                    <a:pt x="21600" y="8850"/>
                    <a:pt x="21600" y="10875"/>
                  </a:cubicBezTo>
                  <a:cubicBezTo>
                    <a:pt x="21600" y="12900"/>
                    <a:pt x="19274" y="14550"/>
                    <a:pt x="15286" y="16275"/>
                  </a:cubicBezTo>
                  <a:cubicBezTo>
                    <a:pt x="11298" y="18000"/>
                    <a:pt x="5649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869473" y="7015752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167923" y="7009402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504473" y="6996702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828323" y="6636401"/>
              <a:ext cx="145558" cy="51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32" fill="norm" stroke="1" extrusionOk="0">
                  <a:moveTo>
                    <a:pt x="8331" y="2039"/>
                  </a:moveTo>
                  <a:cubicBezTo>
                    <a:pt x="7714" y="1600"/>
                    <a:pt x="7097" y="1161"/>
                    <a:pt x="7406" y="810"/>
                  </a:cubicBezTo>
                  <a:cubicBezTo>
                    <a:pt x="7714" y="459"/>
                    <a:pt x="8949" y="195"/>
                    <a:pt x="10954" y="64"/>
                  </a:cubicBezTo>
                  <a:cubicBezTo>
                    <a:pt x="12960" y="-68"/>
                    <a:pt x="15737" y="-68"/>
                    <a:pt x="17897" y="810"/>
                  </a:cubicBezTo>
                  <a:cubicBezTo>
                    <a:pt x="20057" y="1688"/>
                    <a:pt x="21600" y="3444"/>
                    <a:pt x="21137" y="4937"/>
                  </a:cubicBezTo>
                  <a:cubicBezTo>
                    <a:pt x="20674" y="6430"/>
                    <a:pt x="18206" y="7659"/>
                    <a:pt x="15891" y="8537"/>
                  </a:cubicBezTo>
                  <a:cubicBezTo>
                    <a:pt x="13577" y="9415"/>
                    <a:pt x="11417" y="9942"/>
                    <a:pt x="10337" y="10425"/>
                  </a:cubicBezTo>
                  <a:cubicBezTo>
                    <a:pt x="9257" y="10908"/>
                    <a:pt x="9257" y="11347"/>
                    <a:pt x="10337" y="12005"/>
                  </a:cubicBezTo>
                  <a:cubicBezTo>
                    <a:pt x="11417" y="12664"/>
                    <a:pt x="13577" y="13542"/>
                    <a:pt x="14657" y="14508"/>
                  </a:cubicBezTo>
                  <a:cubicBezTo>
                    <a:pt x="15737" y="15473"/>
                    <a:pt x="15737" y="16527"/>
                    <a:pt x="14657" y="17449"/>
                  </a:cubicBezTo>
                  <a:cubicBezTo>
                    <a:pt x="13577" y="18371"/>
                    <a:pt x="11417" y="19161"/>
                    <a:pt x="8794" y="19820"/>
                  </a:cubicBezTo>
                  <a:cubicBezTo>
                    <a:pt x="6171" y="20478"/>
                    <a:pt x="3086" y="21005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002573" y="7153335"/>
              <a:ext cx="16935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58"/>
                  </a:moveTo>
                  <a:cubicBezTo>
                    <a:pt x="5400" y="1329"/>
                    <a:pt x="10800" y="0"/>
                    <a:pt x="13500" y="0"/>
                  </a:cubicBezTo>
                  <a:cubicBezTo>
                    <a:pt x="16200" y="0"/>
                    <a:pt x="16200" y="1329"/>
                    <a:pt x="17550" y="4735"/>
                  </a:cubicBezTo>
                  <a:cubicBezTo>
                    <a:pt x="18900" y="8142"/>
                    <a:pt x="21600" y="13625"/>
                    <a:pt x="21600" y="16782"/>
                  </a:cubicBezTo>
                  <a:cubicBezTo>
                    <a:pt x="21600" y="19938"/>
                    <a:pt x="18900" y="2076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936628" y="7392518"/>
              <a:ext cx="78646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4067" y="21600"/>
                  </a:moveTo>
                  <a:cubicBezTo>
                    <a:pt x="1794" y="15709"/>
                    <a:pt x="-480" y="9818"/>
                    <a:pt x="88" y="5891"/>
                  </a:cubicBezTo>
                  <a:cubicBezTo>
                    <a:pt x="657" y="1964"/>
                    <a:pt x="4067" y="0"/>
                    <a:pt x="8046" y="0"/>
                  </a:cubicBezTo>
                  <a:cubicBezTo>
                    <a:pt x="12025" y="0"/>
                    <a:pt x="16573" y="1964"/>
                    <a:pt x="2112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040673" y="7390402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554"/>
                    <a:pt x="15055" y="1108"/>
                    <a:pt x="11455" y="4708"/>
                  </a:cubicBezTo>
                  <a:cubicBezTo>
                    <a:pt x="7855" y="8308"/>
                    <a:pt x="3927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850173" y="7582625"/>
              <a:ext cx="266701" cy="11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4238"/>
                  </a:moveTo>
                  <a:cubicBezTo>
                    <a:pt x="343" y="2344"/>
                    <a:pt x="686" y="449"/>
                    <a:pt x="1200" y="70"/>
                  </a:cubicBezTo>
                  <a:cubicBezTo>
                    <a:pt x="1714" y="-309"/>
                    <a:pt x="2400" y="828"/>
                    <a:pt x="3086" y="3859"/>
                  </a:cubicBezTo>
                  <a:cubicBezTo>
                    <a:pt x="3771" y="6891"/>
                    <a:pt x="4457" y="11817"/>
                    <a:pt x="5143" y="15228"/>
                  </a:cubicBezTo>
                  <a:cubicBezTo>
                    <a:pt x="5829" y="18638"/>
                    <a:pt x="6514" y="20533"/>
                    <a:pt x="7200" y="20912"/>
                  </a:cubicBezTo>
                  <a:cubicBezTo>
                    <a:pt x="7886" y="21291"/>
                    <a:pt x="8571" y="20154"/>
                    <a:pt x="9086" y="18449"/>
                  </a:cubicBezTo>
                  <a:cubicBezTo>
                    <a:pt x="9600" y="16744"/>
                    <a:pt x="9943" y="14470"/>
                    <a:pt x="10200" y="12386"/>
                  </a:cubicBezTo>
                  <a:cubicBezTo>
                    <a:pt x="10457" y="10302"/>
                    <a:pt x="10629" y="8407"/>
                    <a:pt x="11057" y="8786"/>
                  </a:cubicBezTo>
                  <a:cubicBezTo>
                    <a:pt x="11486" y="9165"/>
                    <a:pt x="12171" y="11817"/>
                    <a:pt x="12771" y="13902"/>
                  </a:cubicBezTo>
                  <a:cubicBezTo>
                    <a:pt x="13371" y="15986"/>
                    <a:pt x="13886" y="17502"/>
                    <a:pt x="14657" y="18259"/>
                  </a:cubicBezTo>
                  <a:cubicBezTo>
                    <a:pt x="15429" y="19017"/>
                    <a:pt x="16457" y="19017"/>
                    <a:pt x="17400" y="17123"/>
                  </a:cubicBezTo>
                  <a:cubicBezTo>
                    <a:pt x="18343" y="15228"/>
                    <a:pt x="19200" y="11438"/>
                    <a:pt x="19886" y="8786"/>
                  </a:cubicBezTo>
                  <a:cubicBezTo>
                    <a:pt x="20571" y="6133"/>
                    <a:pt x="21086" y="4617"/>
                    <a:pt x="21600" y="3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148623" y="7726952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2640873" y="7250702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43"/>
                    <a:pt x="7200" y="11286"/>
                    <a:pt x="10800" y="14886"/>
                  </a:cubicBezTo>
                  <a:cubicBezTo>
                    <a:pt x="14400" y="18486"/>
                    <a:pt x="180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602773" y="7441202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640873" y="7428502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634523" y="7511052"/>
              <a:ext cx="203201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4469"/>
                  </a:moveTo>
                  <a:cubicBezTo>
                    <a:pt x="675" y="9434"/>
                    <a:pt x="1350" y="14400"/>
                    <a:pt x="2025" y="17379"/>
                  </a:cubicBezTo>
                  <a:cubicBezTo>
                    <a:pt x="2700" y="20359"/>
                    <a:pt x="3375" y="21352"/>
                    <a:pt x="4162" y="21476"/>
                  </a:cubicBezTo>
                  <a:cubicBezTo>
                    <a:pt x="4950" y="21600"/>
                    <a:pt x="5850" y="20855"/>
                    <a:pt x="6750" y="19366"/>
                  </a:cubicBezTo>
                  <a:cubicBezTo>
                    <a:pt x="7650" y="17876"/>
                    <a:pt x="8550" y="15641"/>
                    <a:pt x="9000" y="15145"/>
                  </a:cubicBezTo>
                  <a:cubicBezTo>
                    <a:pt x="9450" y="14648"/>
                    <a:pt x="9450" y="15890"/>
                    <a:pt x="9788" y="17007"/>
                  </a:cubicBezTo>
                  <a:cubicBezTo>
                    <a:pt x="10125" y="18124"/>
                    <a:pt x="10800" y="19117"/>
                    <a:pt x="11700" y="19366"/>
                  </a:cubicBezTo>
                  <a:cubicBezTo>
                    <a:pt x="12600" y="19614"/>
                    <a:pt x="13725" y="19117"/>
                    <a:pt x="14850" y="16883"/>
                  </a:cubicBezTo>
                  <a:cubicBezTo>
                    <a:pt x="15975" y="14648"/>
                    <a:pt x="17100" y="10676"/>
                    <a:pt x="18225" y="7572"/>
                  </a:cubicBezTo>
                  <a:cubicBezTo>
                    <a:pt x="19350" y="4469"/>
                    <a:pt x="20475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863073" y="7643182"/>
              <a:ext cx="146101" cy="9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87" fill="norm" stroke="1" extrusionOk="0">
                  <a:moveTo>
                    <a:pt x="933" y="9331"/>
                  </a:moveTo>
                  <a:cubicBezTo>
                    <a:pt x="316" y="6820"/>
                    <a:pt x="-301" y="4308"/>
                    <a:pt x="162" y="2550"/>
                  </a:cubicBezTo>
                  <a:cubicBezTo>
                    <a:pt x="625" y="792"/>
                    <a:pt x="2168" y="-213"/>
                    <a:pt x="3710" y="38"/>
                  </a:cubicBezTo>
                  <a:cubicBezTo>
                    <a:pt x="5253" y="289"/>
                    <a:pt x="6796" y="1796"/>
                    <a:pt x="7568" y="4308"/>
                  </a:cubicBezTo>
                  <a:cubicBezTo>
                    <a:pt x="8339" y="6820"/>
                    <a:pt x="8339" y="10336"/>
                    <a:pt x="7876" y="13350"/>
                  </a:cubicBezTo>
                  <a:cubicBezTo>
                    <a:pt x="7413" y="16364"/>
                    <a:pt x="6488" y="18875"/>
                    <a:pt x="6796" y="20131"/>
                  </a:cubicBezTo>
                  <a:cubicBezTo>
                    <a:pt x="7105" y="21387"/>
                    <a:pt x="8648" y="21387"/>
                    <a:pt x="11270" y="21387"/>
                  </a:cubicBezTo>
                  <a:cubicBezTo>
                    <a:pt x="13893" y="21387"/>
                    <a:pt x="17596" y="21387"/>
                    <a:pt x="21299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4" name="Drawing"/>
          <p:cNvGrpSpPr/>
          <p:nvPr/>
        </p:nvGrpSpPr>
        <p:grpSpPr>
          <a:xfrm>
            <a:off x="1432655" y="1893460"/>
            <a:ext cx="10605244" cy="4886634"/>
            <a:chOff x="0" y="0"/>
            <a:chExt cx="10605242" cy="4886632"/>
          </a:xfrm>
        </p:grpSpPr>
        <p:sp>
          <p:nvSpPr>
            <p:cNvPr id="2671" name="Line"/>
            <p:cNvSpPr/>
            <p:nvPr/>
          </p:nvSpPr>
          <p:spPr>
            <a:xfrm>
              <a:off x="27844" y="36939"/>
              <a:ext cx="19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60"/>
                    <a:pt x="16800" y="7920"/>
                    <a:pt x="13200" y="11520"/>
                  </a:cubicBezTo>
                  <a:cubicBezTo>
                    <a:pt x="9600" y="15120"/>
                    <a:pt x="48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0" y="91444"/>
              <a:ext cx="211995" cy="32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37" fill="norm" stroke="1" extrusionOk="0">
                  <a:moveTo>
                    <a:pt x="247" y="3937"/>
                  </a:moveTo>
                  <a:cubicBezTo>
                    <a:pt x="33" y="2543"/>
                    <a:pt x="-181" y="1150"/>
                    <a:pt x="247" y="453"/>
                  </a:cubicBezTo>
                  <a:cubicBezTo>
                    <a:pt x="674" y="-244"/>
                    <a:pt x="1744" y="-244"/>
                    <a:pt x="3562" y="1219"/>
                  </a:cubicBezTo>
                  <a:cubicBezTo>
                    <a:pt x="5379" y="2682"/>
                    <a:pt x="7946" y="5609"/>
                    <a:pt x="10512" y="9023"/>
                  </a:cubicBezTo>
                  <a:cubicBezTo>
                    <a:pt x="13078" y="12437"/>
                    <a:pt x="15645" y="16339"/>
                    <a:pt x="17249" y="18569"/>
                  </a:cubicBezTo>
                  <a:cubicBezTo>
                    <a:pt x="18853" y="20799"/>
                    <a:pt x="19494" y="21356"/>
                    <a:pt x="19922" y="21217"/>
                  </a:cubicBezTo>
                  <a:cubicBezTo>
                    <a:pt x="20350" y="21077"/>
                    <a:pt x="20564" y="20241"/>
                    <a:pt x="20564" y="17524"/>
                  </a:cubicBezTo>
                  <a:cubicBezTo>
                    <a:pt x="20564" y="14806"/>
                    <a:pt x="20350" y="10208"/>
                    <a:pt x="20457" y="7072"/>
                  </a:cubicBezTo>
                  <a:cubicBezTo>
                    <a:pt x="20564" y="3937"/>
                    <a:pt x="20991" y="2264"/>
                    <a:pt x="21419" y="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69144" y="211989"/>
              <a:ext cx="77602" cy="15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178" fill="norm" stroke="1" extrusionOk="0">
                  <a:moveTo>
                    <a:pt x="18758" y="2047"/>
                  </a:moveTo>
                  <a:cubicBezTo>
                    <a:pt x="16484" y="1206"/>
                    <a:pt x="14211" y="364"/>
                    <a:pt x="11653" y="84"/>
                  </a:cubicBezTo>
                  <a:cubicBezTo>
                    <a:pt x="9095" y="-197"/>
                    <a:pt x="6253" y="84"/>
                    <a:pt x="3979" y="3169"/>
                  </a:cubicBezTo>
                  <a:cubicBezTo>
                    <a:pt x="1705" y="6255"/>
                    <a:pt x="0" y="12146"/>
                    <a:pt x="0" y="15652"/>
                  </a:cubicBezTo>
                  <a:cubicBezTo>
                    <a:pt x="0" y="19159"/>
                    <a:pt x="1705" y="20281"/>
                    <a:pt x="5400" y="20842"/>
                  </a:cubicBezTo>
                  <a:cubicBezTo>
                    <a:pt x="9095" y="21403"/>
                    <a:pt x="14779" y="21403"/>
                    <a:pt x="17905" y="19720"/>
                  </a:cubicBezTo>
                  <a:cubicBezTo>
                    <a:pt x="21032" y="18037"/>
                    <a:pt x="21600" y="14671"/>
                    <a:pt x="19895" y="12006"/>
                  </a:cubicBezTo>
                  <a:cubicBezTo>
                    <a:pt x="18189" y="9341"/>
                    <a:pt x="14211" y="7377"/>
                    <a:pt x="10232" y="5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02494" y="219405"/>
              <a:ext cx="139701" cy="17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987"/>
                  </a:moveTo>
                  <a:cubicBezTo>
                    <a:pt x="655" y="5411"/>
                    <a:pt x="1309" y="9835"/>
                    <a:pt x="1964" y="10356"/>
                  </a:cubicBezTo>
                  <a:cubicBezTo>
                    <a:pt x="2618" y="10876"/>
                    <a:pt x="3273" y="7493"/>
                    <a:pt x="5073" y="4891"/>
                  </a:cubicBezTo>
                  <a:cubicBezTo>
                    <a:pt x="6873" y="2288"/>
                    <a:pt x="9818" y="467"/>
                    <a:pt x="11782" y="76"/>
                  </a:cubicBezTo>
                  <a:cubicBezTo>
                    <a:pt x="13745" y="-314"/>
                    <a:pt x="14727" y="727"/>
                    <a:pt x="16200" y="4500"/>
                  </a:cubicBezTo>
                  <a:cubicBezTo>
                    <a:pt x="17673" y="8274"/>
                    <a:pt x="19636" y="14780"/>
                    <a:pt x="2160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580294" y="277016"/>
              <a:ext cx="88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815607" y="-1"/>
              <a:ext cx="12338" cy="39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24" fill="norm" stroke="1" extrusionOk="0">
                  <a:moveTo>
                    <a:pt x="10182" y="961"/>
                  </a:moveTo>
                  <a:cubicBezTo>
                    <a:pt x="6582" y="392"/>
                    <a:pt x="2982" y="-176"/>
                    <a:pt x="1182" y="51"/>
                  </a:cubicBezTo>
                  <a:cubicBezTo>
                    <a:pt x="-618" y="279"/>
                    <a:pt x="-618" y="1302"/>
                    <a:pt x="2982" y="3689"/>
                  </a:cubicBezTo>
                  <a:cubicBezTo>
                    <a:pt x="6582" y="6077"/>
                    <a:pt x="13782" y="9828"/>
                    <a:pt x="17382" y="13011"/>
                  </a:cubicBezTo>
                  <a:cubicBezTo>
                    <a:pt x="20982" y="16195"/>
                    <a:pt x="20982" y="18809"/>
                    <a:pt x="20982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891444" y="233789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923194" y="151239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977397" y="203772"/>
              <a:ext cx="123598" cy="15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54" fill="norm" stroke="1" extrusionOk="0">
                  <a:moveTo>
                    <a:pt x="3805" y="654"/>
                  </a:moveTo>
                  <a:cubicBezTo>
                    <a:pt x="2707" y="6354"/>
                    <a:pt x="1609" y="12054"/>
                    <a:pt x="876" y="15804"/>
                  </a:cubicBezTo>
                  <a:cubicBezTo>
                    <a:pt x="144" y="19554"/>
                    <a:pt x="-222" y="21354"/>
                    <a:pt x="144" y="21354"/>
                  </a:cubicBezTo>
                  <a:cubicBezTo>
                    <a:pt x="510" y="21354"/>
                    <a:pt x="1609" y="19554"/>
                    <a:pt x="3622" y="15954"/>
                  </a:cubicBezTo>
                  <a:cubicBezTo>
                    <a:pt x="5636" y="12354"/>
                    <a:pt x="8564" y="6954"/>
                    <a:pt x="11493" y="3804"/>
                  </a:cubicBezTo>
                  <a:cubicBezTo>
                    <a:pt x="14422" y="654"/>
                    <a:pt x="17351" y="-246"/>
                    <a:pt x="18998" y="54"/>
                  </a:cubicBezTo>
                  <a:cubicBezTo>
                    <a:pt x="20646" y="354"/>
                    <a:pt x="21012" y="1854"/>
                    <a:pt x="21195" y="5604"/>
                  </a:cubicBezTo>
                  <a:cubicBezTo>
                    <a:pt x="21378" y="9354"/>
                    <a:pt x="21378" y="15354"/>
                    <a:pt x="21378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176850" y="198304"/>
              <a:ext cx="100241" cy="16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258" fill="norm" stroke="1" extrusionOk="0">
                  <a:moveTo>
                    <a:pt x="13030" y="7966"/>
                  </a:moveTo>
                  <a:cubicBezTo>
                    <a:pt x="14758" y="7135"/>
                    <a:pt x="16486" y="6304"/>
                    <a:pt x="17998" y="4920"/>
                  </a:cubicBezTo>
                  <a:cubicBezTo>
                    <a:pt x="19510" y="3535"/>
                    <a:pt x="20806" y="1596"/>
                    <a:pt x="20374" y="627"/>
                  </a:cubicBezTo>
                  <a:cubicBezTo>
                    <a:pt x="19942" y="-342"/>
                    <a:pt x="17782" y="-342"/>
                    <a:pt x="14110" y="1735"/>
                  </a:cubicBezTo>
                  <a:cubicBezTo>
                    <a:pt x="10438" y="3812"/>
                    <a:pt x="5254" y="7966"/>
                    <a:pt x="2446" y="10873"/>
                  </a:cubicBezTo>
                  <a:cubicBezTo>
                    <a:pt x="-362" y="13781"/>
                    <a:pt x="-794" y="15443"/>
                    <a:pt x="1366" y="16827"/>
                  </a:cubicBezTo>
                  <a:cubicBezTo>
                    <a:pt x="3526" y="18212"/>
                    <a:pt x="8278" y="19320"/>
                    <a:pt x="11734" y="20012"/>
                  </a:cubicBezTo>
                  <a:cubicBezTo>
                    <a:pt x="15190" y="20704"/>
                    <a:pt x="17350" y="20981"/>
                    <a:pt x="1951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372423" y="215072"/>
              <a:ext cx="166722" cy="13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773" fill="norm" stroke="1" extrusionOk="0">
                  <a:moveTo>
                    <a:pt x="13167" y="5668"/>
                  </a:moveTo>
                  <a:cubicBezTo>
                    <a:pt x="12087" y="4397"/>
                    <a:pt x="11007" y="3127"/>
                    <a:pt x="9792" y="1856"/>
                  </a:cubicBezTo>
                  <a:cubicBezTo>
                    <a:pt x="8577" y="586"/>
                    <a:pt x="7227" y="-685"/>
                    <a:pt x="5472" y="427"/>
                  </a:cubicBezTo>
                  <a:cubicBezTo>
                    <a:pt x="3717" y="1539"/>
                    <a:pt x="1557" y="5033"/>
                    <a:pt x="612" y="8527"/>
                  </a:cubicBezTo>
                  <a:cubicBezTo>
                    <a:pt x="-333" y="12021"/>
                    <a:pt x="-63" y="15515"/>
                    <a:pt x="612" y="17739"/>
                  </a:cubicBezTo>
                  <a:cubicBezTo>
                    <a:pt x="1287" y="19962"/>
                    <a:pt x="2367" y="20915"/>
                    <a:pt x="4122" y="20756"/>
                  </a:cubicBezTo>
                  <a:cubicBezTo>
                    <a:pt x="5877" y="20597"/>
                    <a:pt x="8307" y="19327"/>
                    <a:pt x="9927" y="18056"/>
                  </a:cubicBezTo>
                  <a:cubicBezTo>
                    <a:pt x="11547" y="16786"/>
                    <a:pt x="12357" y="15515"/>
                    <a:pt x="13302" y="15356"/>
                  </a:cubicBezTo>
                  <a:cubicBezTo>
                    <a:pt x="14247" y="15197"/>
                    <a:pt x="15327" y="16150"/>
                    <a:pt x="16677" y="16468"/>
                  </a:cubicBezTo>
                  <a:cubicBezTo>
                    <a:pt x="18027" y="16786"/>
                    <a:pt x="19647" y="16468"/>
                    <a:pt x="21267" y="16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551844" y="246489"/>
              <a:ext cx="101601" cy="17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4050" y="4114"/>
                    <a:pt x="8100" y="8229"/>
                    <a:pt x="10575" y="11314"/>
                  </a:cubicBezTo>
                  <a:cubicBezTo>
                    <a:pt x="13050" y="14400"/>
                    <a:pt x="13950" y="16457"/>
                    <a:pt x="14175" y="18257"/>
                  </a:cubicBezTo>
                  <a:cubicBezTo>
                    <a:pt x="14400" y="20057"/>
                    <a:pt x="13950" y="21600"/>
                    <a:pt x="13050" y="21471"/>
                  </a:cubicBezTo>
                  <a:cubicBezTo>
                    <a:pt x="12150" y="21343"/>
                    <a:pt x="10800" y="19543"/>
                    <a:pt x="11025" y="16329"/>
                  </a:cubicBezTo>
                  <a:cubicBezTo>
                    <a:pt x="11250" y="13114"/>
                    <a:pt x="13050" y="8486"/>
                    <a:pt x="15075" y="5786"/>
                  </a:cubicBezTo>
                  <a:cubicBezTo>
                    <a:pt x="17100" y="3086"/>
                    <a:pt x="19350" y="2314"/>
                    <a:pt x="21600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062740" y="182989"/>
              <a:ext cx="213005" cy="24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43" fill="norm" stroke="1" extrusionOk="0">
                  <a:moveTo>
                    <a:pt x="3522" y="7200"/>
                  </a:moveTo>
                  <a:cubicBezTo>
                    <a:pt x="2039" y="5908"/>
                    <a:pt x="557" y="4615"/>
                    <a:pt x="134" y="3600"/>
                  </a:cubicBezTo>
                  <a:cubicBezTo>
                    <a:pt x="-290" y="2585"/>
                    <a:pt x="345" y="1846"/>
                    <a:pt x="1298" y="1385"/>
                  </a:cubicBezTo>
                  <a:cubicBezTo>
                    <a:pt x="2251" y="923"/>
                    <a:pt x="3522" y="738"/>
                    <a:pt x="5534" y="2954"/>
                  </a:cubicBezTo>
                  <a:cubicBezTo>
                    <a:pt x="7545" y="5169"/>
                    <a:pt x="10298" y="9785"/>
                    <a:pt x="11463" y="13108"/>
                  </a:cubicBezTo>
                  <a:cubicBezTo>
                    <a:pt x="12628" y="16431"/>
                    <a:pt x="12204" y="18462"/>
                    <a:pt x="11569" y="19754"/>
                  </a:cubicBezTo>
                  <a:cubicBezTo>
                    <a:pt x="10934" y="21046"/>
                    <a:pt x="10086" y="21600"/>
                    <a:pt x="9451" y="21231"/>
                  </a:cubicBezTo>
                  <a:cubicBezTo>
                    <a:pt x="8816" y="20862"/>
                    <a:pt x="8392" y="19569"/>
                    <a:pt x="9028" y="16615"/>
                  </a:cubicBezTo>
                  <a:cubicBezTo>
                    <a:pt x="9663" y="13662"/>
                    <a:pt x="11357" y="9046"/>
                    <a:pt x="13581" y="6000"/>
                  </a:cubicBezTo>
                  <a:cubicBezTo>
                    <a:pt x="15804" y="2954"/>
                    <a:pt x="18557" y="1477"/>
                    <a:pt x="213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315731" y="198079"/>
              <a:ext cx="226714" cy="47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57" fill="norm" stroke="1" extrusionOk="0">
                  <a:moveTo>
                    <a:pt x="1622" y="2462"/>
                  </a:moveTo>
                  <a:cubicBezTo>
                    <a:pt x="1022" y="2843"/>
                    <a:pt x="422" y="3223"/>
                    <a:pt x="622" y="3319"/>
                  </a:cubicBezTo>
                  <a:cubicBezTo>
                    <a:pt x="822" y="3414"/>
                    <a:pt x="1822" y="3223"/>
                    <a:pt x="2822" y="2843"/>
                  </a:cubicBezTo>
                  <a:cubicBezTo>
                    <a:pt x="3822" y="2462"/>
                    <a:pt x="4822" y="1891"/>
                    <a:pt x="5422" y="1320"/>
                  </a:cubicBezTo>
                  <a:cubicBezTo>
                    <a:pt x="6022" y="749"/>
                    <a:pt x="6222" y="178"/>
                    <a:pt x="5822" y="36"/>
                  </a:cubicBezTo>
                  <a:cubicBezTo>
                    <a:pt x="5422" y="-107"/>
                    <a:pt x="4422" y="178"/>
                    <a:pt x="3122" y="987"/>
                  </a:cubicBezTo>
                  <a:cubicBezTo>
                    <a:pt x="1822" y="1796"/>
                    <a:pt x="222" y="3128"/>
                    <a:pt x="22" y="4556"/>
                  </a:cubicBezTo>
                  <a:cubicBezTo>
                    <a:pt x="-178" y="5983"/>
                    <a:pt x="1022" y="7505"/>
                    <a:pt x="3022" y="8219"/>
                  </a:cubicBezTo>
                  <a:cubicBezTo>
                    <a:pt x="5022" y="8933"/>
                    <a:pt x="7822" y="8837"/>
                    <a:pt x="10722" y="7838"/>
                  </a:cubicBezTo>
                  <a:cubicBezTo>
                    <a:pt x="13622" y="6839"/>
                    <a:pt x="16622" y="4936"/>
                    <a:pt x="18222" y="3556"/>
                  </a:cubicBezTo>
                  <a:cubicBezTo>
                    <a:pt x="19822" y="2177"/>
                    <a:pt x="20022" y="1320"/>
                    <a:pt x="19622" y="940"/>
                  </a:cubicBezTo>
                  <a:cubicBezTo>
                    <a:pt x="19222" y="559"/>
                    <a:pt x="18222" y="654"/>
                    <a:pt x="16622" y="1273"/>
                  </a:cubicBezTo>
                  <a:cubicBezTo>
                    <a:pt x="15022" y="1891"/>
                    <a:pt x="12822" y="3033"/>
                    <a:pt x="11622" y="4032"/>
                  </a:cubicBezTo>
                  <a:cubicBezTo>
                    <a:pt x="10422" y="5031"/>
                    <a:pt x="10222" y="5888"/>
                    <a:pt x="10622" y="6459"/>
                  </a:cubicBezTo>
                  <a:cubicBezTo>
                    <a:pt x="11022" y="7030"/>
                    <a:pt x="12022" y="7315"/>
                    <a:pt x="13022" y="7458"/>
                  </a:cubicBezTo>
                  <a:cubicBezTo>
                    <a:pt x="14022" y="7600"/>
                    <a:pt x="15022" y="7600"/>
                    <a:pt x="16122" y="7410"/>
                  </a:cubicBezTo>
                  <a:cubicBezTo>
                    <a:pt x="17222" y="7220"/>
                    <a:pt x="18422" y="6839"/>
                    <a:pt x="19322" y="6316"/>
                  </a:cubicBezTo>
                  <a:cubicBezTo>
                    <a:pt x="20222" y="5793"/>
                    <a:pt x="20822" y="5126"/>
                    <a:pt x="21122" y="5079"/>
                  </a:cubicBezTo>
                  <a:cubicBezTo>
                    <a:pt x="21422" y="5031"/>
                    <a:pt x="21422" y="5602"/>
                    <a:pt x="21422" y="7743"/>
                  </a:cubicBezTo>
                  <a:cubicBezTo>
                    <a:pt x="21422" y="9884"/>
                    <a:pt x="21422" y="13595"/>
                    <a:pt x="20322" y="16117"/>
                  </a:cubicBezTo>
                  <a:cubicBezTo>
                    <a:pt x="19222" y="18638"/>
                    <a:pt x="17022" y="19971"/>
                    <a:pt x="15422" y="20684"/>
                  </a:cubicBezTo>
                  <a:cubicBezTo>
                    <a:pt x="13822" y="21398"/>
                    <a:pt x="12822" y="21493"/>
                    <a:pt x="12122" y="21208"/>
                  </a:cubicBezTo>
                  <a:cubicBezTo>
                    <a:pt x="11422" y="20922"/>
                    <a:pt x="11022" y="20256"/>
                    <a:pt x="11022" y="19209"/>
                  </a:cubicBezTo>
                  <a:cubicBezTo>
                    <a:pt x="11022" y="18163"/>
                    <a:pt x="11422" y="16735"/>
                    <a:pt x="11822" y="15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614109" y="227439"/>
              <a:ext cx="99786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19" fill="norm" stroke="1" extrusionOk="0">
                  <a:moveTo>
                    <a:pt x="2314" y="720"/>
                  </a:moveTo>
                  <a:cubicBezTo>
                    <a:pt x="4114" y="6000"/>
                    <a:pt x="5914" y="11280"/>
                    <a:pt x="6589" y="14520"/>
                  </a:cubicBezTo>
                  <a:cubicBezTo>
                    <a:pt x="7264" y="17760"/>
                    <a:pt x="6814" y="18960"/>
                    <a:pt x="5464" y="19920"/>
                  </a:cubicBezTo>
                  <a:cubicBezTo>
                    <a:pt x="4114" y="20880"/>
                    <a:pt x="1864" y="21600"/>
                    <a:pt x="739" y="21000"/>
                  </a:cubicBezTo>
                  <a:cubicBezTo>
                    <a:pt x="-386" y="20400"/>
                    <a:pt x="-386" y="18480"/>
                    <a:pt x="1864" y="15120"/>
                  </a:cubicBezTo>
                  <a:cubicBezTo>
                    <a:pt x="4114" y="11760"/>
                    <a:pt x="8614" y="6960"/>
                    <a:pt x="12214" y="4200"/>
                  </a:cubicBezTo>
                  <a:cubicBezTo>
                    <a:pt x="15814" y="1440"/>
                    <a:pt x="18514" y="720"/>
                    <a:pt x="212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703285" y="244055"/>
              <a:ext cx="330226" cy="22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28" fill="norm" stroke="1" extrusionOk="0">
                  <a:moveTo>
                    <a:pt x="1095" y="2049"/>
                  </a:moveTo>
                  <a:cubicBezTo>
                    <a:pt x="1095" y="3058"/>
                    <a:pt x="1095" y="4067"/>
                    <a:pt x="1437" y="4673"/>
                  </a:cubicBezTo>
                  <a:cubicBezTo>
                    <a:pt x="1779" y="5278"/>
                    <a:pt x="2462" y="5480"/>
                    <a:pt x="3009" y="5077"/>
                  </a:cubicBezTo>
                  <a:cubicBezTo>
                    <a:pt x="3556" y="4673"/>
                    <a:pt x="3966" y="3664"/>
                    <a:pt x="4308" y="2553"/>
                  </a:cubicBezTo>
                  <a:cubicBezTo>
                    <a:pt x="4650" y="1443"/>
                    <a:pt x="4923" y="232"/>
                    <a:pt x="4650" y="30"/>
                  </a:cubicBezTo>
                  <a:cubicBezTo>
                    <a:pt x="4376" y="-172"/>
                    <a:pt x="3556" y="635"/>
                    <a:pt x="2668" y="2553"/>
                  </a:cubicBezTo>
                  <a:cubicBezTo>
                    <a:pt x="1779" y="4471"/>
                    <a:pt x="822" y="7499"/>
                    <a:pt x="343" y="9821"/>
                  </a:cubicBezTo>
                  <a:cubicBezTo>
                    <a:pt x="-135" y="12142"/>
                    <a:pt x="-135" y="13757"/>
                    <a:pt x="480" y="14867"/>
                  </a:cubicBezTo>
                  <a:cubicBezTo>
                    <a:pt x="1095" y="15978"/>
                    <a:pt x="2326" y="16583"/>
                    <a:pt x="4240" y="14867"/>
                  </a:cubicBezTo>
                  <a:cubicBezTo>
                    <a:pt x="6154" y="13151"/>
                    <a:pt x="8751" y="9114"/>
                    <a:pt x="10187" y="6086"/>
                  </a:cubicBezTo>
                  <a:cubicBezTo>
                    <a:pt x="11622" y="3058"/>
                    <a:pt x="11895" y="1039"/>
                    <a:pt x="11964" y="535"/>
                  </a:cubicBezTo>
                  <a:cubicBezTo>
                    <a:pt x="12032" y="30"/>
                    <a:pt x="11895" y="1039"/>
                    <a:pt x="12032" y="3159"/>
                  </a:cubicBezTo>
                  <a:cubicBezTo>
                    <a:pt x="12169" y="5278"/>
                    <a:pt x="12579" y="8508"/>
                    <a:pt x="12784" y="10628"/>
                  </a:cubicBezTo>
                  <a:cubicBezTo>
                    <a:pt x="12989" y="12748"/>
                    <a:pt x="12989" y="13757"/>
                    <a:pt x="12852" y="15170"/>
                  </a:cubicBezTo>
                  <a:cubicBezTo>
                    <a:pt x="12716" y="16583"/>
                    <a:pt x="12442" y="18400"/>
                    <a:pt x="12374" y="18804"/>
                  </a:cubicBezTo>
                  <a:cubicBezTo>
                    <a:pt x="12306" y="19207"/>
                    <a:pt x="12442" y="18198"/>
                    <a:pt x="13468" y="16179"/>
                  </a:cubicBezTo>
                  <a:cubicBezTo>
                    <a:pt x="14493" y="14161"/>
                    <a:pt x="16407" y="11133"/>
                    <a:pt x="17842" y="8811"/>
                  </a:cubicBezTo>
                  <a:cubicBezTo>
                    <a:pt x="19278" y="6490"/>
                    <a:pt x="20235" y="4875"/>
                    <a:pt x="20781" y="3563"/>
                  </a:cubicBezTo>
                  <a:cubicBezTo>
                    <a:pt x="21328" y="2250"/>
                    <a:pt x="21465" y="1241"/>
                    <a:pt x="21192" y="635"/>
                  </a:cubicBezTo>
                  <a:cubicBezTo>
                    <a:pt x="20918" y="30"/>
                    <a:pt x="20235" y="-172"/>
                    <a:pt x="19688" y="232"/>
                  </a:cubicBezTo>
                  <a:cubicBezTo>
                    <a:pt x="19141" y="635"/>
                    <a:pt x="18731" y="1645"/>
                    <a:pt x="18731" y="3462"/>
                  </a:cubicBezTo>
                  <a:cubicBezTo>
                    <a:pt x="18731" y="5278"/>
                    <a:pt x="19141" y="7903"/>
                    <a:pt x="19619" y="10527"/>
                  </a:cubicBezTo>
                  <a:cubicBezTo>
                    <a:pt x="20098" y="13151"/>
                    <a:pt x="20645" y="15776"/>
                    <a:pt x="20713" y="17592"/>
                  </a:cubicBezTo>
                  <a:cubicBezTo>
                    <a:pt x="20781" y="19409"/>
                    <a:pt x="20371" y="20419"/>
                    <a:pt x="19824" y="20923"/>
                  </a:cubicBezTo>
                  <a:cubicBezTo>
                    <a:pt x="19278" y="21428"/>
                    <a:pt x="18594" y="21428"/>
                    <a:pt x="17911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088544" y="309989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3139344" y="20838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3211537" y="280126"/>
              <a:ext cx="120623" cy="12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597" fill="norm" stroke="1" extrusionOk="0">
                  <a:moveTo>
                    <a:pt x="13873" y="4995"/>
                  </a:moveTo>
                  <a:cubicBezTo>
                    <a:pt x="11676" y="3225"/>
                    <a:pt x="9480" y="1454"/>
                    <a:pt x="7466" y="569"/>
                  </a:cubicBezTo>
                  <a:cubicBezTo>
                    <a:pt x="5453" y="-316"/>
                    <a:pt x="3622" y="-316"/>
                    <a:pt x="2158" y="1632"/>
                  </a:cubicBezTo>
                  <a:cubicBezTo>
                    <a:pt x="693" y="3579"/>
                    <a:pt x="-405" y="7474"/>
                    <a:pt x="144" y="11192"/>
                  </a:cubicBezTo>
                  <a:cubicBezTo>
                    <a:pt x="693" y="14910"/>
                    <a:pt x="2890" y="18451"/>
                    <a:pt x="6551" y="19868"/>
                  </a:cubicBezTo>
                  <a:cubicBezTo>
                    <a:pt x="10212" y="21284"/>
                    <a:pt x="15337" y="20576"/>
                    <a:pt x="18083" y="18274"/>
                  </a:cubicBezTo>
                  <a:cubicBezTo>
                    <a:pt x="20829" y="15973"/>
                    <a:pt x="21195" y="12077"/>
                    <a:pt x="20646" y="9245"/>
                  </a:cubicBezTo>
                  <a:cubicBezTo>
                    <a:pt x="20097" y="6412"/>
                    <a:pt x="18632" y="4641"/>
                    <a:pt x="16802" y="3933"/>
                  </a:cubicBezTo>
                  <a:cubicBezTo>
                    <a:pt x="14971" y="3225"/>
                    <a:pt x="12775" y="3579"/>
                    <a:pt x="10578" y="3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361594" y="272252"/>
              <a:ext cx="171451" cy="17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745"/>
                  </a:moveTo>
                  <a:cubicBezTo>
                    <a:pt x="1600" y="218"/>
                    <a:pt x="3200" y="-309"/>
                    <a:pt x="4267" y="218"/>
                  </a:cubicBezTo>
                  <a:cubicBezTo>
                    <a:pt x="5333" y="745"/>
                    <a:pt x="5867" y="2325"/>
                    <a:pt x="6133" y="4564"/>
                  </a:cubicBezTo>
                  <a:cubicBezTo>
                    <a:pt x="6400" y="6803"/>
                    <a:pt x="6400" y="9701"/>
                    <a:pt x="5867" y="12203"/>
                  </a:cubicBezTo>
                  <a:cubicBezTo>
                    <a:pt x="5333" y="14706"/>
                    <a:pt x="4267" y="16813"/>
                    <a:pt x="3867" y="17076"/>
                  </a:cubicBezTo>
                  <a:cubicBezTo>
                    <a:pt x="3467" y="17340"/>
                    <a:pt x="3733" y="15759"/>
                    <a:pt x="4667" y="13652"/>
                  </a:cubicBezTo>
                  <a:cubicBezTo>
                    <a:pt x="5600" y="11545"/>
                    <a:pt x="7200" y="8911"/>
                    <a:pt x="9200" y="6935"/>
                  </a:cubicBezTo>
                  <a:cubicBezTo>
                    <a:pt x="11200" y="4959"/>
                    <a:pt x="13600" y="3642"/>
                    <a:pt x="15600" y="4037"/>
                  </a:cubicBezTo>
                  <a:cubicBezTo>
                    <a:pt x="17600" y="4432"/>
                    <a:pt x="19200" y="6540"/>
                    <a:pt x="20133" y="9701"/>
                  </a:cubicBezTo>
                  <a:cubicBezTo>
                    <a:pt x="21067" y="12862"/>
                    <a:pt x="21333" y="17076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269144" y="646539"/>
              <a:ext cx="256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517" y="4800"/>
                    <a:pt x="1034" y="2400"/>
                    <a:pt x="1622" y="1200"/>
                  </a:cubicBezTo>
                  <a:cubicBezTo>
                    <a:pt x="2210" y="0"/>
                    <a:pt x="2869" y="0"/>
                    <a:pt x="3493" y="0"/>
                  </a:cubicBezTo>
                  <a:cubicBezTo>
                    <a:pt x="4117" y="0"/>
                    <a:pt x="4705" y="0"/>
                    <a:pt x="5329" y="1200"/>
                  </a:cubicBezTo>
                  <a:cubicBezTo>
                    <a:pt x="5952" y="2400"/>
                    <a:pt x="6612" y="4800"/>
                    <a:pt x="7298" y="8400"/>
                  </a:cubicBezTo>
                  <a:cubicBezTo>
                    <a:pt x="7984" y="12000"/>
                    <a:pt x="8697" y="16800"/>
                    <a:pt x="9428" y="19200"/>
                  </a:cubicBezTo>
                  <a:cubicBezTo>
                    <a:pt x="10158" y="21600"/>
                    <a:pt x="10907" y="21600"/>
                    <a:pt x="11647" y="21600"/>
                  </a:cubicBezTo>
                  <a:cubicBezTo>
                    <a:pt x="12386" y="21600"/>
                    <a:pt x="13117" y="21600"/>
                    <a:pt x="13830" y="21600"/>
                  </a:cubicBezTo>
                  <a:cubicBezTo>
                    <a:pt x="14543" y="21600"/>
                    <a:pt x="15238" y="21600"/>
                    <a:pt x="15986" y="21600"/>
                  </a:cubicBezTo>
                  <a:cubicBezTo>
                    <a:pt x="16735" y="21600"/>
                    <a:pt x="17537" y="21600"/>
                    <a:pt x="18348" y="21600"/>
                  </a:cubicBezTo>
                  <a:cubicBezTo>
                    <a:pt x="19158" y="21600"/>
                    <a:pt x="19978" y="21600"/>
                    <a:pt x="20522" y="20400"/>
                  </a:cubicBezTo>
                  <a:cubicBezTo>
                    <a:pt x="21065" y="19200"/>
                    <a:pt x="21333" y="168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758094" y="767189"/>
              <a:ext cx="2330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6" y="20084"/>
                    <a:pt x="1413" y="18568"/>
                    <a:pt x="2158" y="17621"/>
                  </a:cubicBezTo>
                  <a:cubicBezTo>
                    <a:pt x="2904" y="16674"/>
                    <a:pt x="3688" y="16295"/>
                    <a:pt x="4502" y="16105"/>
                  </a:cubicBezTo>
                  <a:cubicBezTo>
                    <a:pt x="5317" y="15916"/>
                    <a:pt x="6160" y="15916"/>
                    <a:pt x="6945" y="15726"/>
                  </a:cubicBezTo>
                  <a:cubicBezTo>
                    <a:pt x="7730" y="15537"/>
                    <a:pt x="8456" y="15158"/>
                    <a:pt x="9231" y="14779"/>
                  </a:cubicBezTo>
                  <a:cubicBezTo>
                    <a:pt x="10005" y="14400"/>
                    <a:pt x="10829" y="14021"/>
                    <a:pt x="11614" y="13832"/>
                  </a:cubicBezTo>
                  <a:cubicBezTo>
                    <a:pt x="12399" y="13642"/>
                    <a:pt x="13144" y="13642"/>
                    <a:pt x="13851" y="13453"/>
                  </a:cubicBezTo>
                  <a:cubicBezTo>
                    <a:pt x="14557" y="13263"/>
                    <a:pt x="15224" y="12884"/>
                    <a:pt x="15960" y="12126"/>
                  </a:cubicBezTo>
                  <a:cubicBezTo>
                    <a:pt x="16695" y="11368"/>
                    <a:pt x="17500" y="10232"/>
                    <a:pt x="18284" y="8526"/>
                  </a:cubicBezTo>
                  <a:cubicBezTo>
                    <a:pt x="19069" y="6821"/>
                    <a:pt x="19834" y="4547"/>
                    <a:pt x="20384" y="3032"/>
                  </a:cubicBezTo>
                  <a:cubicBezTo>
                    <a:pt x="20933" y="1516"/>
                    <a:pt x="21266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812444" y="297289"/>
              <a:ext cx="3095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7200" y="847"/>
                    <a:pt x="14400" y="1694"/>
                    <a:pt x="18000" y="4235"/>
                  </a:cubicBezTo>
                  <a:cubicBezTo>
                    <a:pt x="21600" y="6776"/>
                    <a:pt x="21600" y="11012"/>
                    <a:pt x="20160" y="14188"/>
                  </a:cubicBezTo>
                  <a:cubicBezTo>
                    <a:pt x="18720" y="17365"/>
                    <a:pt x="15840" y="1948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761644" y="51318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655187" y="1503513"/>
              <a:ext cx="226858" cy="28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66" fill="norm" stroke="1" extrusionOk="0">
                  <a:moveTo>
                    <a:pt x="8235" y="7168"/>
                  </a:moveTo>
                  <a:cubicBezTo>
                    <a:pt x="8835" y="7803"/>
                    <a:pt x="9435" y="8438"/>
                    <a:pt x="10335" y="8518"/>
                  </a:cubicBezTo>
                  <a:cubicBezTo>
                    <a:pt x="11235" y="8597"/>
                    <a:pt x="12435" y="8121"/>
                    <a:pt x="13835" y="7009"/>
                  </a:cubicBezTo>
                  <a:cubicBezTo>
                    <a:pt x="15235" y="5897"/>
                    <a:pt x="16835" y="4150"/>
                    <a:pt x="17435" y="2879"/>
                  </a:cubicBezTo>
                  <a:cubicBezTo>
                    <a:pt x="18035" y="1609"/>
                    <a:pt x="17635" y="815"/>
                    <a:pt x="16835" y="338"/>
                  </a:cubicBezTo>
                  <a:cubicBezTo>
                    <a:pt x="16035" y="-138"/>
                    <a:pt x="14835" y="-297"/>
                    <a:pt x="12335" y="1132"/>
                  </a:cubicBezTo>
                  <a:cubicBezTo>
                    <a:pt x="9835" y="2562"/>
                    <a:pt x="6035" y="5579"/>
                    <a:pt x="3635" y="8438"/>
                  </a:cubicBezTo>
                  <a:cubicBezTo>
                    <a:pt x="1235" y="11297"/>
                    <a:pt x="235" y="13997"/>
                    <a:pt x="35" y="16062"/>
                  </a:cubicBezTo>
                  <a:cubicBezTo>
                    <a:pt x="-165" y="18127"/>
                    <a:pt x="435" y="19556"/>
                    <a:pt x="3135" y="20350"/>
                  </a:cubicBezTo>
                  <a:cubicBezTo>
                    <a:pt x="5835" y="21144"/>
                    <a:pt x="10635" y="21303"/>
                    <a:pt x="14035" y="21065"/>
                  </a:cubicBezTo>
                  <a:cubicBezTo>
                    <a:pt x="17435" y="20827"/>
                    <a:pt x="19435" y="20191"/>
                    <a:pt x="21435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850294" y="1228622"/>
              <a:ext cx="1714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54"/>
                  </a:moveTo>
                  <a:cubicBezTo>
                    <a:pt x="1067" y="2734"/>
                    <a:pt x="2133" y="1914"/>
                    <a:pt x="3867" y="2051"/>
                  </a:cubicBezTo>
                  <a:cubicBezTo>
                    <a:pt x="5600" y="2187"/>
                    <a:pt x="8000" y="3281"/>
                    <a:pt x="9333" y="5468"/>
                  </a:cubicBezTo>
                  <a:cubicBezTo>
                    <a:pt x="10667" y="7656"/>
                    <a:pt x="10933" y="10937"/>
                    <a:pt x="10533" y="13261"/>
                  </a:cubicBezTo>
                  <a:cubicBezTo>
                    <a:pt x="10133" y="15585"/>
                    <a:pt x="9067" y="16952"/>
                    <a:pt x="8000" y="18046"/>
                  </a:cubicBezTo>
                  <a:cubicBezTo>
                    <a:pt x="6933" y="19139"/>
                    <a:pt x="5867" y="19959"/>
                    <a:pt x="4933" y="19823"/>
                  </a:cubicBezTo>
                  <a:cubicBezTo>
                    <a:pt x="4000" y="19686"/>
                    <a:pt x="3200" y="18592"/>
                    <a:pt x="3200" y="17499"/>
                  </a:cubicBezTo>
                  <a:cubicBezTo>
                    <a:pt x="3200" y="16405"/>
                    <a:pt x="4000" y="15311"/>
                    <a:pt x="6400" y="12851"/>
                  </a:cubicBezTo>
                  <a:cubicBezTo>
                    <a:pt x="8800" y="10390"/>
                    <a:pt x="12800" y="6562"/>
                    <a:pt x="15067" y="3965"/>
                  </a:cubicBezTo>
                  <a:cubicBezTo>
                    <a:pt x="17333" y="1367"/>
                    <a:pt x="17867" y="0"/>
                    <a:pt x="17467" y="0"/>
                  </a:cubicBezTo>
                  <a:cubicBezTo>
                    <a:pt x="17067" y="0"/>
                    <a:pt x="15733" y="1367"/>
                    <a:pt x="14400" y="3554"/>
                  </a:cubicBezTo>
                  <a:cubicBezTo>
                    <a:pt x="13067" y="5742"/>
                    <a:pt x="11733" y="8749"/>
                    <a:pt x="11733" y="11620"/>
                  </a:cubicBezTo>
                  <a:cubicBezTo>
                    <a:pt x="11733" y="14491"/>
                    <a:pt x="13067" y="17225"/>
                    <a:pt x="14933" y="18866"/>
                  </a:cubicBezTo>
                  <a:cubicBezTo>
                    <a:pt x="16800" y="20506"/>
                    <a:pt x="19200" y="21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2394871" y="1510139"/>
              <a:ext cx="26187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717" y="21600"/>
                  </a:moveTo>
                  <a:cubicBezTo>
                    <a:pt x="1853" y="20400"/>
                    <a:pt x="989" y="19200"/>
                    <a:pt x="470" y="17600"/>
                  </a:cubicBezTo>
                  <a:cubicBezTo>
                    <a:pt x="-48" y="16000"/>
                    <a:pt x="-221" y="14000"/>
                    <a:pt x="384" y="11400"/>
                  </a:cubicBezTo>
                  <a:cubicBezTo>
                    <a:pt x="989" y="8800"/>
                    <a:pt x="2371" y="5600"/>
                    <a:pt x="4272" y="5200"/>
                  </a:cubicBezTo>
                  <a:cubicBezTo>
                    <a:pt x="6173" y="4800"/>
                    <a:pt x="8592" y="7200"/>
                    <a:pt x="10579" y="8600"/>
                  </a:cubicBezTo>
                  <a:cubicBezTo>
                    <a:pt x="12566" y="10000"/>
                    <a:pt x="14121" y="10400"/>
                    <a:pt x="15849" y="8800"/>
                  </a:cubicBezTo>
                  <a:cubicBezTo>
                    <a:pt x="17577" y="7200"/>
                    <a:pt x="19478" y="360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462010" y="1643489"/>
              <a:ext cx="25823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10" y="21600"/>
                  </a:moveTo>
                  <a:cubicBezTo>
                    <a:pt x="2125" y="21600"/>
                    <a:pt x="1239" y="21600"/>
                    <a:pt x="708" y="20541"/>
                  </a:cubicBezTo>
                  <a:cubicBezTo>
                    <a:pt x="177" y="19482"/>
                    <a:pt x="0" y="17365"/>
                    <a:pt x="0" y="15247"/>
                  </a:cubicBezTo>
                  <a:cubicBezTo>
                    <a:pt x="0" y="13129"/>
                    <a:pt x="177" y="11012"/>
                    <a:pt x="1416" y="9529"/>
                  </a:cubicBezTo>
                  <a:cubicBezTo>
                    <a:pt x="2656" y="8047"/>
                    <a:pt x="4957" y="7200"/>
                    <a:pt x="6993" y="7412"/>
                  </a:cubicBezTo>
                  <a:cubicBezTo>
                    <a:pt x="9030" y="7624"/>
                    <a:pt x="10800" y="8894"/>
                    <a:pt x="12128" y="10165"/>
                  </a:cubicBezTo>
                  <a:cubicBezTo>
                    <a:pt x="13456" y="11435"/>
                    <a:pt x="14341" y="12706"/>
                    <a:pt x="15049" y="12282"/>
                  </a:cubicBezTo>
                  <a:cubicBezTo>
                    <a:pt x="15757" y="11859"/>
                    <a:pt x="16289" y="9741"/>
                    <a:pt x="17351" y="7412"/>
                  </a:cubicBezTo>
                  <a:cubicBezTo>
                    <a:pt x="18413" y="5082"/>
                    <a:pt x="20007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3075844" y="1472039"/>
              <a:ext cx="6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67"/>
                    <a:pt x="14400" y="9333"/>
                    <a:pt x="18000" y="12933"/>
                  </a:cubicBezTo>
                  <a:cubicBezTo>
                    <a:pt x="21600" y="16533"/>
                    <a:pt x="21600" y="19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228244" y="1681589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7280"/>
                    <a:pt x="9120" y="12960"/>
                    <a:pt x="12720" y="9360"/>
                  </a:cubicBezTo>
                  <a:cubicBezTo>
                    <a:pt x="16320" y="5760"/>
                    <a:pt x="189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342544" y="1586339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12"/>
                    <a:pt x="4800" y="7624"/>
                    <a:pt x="8400" y="11224"/>
                  </a:cubicBezTo>
                  <a:cubicBezTo>
                    <a:pt x="12000" y="14824"/>
                    <a:pt x="168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3640994" y="1523251"/>
              <a:ext cx="254001" cy="22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3017"/>
                  </a:moveTo>
                  <a:cubicBezTo>
                    <a:pt x="540" y="2202"/>
                    <a:pt x="1080" y="1387"/>
                    <a:pt x="1800" y="1082"/>
                  </a:cubicBezTo>
                  <a:cubicBezTo>
                    <a:pt x="2520" y="776"/>
                    <a:pt x="3420" y="980"/>
                    <a:pt x="4860" y="2814"/>
                  </a:cubicBezTo>
                  <a:cubicBezTo>
                    <a:pt x="6300" y="4648"/>
                    <a:pt x="8280" y="8112"/>
                    <a:pt x="8730" y="11168"/>
                  </a:cubicBezTo>
                  <a:cubicBezTo>
                    <a:pt x="9180" y="14225"/>
                    <a:pt x="8100" y="16874"/>
                    <a:pt x="7020" y="18402"/>
                  </a:cubicBezTo>
                  <a:cubicBezTo>
                    <a:pt x="5940" y="19931"/>
                    <a:pt x="4860" y="20338"/>
                    <a:pt x="4320" y="19931"/>
                  </a:cubicBezTo>
                  <a:cubicBezTo>
                    <a:pt x="3780" y="19523"/>
                    <a:pt x="3780" y="18300"/>
                    <a:pt x="5490" y="15346"/>
                  </a:cubicBezTo>
                  <a:cubicBezTo>
                    <a:pt x="7200" y="12391"/>
                    <a:pt x="10620" y="7704"/>
                    <a:pt x="12960" y="4953"/>
                  </a:cubicBezTo>
                  <a:cubicBezTo>
                    <a:pt x="15300" y="2202"/>
                    <a:pt x="16560" y="1387"/>
                    <a:pt x="17640" y="776"/>
                  </a:cubicBezTo>
                  <a:cubicBezTo>
                    <a:pt x="18720" y="165"/>
                    <a:pt x="19620" y="-243"/>
                    <a:pt x="19710" y="165"/>
                  </a:cubicBezTo>
                  <a:cubicBezTo>
                    <a:pt x="19800" y="572"/>
                    <a:pt x="19080" y="1795"/>
                    <a:pt x="17730" y="4240"/>
                  </a:cubicBezTo>
                  <a:cubicBezTo>
                    <a:pt x="16380" y="6685"/>
                    <a:pt x="14400" y="10353"/>
                    <a:pt x="13680" y="13410"/>
                  </a:cubicBezTo>
                  <a:cubicBezTo>
                    <a:pt x="12960" y="16466"/>
                    <a:pt x="13500" y="18912"/>
                    <a:pt x="15030" y="20134"/>
                  </a:cubicBezTo>
                  <a:cubicBezTo>
                    <a:pt x="16560" y="21357"/>
                    <a:pt x="19080" y="21357"/>
                    <a:pt x="216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4104544" y="162443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4187457" y="1541889"/>
              <a:ext cx="3138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954"/>
                    <a:pt x="-1582" y="5908"/>
                    <a:pt x="1118" y="9508"/>
                  </a:cubicBezTo>
                  <a:cubicBezTo>
                    <a:pt x="3818" y="13108"/>
                    <a:pt x="11918" y="1735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4485907" y="1480241"/>
              <a:ext cx="253638" cy="18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85" fill="norm" stroke="1" extrusionOk="0">
                  <a:moveTo>
                    <a:pt x="505" y="4940"/>
                  </a:moveTo>
                  <a:cubicBezTo>
                    <a:pt x="148" y="3221"/>
                    <a:pt x="-209" y="1503"/>
                    <a:pt x="148" y="644"/>
                  </a:cubicBezTo>
                  <a:cubicBezTo>
                    <a:pt x="505" y="-215"/>
                    <a:pt x="1576" y="-215"/>
                    <a:pt x="2915" y="644"/>
                  </a:cubicBezTo>
                  <a:cubicBezTo>
                    <a:pt x="4254" y="1503"/>
                    <a:pt x="5860" y="3221"/>
                    <a:pt x="6842" y="5308"/>
                  </a:cubicBezTo>
                  <a:cubicBezTo>
                    <a:pt x="7824" y="7394"/>
                    <a:pt x="8181" y="9849"/>
                    <a:pt x="7735" y="12180"/>
                  </a:cubicBezTo>
                  <a:cubicBezTo>
                    <a:pt x="7289" y="14512"/>
                    <a:pt x="6039" y="16721"/>
                    <a:pt x="4611" y="18440"/>
                  </a:cubicBezTo>
                  <a:cubicBezTo>
                    <a:pt x="3183" y="20158"/>
                    <a:pt x="1576" y="21385"/>
                    <a:pt x="951" y="21385"/>
                  </a:cubicBezTo>
                  <a:cubicBezTo>
                    <a:pt x="327" y="21385"/>
                    <a:pt x="684" y="20158"/>
                    <a:pt x="2826" y="16844"/>
                  </a:cubicBezTo>
                  <a:cubicBezTo>
                    <a:pt x="4968" y="13530"/>
                    <a:pt x="8895" y="8130"/>
                    <a:pt x="11305" y="4940"/>
                  </a:cubicBezTo>
                  <a:cubicBezTo>
                    <a:pt x="13715" y="1749"/>
                    <a:pt x="14608" y="767"/>
                    <a:pt x="14965" y="890"/>
                  </a:cubicBezTo>
                  <a:cubicBezTo>
                    <a:pt x="15322" y="1012"/>
                    <a:pt x="15143" y="2240"/>
                    <a:pt x="14786" y="4817"/>
                  </a:cubicBezTo>
                  <a:cubicBezTo>
                    <a:pt x="14429" y="7394"/>
                    <a:pt x="13893" y="11321"/>
                    <a:pt x="14608" y="13899"/>
                  </a:cubicBezTo>
                  <a:cubicBezTo>
                    <a:pt x="15322" y="16476"/>
                    <a:pt x="17285" y="17703"/>
                    <a:pt x="18624" y="18317"/>
                  </a:cubicBezTo>
                  <a:cubicBezTo>
                    <a:pt x="19963" y="18930"/>
                    <a:pt x="20677" y="18930"/>
                    <a:pt x="21391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4676044" y="1309055"/>
              <a:ext cx="146051" cy="16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60"/>
                  </a:moveTo>
                  <a:cubicBezTo>
                    <a:pt x="1252" y="1080"/>
                    <a:pt x="2504" y="0"/>
                    <a:pt x="4852" y="0"/>
                  </a:cubicBezTo>
                  <a:cubicBezTo>
                    <a:pt x="7200" y="0"/>
                    <a:pt x="10643" y="1080"/>
                    <a:pt x="12052" y="2970"/>
                  </a:cubicBezTo>
                  <a:cubicBezTo>
                    <a:pt x="13461" y="4860"/>
                    <a:pt x="12835" y="7560"/>
                    <a:pt x="11426" y="9990"/>
                  </a:cubicBezTo>
                  <a:cubicBezTo>
                    <a:pt x="10017" y="12420"/>
                    <a:pt x="7826" y="14580"/>
                    <a:pt x="6261" y="16470"/>
                  </a:cubicBezTo>
                  <a:cubicBezTo>
                    <a:pt x="4696" y="18360"/>
                    <a:pt x="3757" y="19980"/>
                    <a:pt x="4070" y="20790"/>
                  </a:cubicBezTo>
                  <a:cubicBezTo>
                    <a:pt x="4383" y="21600"/>
                    <a:pt x="5948" y="21600"/>
                    <a:pt x="9078" y="21465"/>
                  </a:cubicBezTo>
                  <a:cubicBezTo>
                    <a:pt x="12209" y="21330"/>
                    <a:pt x="16904" y="21060"/>
                    <a:pt x="21600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364894" y="1814939"/>
              <a:ext cx="412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8" y="17100"/>
                    <a:pt x="7975" y="12600"/>
                    <a:pt x="11575" y="9000"/>
                  </a:cubicBezTo>
                  <a:cubicBezTo>
                    <a:pt x="15175" y="5400"/>
                    <a:pt x="1838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4263294" y="2010573"/>
              <a:ext cx="323851" cy="16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7636"/>
                  </a:moveTo>
                  <a:cubicBezTo>
                    <a:pt x="847" y="5420"/>
                    <a:pt x="1694" y="3205"/>
                    <a:pt x="3388" y="1820"/>
                  </a:cubicBezTo>
                  <a:cubicBezTo>
                    <a:pt x="5082" y="436"/>
                    <a:pt x="7624" y="-118"/>
                    <a:pt x="9176" y="20"/>
                  </a:cubicBezTo>
                  <a:cubicBezTo>
                    <a:pt x="10729" y="159"/>
                    <a:pt x="11294" y="990"/>
                    <a:pt x="11435" y="2790"/>
                  </a:cubicBezTo>
                  <a:cubicBezTo>
                    <a:pt x="11576" y="4590"/>
                    <a:pt x="11294" y="7359"/>
                    <a:pt x="10588" y="9990"/>
                  </a:cubicBezTo>
                  <a:cubicBezTo>
                    <a:pt x="9882" y="12620"/>
                    <a:pt x="8753" y="15113"/>
                    <a:pt x="7976" y="17051"/>
                  </a:cubicBezTo>
                  <a:cubicBezTo>
                    <a:pt x="7200" y="18990"/>
                    <a:pt x="6776" y="20374"/>
                    <a:pt x="6918" y="20928"/>
                  </a:cubicBezTo>
                  <a:cubicBezTo>
                    <a:pt x="7059" y="21482"/>
                    <a:pt x="7765" y="21205"/>
                    <a:pt x="10306" y="19544"/>
                  </a:cubicBezTo>
                  <a:cubicBezTo>
                    <a:pt x="12847" y="17882"/>
                    <a:pt x="17224" y="14836"/>
                    <a:pt x="21600" y="11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4644294" y="1929239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19"/>
                    <a:pt x="7200" y="6039"/>
                    <a:pt x="3600" y="9639"/>
                  </a:cubicBezTo>
                  <a:cubicBezTo>
                    <a:pt x="0" y="13239"/>
                    <a:pt x="0" y="17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4619837" y="2240389"/>
              <a:ext cx="10134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600" fill="norm" stroke="1" extrusionOk="0">
                  <a:moveTo>
                    <a:pt x="8705" y="10800"/>
                  </a:moveTo>
                  <a:cubicBezTo>
                    <a:pt x="6587" y="11600"/>
                    <a:pt x="4470" y="12400"/>
                    <a:pt x="2776" y="13800"/>
                  </a:cubicBezTo>
                  <a:cubicBezTo>
                    <a:pt x="1082" y="15200"/>
                    <a:pt x="-189" y="17200"/>
                    <a:pt x="23" y="18800"/>
                  </a:cubicBezTo>
                  <a:cubicBezTo>
                    <a:pt x="235" y="20400"/>
                    <a:pt x="1929" y="21600"/>
                    <a:pt x="5317" y="21600"/>
                  </a:cubicBezTo>
                  <a:cubicBezTo>
                    <a:pt x="8705" y="21600"/>
                    <a:pt x="13787" y="20400"/>
                    <a:pt x="16964" y="19000"/>
                  </a:cubicBezTo>
                  <a:cubicBezTo>
                    <a:pt x="20140" y="17600"/>
                    <a:pt x="21411" y="16000"/>
                    <a:pt x="19082" y="12800"/>
                  </a:cubicBezTo>
                  <a:cubicBezTo>
                    <a:pt x="16752" y="9600"/>
                    <a:pt x="10823" y="4800"/>
                    <a:pt x="48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012594" y="1776839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6457"/>
                    <a:pt x="1858" y="11314"/>
                    <a:pt x="5458" y="7714"/>
                  </a:cubicBezTo>
                  <a:cubicBezTo>
                    <a:pt x="9058" y="4114"/>
                    <a:pt x="153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128340" y="1694289"/>
              <a:ext cx="3665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3580" y="568"/>
                    <a:pt x="6380" y="1137"/>
                    <a:pt x="2780" y="3600"/>
                  </a:cubicBezTo>
                  <a:cubicBezTo>
                    <a:pt x="-820" y="6063"/>
                    <a:pt x="-820" y="10421"/>
                    <a:pt x="2180" y="13737"/>
                  </a:cubicBezTo>
                  <a:cubicBezTo>
                    <a:pt x="5180" y="17053"/>
                    <a:pt x="11180" y="19326"/>
                    <a:pt x="17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552344" y="1563404"/>
              <a:ext cx="184151" cy="15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fill="norm" stroke="1" extrusionOk="0">
                  <a:moveTo>
                    <a:pt x="0" y="536"/>
                  </a:moveTo>
                  <a:cubicBezTo>
                    <a:pt x="1490" y="-48"/>
                    <a:pt x="2979" y="-632"/>
                    <a:pt x="4717" y="1557"/>
                  </a:cubicBezTo>
                  <a:cubicBezTo>
                    <a:pt x="6455" y="3746"/>
                    <a:pt x="8441" y="8709"/>
                    <a:pt x="9310" y="11919"/>
                  </a:cubicBezTo>
                  <a:cubicBezTo>
                    <a:pt x="10179" y="15130"/>
                    <a:pt x="9931" y="16590"/>
                    <a:pt x="9310" y="18049"/>
                  </a:cubicBezTo>
                  <a:cubicBezTo>
                    <a:pt x="8690" y="19509"/>
                    <a:pt x="7697" y="20968"/>
                    <a:pt x="7200" y="20822"/>
                  </a:cubicBezTo>
                  <a:cubicBezTo>
                    <a:pt x="6703" y="20676"/>
                    <a:pt x="6703" y="18925"/>
                    <a:pt x="7821" y="16298"/>
                  </a:cubicBezTo>
                  <a:cubicBezTo>
                    <a:pt x="8938" y="13671"/>
                    <a:pt x="11172" y="10168"/>
                    <a:pt x="12910" y="7687"/>
                  </a:cubicBezTo>
                  <a:cubicBezTo>
                    <a:pt x="14648" y="5206"/>
                    <a:pt x="15890" y="3746"/>
                    <a:pt x="16014" y="3454"/>
                  </a:cubicBezTo>
                  <a:cubicBezTo>
                    <a:pt x="16138" y="3163"/>
                    <a:pt x="15145" y="4038"/>
                    <a:pt x="14524" y="5790"/>
                  </a:cubicBezTo>
                  <a:cubicBezTo>
                    <a:pt x="13903" y="7541"/>
                    <a:pt x="13655" y="10168"/>
                    <a:pt x="14897" y="12503"/>
                  </a:cubicBezTo>
                  <a:cubicBezTo>
                    <a:pt x="16138" y="14838"/>
                    <a:pt x="18869" y="16882"/>
                    <a:pt x="21600" y="18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5768244" y="1329822"/>
              <a:ext cx="99719" cy="2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41" fill="norm" stroke="1" extrusionOk="0">
                  <a:moveTo>
                    <a:pt x="8100" y="3179"/>
                  </a:moveTo>
                  <a:cubicBezTo>
                    <a:pt x="9000" y="2197"/>
                    <a:pt x="9900" y="1216"/>
                    <a:pt x="11475" y="626"/>
                  </a:cubicBezTo>
                  <a:cubicBezTo>
                    <a:pt x="13050" y="37"/>
                    <a:pt x="15300" y="-159"/>
                    <a:pt x="17100" y="136"/>
                  </a:cubicBezTo>
                  <a:cubicBezTo>
                    <a:pt x="18900" y="430"/>
                    <a:pt x="20250" y="1216"/>
                    <a:pt x="20250" y="2492"/>
                  </a:cubicBezTo>
                  <a:cubicBezTo>
                    <a:pt x="20250" y="3768"/>
                    <a:pt x="18900" y="5536"/>
                    <a:pt x="17100" y="6714"/>
                  </a:cubicBezTo>
                  <a:cubicBezTo>
                    <a:pt x="15300" y="7892"/>
                    <a:pt x="13050" y="8481"/>
                    <a:pt x="12825" y="9168"/>
                  </a:cubicBezTo>
                  <a:cubicBezTo>
                    <a:pt x="12600" y="9856"/>
                    <a:pt x="14400" y="10641"/>
                    <a:pt x="16200" y="11426"/>
                  </a:cubicBezTo>
                  <a:cubicBezTo>
                    <a:pt x="18000" y="12212"/>
                    <a:pt x="19800" y="12997"/>
                    <a:pt x="20700" y="13979"/>
                  </a:cubicBezTo>
                  <a:cubicBezTo>
                    <a:pt x="21600" y="14961"/>
                    <a:pt x="21600" y="16139"/>
                    <a:pt x="18000" y="17416"/>
                  </a:cubicBezTo>
                  <a:cubicBezTo>
                    <a:pt x="14400" y="18692"/>
                    <a:pt x="7200" y="20066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5501544" y="1859389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" y="15840"/>
                    <a:pt x="1129" y="10080"/>
                    <a:pt x="2753" y="6480"/>
                  </a:cubicBezTo>
                  <a:cubicBezTo>
                    <a:pt x="4376" y="2880"/>
                    <a:pt x="7059" y="1440"/>
                    <a:pt x="10376" y="720"/>
                  </a:cubicBezTo>
                  <a:cubicBezTo>
                    <a:pt x="13694" y="0"/>
                    <a:pt x="176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5539644" y="2037694"/>
              <a:ext cx="104088" cy="18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31" fill="norm" stroke="1" extrusionOk="0">
                  <a:moveTo>
                    <a:pt x="2592" y="3582"/>
                  </a:moveTo>
                  <a:cubicBezTo>
                    <a:pt x="3888" y="2369"/>
                    <a:pt x="5184" y="1155"/>
                    <a:pt x="6912" y="549"/>
                  </a:cubicBezTo>
                  <a:cubicBezTo>
                    <a:pt x="8640" y="-58"/>
                    <a:pt x="10800" y="-58"/>
                    <a:pt x="13176" y="63"/>
                  </a:cubicBezTo>
                  <a:cubicBezTo>
                    <a:pt x="15552" y="185"/>
                    <a:pt x="18144" y="427"/>
                    <a:pt x="19656" y="1155"/>
                  </a:cubicBezTo>
                  <a:cubicBezTo>
                    <a:pt x="21168" y="1884"/>
                    <a:pt x="21600" y="3097"/>
                    <a:pt x="20952" y="4189"/>
                  </a:cubicBezTo>
                  <a:cubicBezTo>
                    <a:pt x="20304" y="5281"/>
                    <a:pt x="18576" y="6252"/>
                    <a:pt x="16632" y="7102"/>
                  </a:cubicBezTo>
                  <a:cubicBezTo>
                    <a:pt x="14688" y="7951"/>
                    <a:pt x="12528" y="8679"/>
                    <a:pt x="12528" y="9286"/>
                  </a:cubicBezTo>
                  <a:cubicBezTo>
                    <a:pt x="12528" y="9893"/>
                    <a:pt x="14688" y="10378"/>
                    <a:pt x="16416" y="11106"/>
                  </a:cubicBezTo>
                  <a:cubicBezTo>
                    <a:pt x="18144" y="11834"/>
                    <a:pt x="19440" y="12805"/>
                    <a:pt x="18576" y="14504"/>
                  </a:cubicBezTo>
                  <a:cubicBezTo>
                    <a:pt x="17712" y="16203"/>
                    <a:pt x="14688" y="18630"/>
                    <a:pt x="11880" y="19964"/>
                  </a:cubicBezTo>
                  <a:cubicBezTo>
                    <a:pt x="9072" y="21299"/>
                    <a:pt x="6480" y="21542"/>
                    <a:pt x="4536" y="21178"/>
                  </a:cubicBezTo>
                  <a:cubicBezTo>
                    <a:pt x="2592" y="20814"/>
                    <a:pt x="1296" y="19843"/>
                    <a:pt x="0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5742844" y="1916539"/>
              <a:ext cx="4644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1756"/>
                    <a:pt x="21600" y="3512"/>
                    <a:pt x="18313" y="7112"/>
                  </a:cubicBezTo>
                  <a:cubicBezTo>
                    <a:pt x="15026" y="10712"/>
                    <a:pt x="7513" y="161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5745181" y="2221339"/>
              <a:ext cx="60751" cy="9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8" h="21306" fill="norm" stroke="1" extrusionOk="0">
                  <a:moveTo>
                    <a:pt x="11773" y="6894"/>
                  </a:moveTo>
                  <a:cubicBezTo>
                    <a:pt x="8986" y="8272"/>
                    <a:pt x="6199" y="9651"/>
                    <a:pt x="3760" y="11949"/>
                  </a:cubicBezTo>
                  <a:cubicBezTo>
                    <a:pt x="1321" y="14247"/>
                    <a:pt x="-769" y="17464"/>
                    <a:pt x="276" y="19302"/>
                  </a:cubicBezTo>
                  <a:cubicBezTo>
                    <a:pt x="1321" y="21140"/>
                    <a:pt x="5502" y="21600"/>
                    <a:pt x="8986" y="21140"/>
                  </a:cubicBezTo>
                  <a:cubicBezTo>
                    <a:pt x="12470" y="20681"/>
                    <a:pt x="15257" y="19302"/>
                    <a:pt x="17347" y="16545"/>
                  </a:cubicBezTo>
                  <a:cubicBezTo>
                    <a:pt x="19437" y="13787"/>
                    <a:pt x="20831" y="9651"/>
                    <a:pt x="19437" y="6664"/>
                  </a:cubicBezTo>
                  <a:cubicBezTo>
                    <a:pt x="18044" y="3677"/>
                    <a:pt x="13863" y="1838"/>
                    <a:pt x="96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5996844" y="1840339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6074417" y="1789539"/>
              <a:ext cx="6847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21175" y="0"/>
                  </a:moveTo>
                  <a:cubicBezTo>
                    <a:pt x="16593" y="554"/>
                    <a:pt x="12011" y="1108"/>
                    <a:pt x="8411" y="2908"/>
                  </a:cubicBezTo>
                  <a:cubicBezTo>
                    <a:pt x="4811" y="4708"/>
                    <a:pt x="2193" y="7754"/>
                    <a:pt x="884" y="10246"/>
                  </a:cubicBezTo>
                  <a:cubicBezTo>
                    <a:pt x="-425" y="12738"/>
                    <a:pt x="-425" y="14677"/>
                    <a:pt x="1866" y="16477"/>
                  </a:cubicBezTo>
                  <a:cubicBezTo>
                    <a:pt x="4157" y="18277"/>
                    <a:pt x="8739" y="19938"/>
                    <a:pt x="13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6466744" y="1846689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6885844" y="180858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158894" y="1840339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8130444" y="1008489"/>
              <a:ext cx="2662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9969" y="0"/>
                  </a:moveTo>
                  <a:cubicBezTo>
                    <a:pt x="14954" y="3439"/>
                    <a:pt x="19938" y="6878"/>
                    <a:pt x="20769" y="10209"/>
                  </a:cubicBezTo>
                  <a:cubicBezTo>
                    <a:pt x="21600" y="13540"/>
                    <a:pt x="18277" y="16764"/>
                    <a:pt x="14123" y="18645"/>
                  </a:cubicBezTo>
                  <a:cubicBezTo>
                    <a:pt x="9969" y="20525"/>
                    <a:pt x="4985" y="21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7947995" y="932289"/>
              <a:ext cx="442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534" y="21600"/>
                  </a:moveTo>
                  <a:cubicBezTo>
                    <a:pt x="226" y="20607"/>
                    <a:pt x="-83" y="19614"/>
                    <a:pt x="20" y="18745"/>
                  </a:cubicBezTo>
                  <a:cubicBezTo>
                    <a:pt x="123" y="17876"/>
                    <a:pt x="637" y="17131"/>
                    <a:pt x="2694" y="15021"/>
                  </a:cubicBezTo>
                  <a:cubicBezTo>
                    <a:pt x="4751" y="12910"/>
                    <a:pt x="8351" y="9434"/>
                    <a:pt x="11746" y="6703"/>
                  </a:cubicBezTo>
                  <a:cubicBezTo>
                    <a:pt x="15140" y="3972"/>
                    <a:pt x="18328" y="1986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8216428" y="1198989"/>
              <a:ext cx="291344" cy="38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9" fill="norm" stroke="1" extrusionOk="0">
                  <a:moveTo>
                    <a:pt x="8081" y="6020"/>
                  </a:moveTo>
                  <a:cubicBezTo>
                    <a:pt x="7619" y="4249"/>
                    <a:pt x="7156" y="2479"/>
                    <a:pt x="6616" y="1416"/>
                  </a:cubicBezTo>
                  <a:cubicBezTo>
                    <a:pt x="6076" y="354"/>
                    <a:pt x="5459" y="0"/>
                    <a:pt x="4841" y="0"/>
                  </a:cubicBezTo>
                  <a:cubicBezTo>
                    <a:pt x="4224" y="0"/>
                    <a:pt x="3607" y="354"/>
                    <a:pt x="2681" y="1770"/>
                  </a:cubicBezTo>
                  <a:cubicBezTo>
                    <a:pt x="1756" y="3187"/>
                    <a:pt x="521" y="5666"/>
                    <a:pt x="136" y="7436"/>
                  </a:cubicBezTo>
                  <a:cubicBezTo>
                    <a:pt x="-250" y="9207"/>
                    <a:pt x="213" y="10269"/>
                    <a:pt x="1216" y="10800"/>
                  </a:cubicBezTo>
                  <a:cubicBezTo>
                    <a:pt x="2219" y="11331"/>
                    <a:pt x="3761" y="11331"/>
                    <a:pt x="5304" y="10505"/>
                  </a:cubicBezTo>
                  <a:cubicBezTo>
                    <a:pt x="6847" y="9679"/>
                    <a:pt x="8390" y="8026"/>
                    <a:pt x="9161" y="6787"/>
                  </a:cubicBezTo>
                  <a:cubicBezTo>
                    <a:pt x="9933" y="5548"/>
                    <a:pt x="9933" y="4721"/>
                    <a:pt x="9779" y="4839"/>
                  </a:cubicBezTo>
                  <a:cubicBezTo>
                    <a:pt x="9624" y="4957"/>
                    <a:pt x="9316" y="6020"/>
                    <a:pt x="9161" y="6905"/>
                  </a:cubicBezTo>
                  <a:cubicBezTo>
                    <a:pt x="9007" y="7790"/>
                    <a:pt x="9007" y="8498"/>
                    <a:pt x="9316" y="9030"/>
                  </a:cubicBezTo>
                  <a:cubicBezTo>
                    <a:pt x="9624" y="9561"/>
                    <a:pt x="10241" y="9915"/>
                    <a:pt x="11244" y="9797"/>
                  </a:cubicBezTo>
                  <a:cubicBezTo>
                    <a:pt x="12247" y="9679"/>
                    <a:pt x="13636" y="9089"/>
                    <a:pt x="14484" y="8439"/>
                  </a:cubicBezTo>
                  <a:cubicBezTo>
                    <a:pt x="15333" y="7790"/>
                    <a:pt x="15641" y="7082"/>
                    <a:pt x="15719" y="6315"/>
                  </a:cubicBezTo>
                  <a:cubicBezTo>
                    <a:pt x="15796" y="5548"/>
                    <a:pt x="15641" y="4721"/>
                    <a:pt x="15487" y="4603"/>
                  </a:cubicBezTo>
                  <a:cubicBezTo>
                    <a:pt x="15333" y="4485"/>
                    <a:pt x="15179" y="5075"/>
                    <a:pt x="15179" y="5666"/>
                  </a:cubicBezTo>
                  <a:cubicBezTo>
                    <a:pt x="15179" y="6256"/>
                    <a:pt x="15333" y="6846"/>
                    <a:pt x="15796" y="7200"/>
                  </a:cubicBezTo>
                  <a:cubicBezTo>
                    <a:pt x="16259" y="7554"/>
                    <a:pt x="17030" y="7672"/>
                    <a:pt x="17724" y="7554"/>
                  </a:cubicBezTo>
                  <a:cubicBezTo>
                    <a:pt x="18419" y="7436"/>
                    <a:pt x="19036" y="7082"/>
                    <a:pt x="19653" y="6492"/>
                  </a:cubicBezTo>
                  <a:cubicBezTo>
                    <a:pt x="20270" y="5902"/>
                    <a:pt x="20887" y="5075"/>
                    <a:pt x="21119" y="4957"/>
                  </a:cubicBezTo>
                  <a:cubicBezTo>
                    <a:pt x="21350" y="4839"/>
                    <a:pt x="21196" y="5430"/>
                    <a:pt x="21041" y="7023"/>
                  </a:cubicBezTo>
                  <a:cubicBezTo>
                    <a:pt x="20887" y="8616"/>
                    <a:pt x="20733" y="11213"/>
                    <a:pt x="20810" y="13574"/>
                  </a:cubicBezTo>
                  <a:cubicBezTo>
                    <a:pt x="20887" y="15934"/>
                    <a:pt x="21196" y="18059"/>
                    <a:pt x="21119" y="19357"/>
                  </a:cubicBezTo>
                  <a:cubicBezTo>
                    <a:pt x="21041" y="20656"/>
                    <a:pt x="20579" y="21128"/>
                    <a:pt x="19499" y="21364"/>
                  </a:cubicBezTo>
                  <a:cubicBezTo>
                    <a:pt x="18419" y="21600"/>
                    <a:pt x="16721" y="21600"/>
                    <a:pt x="15256" y="20479"/>
                  </a:cubicBezTo>
                  <a:cubicBezTo>
                    <a:pt x="13790" y="19357"/>
                    <a:pt x="12556" y="17115"/>
                    <a:pt x="11321" y="14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8584221" y="1003134"/>
              <a:ext cx="54224" cy="36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31" fill="norm" stroke="1" extrusionOk="0">
                  <a:moveTo>
                    <a:pt x="21282" y="313"/>
                  </a:moveTo>
                  <a:cubicBezTo>
                    <a:pt x="14636" y="66"/>
                    <a:pt x="7990" y="-181"/>
                    <a:pt x="4251" y="189"/>
                  </a:cubicBezTo>
                  <a:cubicBezTo>
                    <a:pt x="513" y="560"/>
                    <a:pt x="-318" y="1547"/>
                    <a:pt x="97" y="3892"/>
                  </a:cubicBezTo>
                  <a:cubicBezTo>
                    <a:pt x="513" y="6237"/>
                    <a:pt x="2174" y="9940"/>
                    <a:pt x="3005" y="12347"/>
                  </a:cubicBezTo>
                  <a:cubicBezTo>
                    <a:pt x="3836" y="14754"/>
                    <a:pt x="3836" y="15865"/>
                    <a:pt x="3420" y="17222"/>
                  </a:cubicBezTo>
                  <a:cubicBezTo>
                    <a:pt x="3005" y="18580"/>
                    <a:pt x="2174" y="20185"/>
                    <a:pt x="3836" y="20802"/>
                  </a:cubicBezTo>
                  <a:cubicBezTo>
                    <a:pt x="5497" y="21419"/>
                    <a:pt x="9651" y="21049"/>
                    <a:pt x="13805" y="20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8648233" y="1249273"/>
              <a:ext cx="56229" cy="9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003" fill="norm" stroke="1" extrusionOk="0">
                  <a:moveTo>
                    <a:pt x="17261" y="115"/>
                  </a:moveTo>
                  <a:cubicBezTo>
                    <a:pt x="13404" y="584"/>
                    <a:pt x="9547" y="1054"/>
                    <a:pt x="6461" y="3167"/>
                  </a:cubicBezTo>
                  <a:cubicBezTo>
                    <a:pt x="3375" y="5280"/>
                    <a:pt x="1061" y="9036"/>
                    <a:pt x="289" y="12323"/>
                  </a:cubicBezTo>
                  <a:cubicBezTo>
                    <a:pt x="-482" y="15610"/>
                    <a:pt x="289" y="18428"/>
                    <a:pt x="2604" y="19836"/>
                  </a:cubicBezTo>
                  <a:cubicBezTo>
                    <a:pt x="4918" y="21245"/>
                    <a:pt x="8775" y="21245"/>
                    <a:pt x="12247" y="20541"/>
                  </a:cubicBezTo>
                  <a:cubicBezTo>
                    <a:pt x="15718" y="19836"/>
                    <a:pt x="18804" y="18428"/>
                    <a:pt x="19961" y="15141"/>
                  </a:cubicBezTo>
                  <a:cubicBezTo>
                    <a:pt x="21118" y="11854"/>
                    <a:pt x="20347" y="6688"/>
                    <a:pt x="18032" y="3636"/>
                  </a:cubicBezTo>
                  <a:cubicBezTo>
                    <a:pt x="15718" y="584"/>
                    <a:pt x="11861" y="-355"/>
                    <a:pt x="8775" y="115"/>
                  </a:cubicBezTo>
                  <a:cubicBezTo>
                    <a:pt x="5689" y="584"/>
                    <a:pt x="3375" y="2462"/>
                    <a:pt x="1061" y="4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8759094" y="1160889"/>
              <a:ext cx="120651" cy="21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5774"/>
                  </a:moveTo>
                  <a:cubicBezTo>
                    <a:pt x="1137" y="4919"/>
                    <a:pt x="2274" y="4063"/>
                    <a:pt x="3979" y="4063"/>
                  </a:cubicBezTo>
                  <a:cubicBezTo>
                    <a:pt x="5684" y="4063"/>
                    <a:pt x="7958" y="4919"/>
                    <a:pt x="9853" y="7057"/>
                  </a:cubicBezTo>
                  <a:cubicBezTo>
                    <a:pt x="11747" y="9196"/>
                    <a:pt x="13263" y="12618"/>
                    <a:pt x="13832" y="14970"/>
                  </a:cubicBezTo>
                  <a:cubicBezTo>
                    <a:pt x="14400" y="17323"/>
                    <a:pt x="14021" y="18606"/>
                    <a:pt x="13074" y="19675"/>
                  </a:cubicBezTo>
                  <a:cubicBezTo>
                    <a:pt x="12126" y="20745"/>
                    <a:pt x="10611" y="21600"/>
                    <a:pt x="9853" y="21386"/>
                  </a:cubicBezTo>
                  <a:cubicBezTo>
                    <a:pt x="9095" y="21172"/>
                    <a:pt x="9095" y="19889"/>
                    <a:pt x="9663" y="16788"/>
                  </a:cubicBezTo>
                  <a:cubicBezTo>
                    <a:pt x="10232" y="13687"/>
                    <a:pt x="11368" y="8768"/>
                    <a:pt x="13453" y="5667"/>
                  </a:cubicBezTo>
                  <a:cubicBezTo>
                    <a:pt x="15537" y="2566"/>
                    <a:pt x="18568" y="12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9209944" y="1194890"/>
              <a:ext cx="114301" cy="18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7929"/>
                  </a:moveTo>
                  <a:cubicBezTo>
                    <a:pt x="4800" y="6688"/>
                    <a:pt x="9600" y="5446"/>
                    <a:pt x="12200" y="4081"/>
                  </a:cubicBezTo>
                  <a:cubicBezTo>
                    <a:pt x="14800" y="2715"/>
                    <a:pt x="15200" y="1226"/>
                    <a:pt x="14400" y="481"/>
                  </a:cubicBezTo>
                  <a:cubicBezTo>
                    <a:pt x="13600" y="-264"/>
                    <a:pt x="11600" y="-264"/>
                    <a:pt x="9000" y="1350"/>
                  </a:cubicBezTo>
                  <a:cubicBezTo>
                    <a:pt x="6400" y="2964"/>
                    <a:pt x="3200" y="6191"/>
                    <a:pt x="1600" y="9419"/>
                  </a:cubicBezTo>
                  <a:cubicBezTo>
                    <a:pt x="0" y="12646"/>
                    <a:pt x="0" y="15874"/>
                    <a:pt x="3600" y="17860"/>
                  </a:cubicBezTo>
                  <a:cubicBezTo>
                    <a:pt x="7200" y="19846"/>
                    <a:pt x="14400" y="20591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9394094" y="1192639"/>
              <a:ext cx="9101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0" y="0"/>
                  </a:moveTo>
                  <a:cubicBezTo>
                    <a:pt x="3927" y="1858"/>
                    <a:pt x="7855" y="3716"/>
                    <a:pt x="11536" y="6735"/>
                  </a:cubicBezTo>
                  <a:cubicBezTo>
                    <a:pt x="15218" y="9755"/>
                    <a:pt x="18655" y="13935"/>
                    <a:pt x="20127" y="16606"/>
                  </a:cubicBezTo>
                  <a:cubicBezTo>
                    <a:pt x="21600" y="19277"/>
                    <a:pt x="21109" y="20439"/>
                    <a:pt x="206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9368694" y="1208424"/>
              <a:ext cx="127001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1481"/>
                  </a:moveTo>
                  <a:cubicBezTo>
                    <a:pt x="20520" y="695"/>
                    <a:pt x="19440" y="-90"/>
                    <a:pt x="18180" y="8"/>
                  </a:cubicBezTo>
                  <a:cubicBezTo>
                    <a:pt x="16920" y="106"/>
                    <a:pt x="15480" y="1088"/>
                    <a:pt x="12780" y="3739"/>
                  </a:cubicBezTo>
                  <a:cubicBezTo>
                    <a:pt x="10080" y="6390"/>
                    <a:pt x="6120" y="10710"/>
                    <a:pt x="3780" y="13950"/>
                  </a:cubicBezTo>
                  <a:cubicBezTo>
                    <a:pt x="1440" y="17190"/>
                    <a:pt x="720" y="19350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9542260" y="1149512"/>
              <a:ext cx="128876" cy="42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67" fill="norm" stroke="1" extrusionOk="0">
                  <a:moveTo>
                    <a:pt x="6857" y="6888"/>
                  </a:moveTo>
                  <a:cubicBezTo>
                    <a:pt x="5486" y="7204"/>
                    <a:pt x="4114" y="7520"/>
                    <a:pt x="3257" y="8995"/>
                  </a:cubicBezTo>
                  <a:cubicBezTo>
                    <a:pt x="2400" y="10471"/>
                    <a:pt x="2057" y="13105"/>
                    <a:pt x="1714" y="15001"/>
                  </a:cubicBezTo>
                  <a:cubicBezTo>
                    <a:pt x="1371" y="16898"/>
                    <a:pt x="1029" y="18057"/>
                    <a:pt x="857" y="19111"/>
                  </a:cubicBezTo>
                  <a:cubicBezTo>
                    <a:pt x="686" y="20164"/>
                    <a:pt x="686" y="21113"/>
                    <a:pt x="514" y="21323"/>
                  </a:cubicBezTo>
                  <a:cubicBezTo>
                    <a:pt x="343" y="21534"/>
                    <a:pt x="0" y="21007"/>
                    <a:pt x="0" y="19321"/>
                  </a:cubicBezTo>
                  <a:cubicBezTo>
                    <a:pt x="0" y="17635"/>
                    <a:pt x="343" y="14791"/>
                    <a:pt x="1886" y="11630"/>
                  </a:cubicBezTo>
                  <a:cubicBezTo>
                    <a:pt x="3429" y="8469"/>
                    <a:pt x="6171" y="4992"/>
                    <a:pt x="8229" y="2990"/>
                  </a:cubicBezTo>
                  <a:cubicBezTo>
                    <a:pt x="10286" y="988"/>
                    <a:pt x="11657" y="461"/>
                    <a:pt x="13200" y="197"/>
                  </a:cubicBezTo>
                  <a:cubicBezTo>
                    <a:pt x="14743" y="-66"/>
                    <a:pt x="16457" y="-66"/>
                    <a:pt x="17657" y="197"/>
                  </a:cubicBezTo>
                  <a:cubicBezTo>
                    <a:pt x="18857" y="461"/>
                    <a:pt x="19543" y="988"/>
                    <a:pt x="20229" y="1936"/>
                  </a:cubicBezTo>
                  <a:cubicBezTo>
                    <a:pt x="20914" y="2884"/>
                    <a:pt x="21600" y="4254"/>
                    <a:pt x="19200" y="5466"/>
                  </a:cubicBezTo>
                  <a:cubicBezTo>
                    <a:pt x="16800" y="6677"/>
                    <a:pt x="11314" y="7731"/>
                    <a:pt x="5829" y="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9732598" y="1210873"/>
              <a:ext cx="137747" cy="16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705" fill="norm" stroke="1" extrusionOk="0">
                  <a:moveTo>
                    <a:pt x="19334" y="4207"/>
                  </a:moveTo>
                  <a:cubicBezTo>
                    <a:pt x="18680" y="2840"/>
                    <a:pt x="18025" y="1473"/>
                    <a:pt x="16716" y="653"/>
                  </a:cubicBezTo>
                  <a:cubicBezTo>
                    <a:pt x="15407" y="-168"/>
                    <a:pt x="13443" y="-441"/>
                    <a:pt x="10498" y="1200"/>
                  </a:cubicBezTo>
                  <a:cubicBezTo>
                    <a:pt x="7553" y="2840"/>
                    <a:pt x="3625" y="6394"/>
                    <a:pt x="1662" y="9949"/>
                  </a:cubicBezTo>
                  <a:cubicBezTo>
                    <a:pt x="-302" y="13503"/>
                    <a:pt x="-302" y="17058"/>
                    <a:pt x="516" y="18972"/>
                  </a:cubicBezTo>
                  <a:cubicBezTo>
                    <a:pt x="1334" y="20886"/>
                    <a:pt x="2971" y="21159"/>
                    <a:pt x="5098" y="20065"/>
                  </a:cubicBezTo>
                  <a:cubicBezTo>
                    <a:pt x="7225" y="18972"/>
                    <a:pt x="9843" y="16511"/>
                    <a:pt x="11643" y="14050"/>
                  </a:cubicBezTo>
                  <a:cubicBezTo>
                    <a:pt x="13443" y="11589"/>
                    <a:pt x="14425" y="9129"/>
                    <a:pt x="14916" y="8582"/>
                  </a:cubicBezTo>
                  <a:cubicBezTo>
                    <a:pt x="15407" y="8035"/>
                    <a:pt x="15407" y="9402"/>
                    <a:pt x="15571" y="10769"/>
                  </a:cubicBezTo>
                  <a:cubicBezTo>
                    <a:pt x="15734" y="12136"/>
                    <a:pt x="16062" y="13503"/>
                    <a:pt x="17043" y="14597"/>
                  </a:cubicBezTo>
                  <a:cubicBezTo>
                    <a:pt x="18025" y="15691"/>
                    <a:pt x="19662" y="16511"/>
                    <a:pt x="21298" y="17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9921994" y="1223957"/>
              <a:ext cx="97857" cy="13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516" fill="norm" stroke="1" extrusionOk="0">
                  <a:moveTo>
                    <a:pt x="3951" y="3877"/>
                  </a:moveTo>
                  <a:cubicBezTo>
                    <a:pt x="3492" y="7054"/>
                    <a:pt x="3032" y="10230"/>
                    <a:pt x="2343" y="13406"/>
                  </a:cubicBezTo>
                  <a:cubicBezTo>
                    <a:pt x="1653" y="16583"/>
                    <a:pt x="734" y="19759"/>
                    <a:pt x="275" y="20395"/>
                  </a:cubicBezTo>
                  <a:cubicBezTo>
                    <a:pt x="-185" y="21030"/>
                    <a:pt x="-185" y="19124"/>
                    <a:pt x="1194" y="16106"/>
                  </a:cubicBezTo>
                  <a:cubicBezTo>
                    <a:pt x="2572" y="13089"/>
                    <a:pt x="5330" y="8959"/>
                    <a:pt x="7398" y="6101"/>
                  </a:cubicBezTo>
                  <a:cubicBezTo>
                    <a:pt x="9466" y="3242"/>
                    <a:pt x="10845" y="1654"/>
                    <a:pt x="12683" y="701"/>
                  </a:cubicBezTo>
                  <a:cubicBezTo>
                    <a:pt x="14521" y="-252"/>
                    <a:pt x="16819" y="-570"/>
                    <a:pt x="18428" y="1971"/>
                  </a:cubicBezTo>
                  <a:cubicBezTo>
                    <a:pt x="20036" y="4512"/>
                    <a:pt x="20955" y="9912"/>
                    <a:pt x="21185" y="13406"/>
                  </a:cubicBezTo>
                  <a:cubicBezTo>
                    <a:pt x="21415" y="16901"/>
                    <a:pt x="20955" y="18489"/>
                    <a:pt x="20496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0127275" y="1190436"/>
              <a:ext cx="79620" cy="16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58" fill="norm" stroke="1" extrusionOk="0">
                  <a:moveTo>
                    <a:pt x="21381" y="3611"/>
                  </a:moveTo>
                  <a:cubicBezTo>
                    <a:pt x="20244" y="2226"/>
                    <a:pt x="19107" y="842"/>
                    <a:pt x="17118" y="288"/>
                  </a:cubicBezTo>
                  <a:cubicBezTo>
                    <a:pt x="15128" y="-266"/>
                    <a:pt x="12286" y="11"/>
                    <a:pt x="9728" y="842"/>
                  </a:cubicBezTo>
                  <a:cubicBezTo>
                    <a:pt x="7170" y="1672"/>
                    <a:pt x="4897" y="3057"/>
                    <a:pt x="5181" y="5134"/>
                  </a:cubicBezTo>
                  <a:cubicBezTo>
                    <a:pt x="5465" y="7211"/>
                    <a:pt x="8307" y="9980"/>
                    <a:pt x="10581" y="11919"/>
                  </a:cubicBezTo>
                  <a:cubicBezTo>
                    <a:pt x="12855" y="13857"/>
                    <a:pt x="14560" y="14965"/>
                    <a:pt x="15413" y="16211"/>
                  </a:cubicBezTo>
                  <a:cubicBezTo>
                    <a:pt x="16265" y="17457"/>
                    <a:pt x="16265" y="18842"/>
                    <a:pt x="13707" y="19811"/>
                  </a:cubicBezTo>
                  <a:cubicBezTo>
                    <a:pt x="11149" y="20780"/>
                    <a:pt x="6034" y="21334"/>
                    <a:pt x="3192" y="20919"/>
                  </a:cubicBezTo>
                  <a:cubicBezTo>
                    <a:pt x="349" y="20503"/>
                    <a:pt x="-219" y="19119"/>
                    <a:pt x="65" y="17734"/>
                  </a:cubicBezTo>
                  <a:cubicBezTo>
                    <a:pt x="349" y="16349"/>
                    <a:pt x="1486" y="14965"/>
                    <a:pt x="2623" y="13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10232294" y="122438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10276744" y="1170101"/>
              <a:ext cx="317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0310936" y="1218039"/>
              <a:ext cx="128560" cy="12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0937" fill="norm" stroke="1" extrusionOk="0">
                  <a:moveTo>
                    <a:pt x="14004" y="4249"/>
                  </a:moveTo>
                  <a:cubicBezTo>
                    <a:pt x="12975" y="2833"/>
                    <a:pt x="11947" y="1416"/>
                    <a:pt x="10575" y="885"/>
                  </a:cubicBezTo>
                  <a:cubicBezTo>
                    <a:pt x="9204" y="354"/>
                    <a:pt x="7490" y="708"/>
                    <a:pt x="5604" y="2656"/>
                  </a:cubicBezTo>
                  <a:cubicBezTo>
                    <a:pt x="3718" y="4603"/>
                    <a:pt x="1661" y="8144"/>
                    <a:pt x="633" y="11331"/>
                  </a:cubicBezTo>
                  <a:cubicBezTo>
                    <a:pt x="-396" y="14518"/>
                    <a:pt x="-396" y="17351"/>
                    <a:pt x="2347" y="19121"/>
                  </a:cubicBezTo>
                  <a:cubicBezTo>
                    <a:pt x="5090" y="20892"/>
                    <a:pt x="10575" y="21600"/>
                    <a:pt x="14347" y="20184"/>
                  </a:cubicBezTo>
                  <a:cubicBezTo>
                    <a:pt x="18118" y="18767"/>
                    <a:pt x="20175" y="15226"/>
                    <a:pt x="20690" y="11685"/>
                  </a:cubicBezTo>
                  <a:cubicBezTo>
                    <a:pt x="21204" y="8144"/>
                    <a:pt x="20175" y="4603"/>
                    <a:pt x="18633" y="2656"/>
                  </a:cubicBezTo>
                  <a:cubicBezTo>
                    <a:pt x="17090" y="708"/>
                    <a:pt x="15033" y="354"/>
                    <a:pt x="129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0472381" y="1224389"/>
              <a:ext cx="13286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206" y="0"/>
                  </a:moveTo>
                  <a:cubicBezTo>
                    <a:pt x="1543" y="3130"/>
                    <a:pt x="1881" y="6261"/>
                    <a:pt x="1543" y="9078"/>
                  </a:cubicBezTo>
                  <a:cubicBezTo>
                    <a:pt x="1206" y="11896"/>
                    <a:pt x="193" y="14400"/>
                    <a:pt x="25" y="14713"/>
                  </a:cubicBezTo>
                  <a:cubicBezTo>
                    <a:pt x="-144" y="15026"/>
                    <a:pt x="531" y="13148"/>
                    <a:pt x="2725" y="10330"/>
                  </a:cubicBezTo>
                  <a:cubicBezTo>
                    <a:pt x="4919" y="7513"/>
                    <a:pt x="8631" y="3757"/>
                    <a:pt x="11331" y="1878"/>
                  </a:cubicBezTo>
                  <a:cubicBezTo>
                    <a:pt x="14031" y="0"/>
                    <a:pt x="15719" y="0"/>
                    <a:pt x="17406" y="1722"/>
                  </a:cubicBezTo>
                  <a:cubicBezTo>
                    <a:pt x="19094" y="3443"/>
                    <a:pt x="20781" y="6887"/>
                    <a:pt x="21119" y="10487"/>
                  </a:cubicBezTo>
                  <a:cubicBezTo>
                    <a:pt x="21456" y="14087"/>
                    <a:pt x="20444" y="17843"/>
                    <a:pt x="19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59694" y="3431367"/>
              <a:ext cx="165101" cy="64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2644"/>
                  </a:moveTo>
                  <a:cubicBezTo>
                    <a:pt x="20215" y="1936"/>
                    <a:pt x="18831" y="1228"/>
                    <a:pt x="17446" y="767"/>
                  </a:cubicBezTo>
                  <a:cubicBezTo>
                    <a:pt x="16062" y="307"/>
                    <a:pt x="14677" y="95"/>
                    <a:pt x="13292" y="24"/>
                  </a:cubicBezTo>
                  <a:cubicBezTo>
                    <a:pt x="11908" y="-47"/>
                    <a:pt x="10523" y="24"/>
                    <a:pt x="9000" y="484"/>
                  </a:cubicBezTo>
                  <a:cubicBezTo>
                    <a:pt x="7477" y="944"/>
                    <a:pt x="5815" y="1794"/>
                    <a:pt x="4985" y="3600"/>
                  </a:cubicBezTo>
                  <a:cubicBezTo>
                    <a:pt x="4154" y="5406"/>
                    <a:pt x="4154" y="8168"/>
                    <a:pt x="4292" y="10824"/>
                  </a:cubicBezTo>
                  <a:cubicBezTo>
                    <a:pt x="4431" y="13480"/>
                    <a:pt x="4708" y="16029"/>
                    <a:pt x="4015" y="17800"/>
                  </a:cubicBezTo>
                  <a:cubicBezTo>
                    <a:pt x="3323" y="19570"/>
                    <a:pt x="1662" y="20562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96194" y="3821539"/>
              <a:ext cx="234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6457"/>
                    <a:pt x="3892" y="11314"/>
                    <a:pt x="7492" y="7714"/>
                  </a:cubicBezTo>
                  <a:cubicBezTo>
                    <a:pt x="11092" y="4114"/>
                    <a:pt x="1634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145552" y="3482772"/>
              <a:ext cx="158643" cy="49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13" fill="norm" stroke="1" extrusionOk="0">
                  <a:moveTo>
                    <a:pt x="21301" y="920"/>
                  </a:moveTo>
                  <a:cubicBezTo>
                    <a:pt x="20448" y="554"/>
                    <a:pt x="19596" y="188"/>
                    <a:pt x="18317" y="50"/>
                  </a:cubicBezTo>
                  <a:cubicBezTo>
                    <a:pt x="17038" y="-87"/>
                    <a:pt x="15333" y="5"/>
                    <a:pt x="12775" y="1011"/>
                  </a:cubicBezTo>
                  <a:cubicBezTo>
                    <a:pt x="10217" y="2018"/>
                    <a:pt x="6806" y="3940"/>
                    <a:pt x="4390" y="6686"/>
                  </a:cubicBezTo>
                  <a:cubicBezTo>
                    <a:pt x="1975" y="9432"/>
                    <a:pt x="554" y="13001"/>
                    <a:pt x="127" y="15427"/>
                  </a:cubicBezTo>
                  <a:cubicBezTo>
                    <a:pt x="-299" y="17852"/>
                    <a:pt x="269" y="19133"/>
                    <a:pt x="2969" y="19957"/>
                  </a:cubicBezTo>
                  <a:cubicBezTo>
                    <a:pt x="5669" y="20781"/>
                    <a:pt x="10501" y="21147"/>
                    <a:pt x="15333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301516" y="3664905"/>
              <a:ext cx="30747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81" fill="norm" stroke="1" extrusionOk="0">
                  <a:moveTo>
                    <a:pt x="187" y="4493"/>
                  </a:moveTo>
                  <a:cubicBezTo>
                    <a:pt x="39" y="3283"/>
                    <a:pt x="-109" y="2073"/>
                    <a:pt x="113" y="1209"/>
                  </a:cubicBezTo>
                  <a:cubicBezTo>
                    <a:pt x="335" y="345"/>
                    <a:pt x="927" y="-173"/>
                    <a:pt x="2184" y="86"/>
                  </a:cubicBezTo>
                  <a:cubicBezTo>
                    <a:pt x="3442" y="345"/>
                    <a:pt x="5365" y="1382"/>
                    <a:pt x="6253" y="4061"/>
                  </a:cubicBezTo>
                  <a:cubicBezTo>
                    <a:pt x="7140" y="6739"/>
                    <a:pt x="6992" y="11059"/>
                    <a:pt x="6549" y="13997"/>
                  </a:cubicBezTo>
                  <a:cubicBezTo>
                    <a:pt x="6105" y="16934"/>
                    <a:pt x="5365" y="18489"/>
                    <a:pt x="4773" y="19613"/>
                  </a:cubicBezTo>
                  <a:cubicBezTo>
                    <a:pt x="4181" y="20736"/>
                    <a:pt x="3738" y="21427"/>
                    <a:pt x="3442" y="21254"/>
                  </a:cubicBezTo>
                  <a:cubicBezTo>
                    <a:pt x="3146" y="21081"/>
                    <a:pt x="2998" y="20045"/>
                    <a:pt x="3812" y="17453"/>
                  </a:cubicBezTo>
                  <a:cubicBezTo>
                    <a:pt x="4625" y="14861"/>
                    <a:pt x="6401" y="10713"/>
                    <a:pt x="7880" y="7776"/>
                  </a:cubicBezTo>
                  <a:cubicBezTo>
                    <a:pt x="9359" y="4838"/>
                    <a:pt x="10543" y="3110"/>
                    <a:pt x="11431" y="1901"/>
                  </a:cubicBezTo>
                  <a:cubicBezTo>
                    <a:pt x="12318" y="691"/>
                    <a:pt x="12910" y="0"/>
                    <a:pt x="12984" y="0"/>
                  </a:cubicBezTo>
                  <a:cubicBezTo>
                    <a:pt x="13058" y="0"/>
                    <a:pt x="12614" y="691"/>
                    <a:pt x="12170" y="2505"/>
                  </a:cubicBezTo>
                  <a:cubicBezTo>
                    <a:pt x="11727" y="4320"/>
                    <a:pt x="11283" y="7257"/>
                    <a:pt x="12096" y="9677"/>
                  </a:cubicBezTo>
                  <a:cubicBezTo>
                    <a:pt x="12910" y="12096"/>
                    <a:pt x="14981" y="13997"/>
                    <a:pt x="16757" y="14688"/>
                  </a:cubicBezTo>
                  <a:cubicBezTo>
                    <a:pt x="18532" y="15379"/>
                    <a:pt x="20012" y="14861"/>
                    <a:pt x="21491" y="14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615344" y="3518855"/>
              <a:ext cx="121204" cy="53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12081" y="688"/>
                  </a:moveTo>
                  <a:cubicBezTo>
                    <a:pt x="10617" y="344"/>
                    <a:pt x="9153" y="0"/>
                    <a:pt x="8969" y="0"/>
                  </a:cubicBezTo>
                  <a:cubicBezTo>
                    <a:pt x="8786" y="0"/>
                    <a:pt x="9885" y="344"/>
                    <a:pt x="12264" y="1807"/>
                  </a:cubicBezTo>
                  <a:cubicBezTo>
                    <a:pt x="14644" y="3270"/>
                    <a:pt x="18305" y="5852"/>
                    <a:pt x="19953" y="8476"/>
                  </a:cubicBezTo>
                  <a:cubicBezTo>
                    <a:pt x="21600" y="11101"/>
                    <a:pt x="21234" y="13769"/>
                    <a:pt x="18854" y="15963"/>
                  </a:cubicBezTo>
                  <a:cubicBezTo>
                    <a:pt x="16475" y="18158"/>
                    <a:pt x="12081" y="19879"/>
                    <a:pt x="8603" y="20739"/>
                  </a:cubicBezTo>
                  <a:cubicBezTo>
                    <a:pt x="5125" y="21600"/>
                    <a:pt x="256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2123344" y="3254272"/>
              <a:ext cx="94780" cy="106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0" y="3923"/>
                  </a:moveTo>
                  <a:cubicBezTo>
                    <a:pt x="2880" y="3190"/>
                    <a:pt x="5760" y="2457"/>
                    <a:pt x="8400" y="1875"/>
                  </a:cubicBezTo>
                  <a:cubicBezTo>
                    <a:pt x="11040" y="1293"/>
                    <a:pt x="13440" y="862"/>
                    <a:pt x="15600" y="539"/>
                  </a:cubicBezTo>
                  <a:cubicBezTo>
                    <a:pt x="17760" y="216"/>
                    <a:pt x="19680" y="0"/>
                    <a:pt x="20640" y="0"/>
                  </a:cubicBezTo>
                  <a:cubicBezTo>
                    <a:pt x="21600" y="0"/>
                    <a:pt x="21600" y="216"/>
                    <a:pt x="21360" y="1164"/>
                  </a:cubicBezTo>
                  <a:cubicBezTo>
                    <a:pt x="21120" y="2113"/>
                    <a:pt x="20640" y="3794"/>
                    <a:pt x="19440" y="5540"/>
                  </a:cubicBezTo>
                  <a:cubicBezTo>
                    <a:pt x="18240" y="7286"/>
                    <a:pt x="16320" y="9097"/>
                    <a:pt x="14400" y="10778"/>
                  </a:cubicBezTo>
                  <a:cubicBezTo>
                    <a:pt x="12480" y="12460"/>
                    <a:pt x="10560" y="14012"/>
                    <a:pt x="9360" y="15629"/>
                  </a:cubicBezTo>
                  <a:cubicBezTo>
                    <a:pt x="8160" y="17246"/>
                    <a:pt x="7680" y="18927"/>
                    <a:pt x="7680" y="19875"/>
                  </a:cubicBezTo>
                  <a:cubicBezTo>
                    <a:pt x="7680" y="20824"/>
                    <a:pt x="8160" y="21040"/>
                    <a:pt x="9120" y="21234"/>
                  </a:cubicBezTo>
                  <a:cubicBezTo>
                    <a:pt x="10080" y="21428"/>
                    <a:pt x="11520" y="21600"/>
                    <a:pt x="13200" y="21600"/>
                  </a:cubicBezTo>
                  <a:cubicBezTo>
                    <a:pt x="14880" y="21600"/>
                    <a:pt x="16800" y="21428"/>
                    <a:pt x="1872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2013142" y="4515643"/>
              <a:ext cx="288003" cy="25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42" fill="norm" stroke="1" extrusionOk="0">
                  <a:moveTo>
                    <a:pt x="2059" y="4617"/>
                  </a:moveTo>
                  <a:cubicBezTo>
                    <a:pt x="1429" y="3909"/>
                    <a:pt x="798" y="3201"/>
                    <a:pt x="404" y="2404"/>
                  </a:cubicBezTo>
                  <a:cubicBezTo>
                    <a:pt x="10" y="1607"/>
                    <a:pt x="-148" y="722"/>
                    <a:pt x="167" y="280"/>
                  </a:cubicBezTo>
                  <a:cubicBezTo>
                    <a:pt x="483" y="-163"/>
                    <a:pt x="1271" y="-163"/>
                    <a:pt x="2848" y="899"/>
                  </a:cubicBezTo>
                  <a:cubicBezTo>
                    <a:pt x="4424" y="1962"/>
                    <a:pt x="6789" y="4086"/>
                    <a:pt x="8208" y="6742"/>
                  </a:cubicBezTo>
                  <a:cubicBezTo>
                    <a:pt x="9627" y="9398"/>
                    <a:pt x="10100" y="12585"/>
                    <a:pt x="9627" y="15063"/>
                  </a:cubicBezTo>
                  <a:cubicBezTo>
                    <a:pt x="9154" y="17542"/>
                    <a:pt x="7735" y="19312"/>
                    <a:pt x="6553" y="20286"/>
                  </a:cubicBezTo>
                  <a:cubicBezTo>
                    <a:pt x="5370" y="21260"/>
                    <a:pt x="4424" y="21437"/>
                    <a:pt x="3794" y="20640"/>
                  </a:cubicBezTo>
                  <a:cubicBezTo>
                    <a:pt x="3163" y="19844"/>
                    <a:pt x="2848" y="18073"/>
                    <a:pt x="4818" y="14886"/>
                  </a:cubicBezTo>
                  <a:cubicBezTo>
                    <a:pt x="6789" y="11699"/>
                    <a:pt x="11046" y="7096"/>
                    <a:pt x="13411" y="4440"/>
                  </a:cubicBezTo>
                  <a:cubicBezTo>
                    <a:pt x="15776" y="1785"/>
                    <a:pt x="16249" y="1076"/>
                    <a:pt x="16170" y="1076"/>
                  </a:cubicBezTo>
                  <a:cubicBezTo>
                    <a:pt x="16091" y="1076"/>
                    <a:pt x="15461" y="1785"/>
                    <a:pt x="14672" y="3378"/>
                  </a:cubicBezTo>
                  <a:cubicBezTo>
                    <a:pt x="13884" y="4971"/>
                    <a:pt x="12938" y="7450"/>
                    <a:pt x="13096" y="9752"/>
                  </a:cubicBezTo>
                  <a:cubicBezTo>
                    <a:pt x="13253" y="12053"/>
                    <a:pt x="14515" y="14178"/>
                    <a:pt x="16091" y="14975"/>
                  </a:cubicBezTo>
                  <a:cubicBezTo>
                    <a:pt x="17668" y="15771"/>
                    <a:pt x="19560" y="15240"/>
                    <a:pt x="21452" y="14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2370994" y="4602589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396394" y="467878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557474" y="4542889"/>
              <a:ext cx="185746" cy="21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30" fill="norm" stroke="1" extrusionOk="0">
                  <a:moveTo>
                    <a:pt x="1176" y="2824"/>
                  </a:moveTo>
                  <a:cubicBezTo>
                    <a:pt x="456" y="1969"/>
                    <a:pt x="-264" y="1113"/>
                    <a:pt x="96" y="579"/>
                  </a:cubicBezTo>
                  <a:cubicBezTo>
                    <a:pt x="456" y="44"/>
                    <a:pt x="1896" y="-170"/>
                    <a:pt x="3816" y="151"/>
                  </a:cubicBezTo>
                  <a:cubicBezTo>
                    <a:pt x="5736" y="472"/>
                    <a:pt x="8136" y="1327"/>
                    <a:pt x="9216" y="3893"/>
                  </a:cubicBezTo>
                  <a:cubicBezTo>
                    <a:pt x="10296" y="6460"/>
                    <a:pt x="10056" y="10737"/>
                    <a:pt x="9096" y="13731"/>
                  </a:cubicBezTo>
                  <a:cubicBezTo>
                    <a:pt x="8136" y="16725"/>
                    <a:pt x="6456" y="18436"/>
                    <a:pt x="5016" y="19505"/>
                  </a:cubicBezTo>
                  <a:cubicBezTo>
                    <a:pt x="3576" y="20575"/>
                    <a:pt x="2376" y="21002"/>
                    <a:pt x="2256" y="20575"/>
                  </a:cubicBezTo>
                  <a:cubicBezTo>
                    <a:pt x="2136" y="20147"/>
                    <a:pt x="3096" y="18864"/>
                    <a:pt x="6216" y="15763"/>
                  </a:cubicBezTo>
                  <a:cubicBezTo>
                    <a:pt x="9336" y="12662"/>
                    <a:pt x="14616" y="7743"/>
                    <a:pt x="17616" y="4856"/>
                  </a:cubicBezTo>
                  <a:cubicBezTo>
                    <a:pt x="20616" y="1969"/>
                    <a:pt x="21336" y="1113"/>
                    <a:pt x="20976" y="1541"/>
                  </a:cubicBezTo>
                  <a:cubicBezTo>
                    <a:pt x="20616" y="1969"/>
                    <a:pt x="19176" y="3680"/>
                    <a:pt x="17976" y="6246"/>
                  </a:cubicBezTo>
                  <a:cubicBezTo>
                    <a:pt x="16776" y="8812"/>
                    <a:pt x="15816" y="12234"/>
                    <a:pt x="15936" y="14907"/>
                  </a:cubicBezTo>
                  <a:cubicBezTo>
                    <a:pt x="16056" y="17580"/>
                    <a:pt x="17256" y="19505"/>
                    <a:pt x="18456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756909" y="4754989"/>
              <a:ext cx="97239" cy="9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293" fill="norm" stroke="1" extrusionOk="0">
                  <a:moveTo>
                    <a:pt x="9556" y="1473"/>
                  </a:moveTo>
                  <a:cubicBezTo>
                    <a:pt x="6029" y="5400"/>
                    <a:pt x="2503" y="9327"/>
                    <a:pt x="960" y="12518"/>
                  </a:cubicBezTo>
                  <a:cubicBezTo>
                    <a:pt x="-583" y="15709"/>
                    <a:pt x="-142" y="18164"/>
                    <a:pt x="1401" y="19636"/>
                  </a:cubicBezTo>
                  <a:cubicBezTo>
                    <a:pt x="2944" y="21109"/>
                    <a:pt x="5588" y="21600"/>
                    <a:pt x="8454" y="21109"/>
                  </a:cubicBezTo>
                  <a:cubicBezTo>
                    <a:pt x="11319" y="20618"/>
                    <a:pt x="14405" y="19145"/>
                    <a:pt x="16829" y="17182"/>
                  </a:cubicBezTo>
                  <a:cubicBezTo>
                    <a:pt x="19254" y="15218"/>
                    <a:pt x="21017" y="12764"/>
                    <a:pt x="19915" y="9818"/>
                  </a:cubicBezTo>
                  <a:cubicBezTo>
                    <a:pt x="18813" y="6873"/>
                    <a:pt x="14846" y="3436"/>
                    <a:pt x="108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898044" y="3796502"/>
              <a:ext cx="2476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246" y="1118"/>
                    <a:pt x="8492" y="-1582"/>
                    <a:pt x="12092" y="1118"/>
                  </a:cubicBezTo>
                  <a:cubicBezTo>
                    <a:pt x="15692" y="3818"/>
                    <a:pt x="1864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936144" y="4012039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3940896" y="3676431"/>
              <a:ext cx="482672" cy="57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64" fill="norm" stroke="1" extrusionOk="0">
                  <a:moveTo>
                    <a:pt x="17967" y="444"/>
                  </a:moveTo>
                  <a:cubicBezTo>
                    <a:pt x="18437" y="204"/>
                    <a:pt x="18906" y="-36"/>
                    <a:pt x="19000" y="4"/>
                  </a:cubicBezTo>
                  <a:cubicBezTo>
                    <a:pt x="19094" y="44"/>
                    <a:pt x="18813" y="364"/>
                    <a:pt x="17451" y="1044"/>
                  </a:cubicBezTo>
                  <a:cubicBezTo>
                    <a:pt x="16089" y="1724"/>
                    <a:pt x="13647" y="2764"/>
                    <a:pt x="11253" y="3804"/>
                  </a:cubicBezTo>
                  <a:cubicBezTo>
                    <a:pt x="8858" y="4844"/>
                    <a:pt x="6510" y="5884"/>
                    <a:pt x="5101" y="6564"/>
                  </a:cubicBezTo>
                  <a:cubicBezTo>
                    <a:pt x="3693" y="7244"/>
                    <a:pt x="3223" y="7564"/>
                    <a:pt x="2894" y="7924"/>
                  </a:cubicBezTo>
                  <a:cubicBezTo>
                    <a:pt x="2566" y="8284"/>
                    <a:pt x="2378" y="8684"/>
                    <a:pt x="2613" y="8924"/>
                  </a:cubicBezTo>
                  <a:cubicBezTo>
                    <a:pt x="2847" y="9164"/>
                    <a:pt x="3505" y="9244"/>
                    <a:pt x="5242" y="9284"/>
                  </a:cubicBezTo>
                  <a:cubicBezTo>
                    <a:pt x="6979" y="9324"/>
                    <a:pt x="9797" y="9324"/>
                    <a:pt x="11487" y="9324"/>
                  </a:cubicBezTo>
                  <a:cubicBezTo>
                    <a:pt x="13178" y="9324"/>
                    <a:pt x="13741" y="9324"/>
                    <a:pt x="14258" y="9444"/>
                  </a:cubicBezTo>
                  <a:cubicBezTo>
                    <a:pt x="14774" y="9564"/>
                    <a:pt x="15244" y="9804"/>
                    <a:pt x="15385" y="10124"/>
                  </a:cubicBezTo>
                  <a:cubicBezTo>
                    <a:pt x="15526" y="10444"/>
                    <a:pt x="15338" y="10844"/>
                    <a:pt x="14352" y="11524"/>
                  </a:cubicBezTo>
                  <a:cubicBezTo>
                    <a:pt x="13366" y="12204"/>
                    <a:pt x="11581" y="13164"/>
                    <a:pt x="9233" y="14284"/>
                  </a:cubicBezTo>
                  <a:cubicBezTo>
                    <a:pt x="6886" y="15404"/>
                    <a:pt x="3974" y="16684"/>
                    <a:pt x="2331" y="17524"/>
                  </a:cubicBezTo>
                  <a:cubicBezTo>
                    <a:pt x="687" y="18364"/>
                    <a:pt x="312" y="18764"/>
                    <a:pt x="124" y="19164"/>
                  </a:cubicBezTo>
                  <a:cubicBezTo>
                    <a:pt x="-64" y="19564"/>
                    <a:pt x="-64" y="19964"/>
                    <a:pt x="312" y="20164"/>
                  </a:cubicBezTo>
                  <a:cubicBezTo>
                    <a:pt x="687" y="20364"/>
                    <a:pt x="1439" y="20364"/>
                    <a:pt x="3411" y="20204"/>
                  </a:cubicBezTo>
                  <a:cubicBezTo>
                    <a:pt x="5383" y="20044"/>
                    <a:pt x="8576" y="19724"/>
                    <a:pt x="11440" y="19484"/>
                  </a:cubicBezTo>
                  <a:cubicBezTo>
                    <a:pt x="14305" y="19244"/>
                    <a:pt x="16840" y="19084"/>
                    <a:pt x="18484" y="19084"/>
                  </a:cubicBezTo>
                  <a:cubicBezTo>
                    <a:pt x="20127" y="19084"/>
                    <a:pt x="20879" y="19244"/>
                    <a:pt x="21207" y="19524"/>
                  </a:cubicBezTo>
                  <a:cubicBezTo>
                    <a:pt x="21536" y="19804"/>
                    <a:pt x="21442" y="20204"/>
                    <a:pt x="21160" y="20564"/>
                  </a:cubicBezTo>
                  <a:cubicBezTo>
                    <a:pt x="20879" y="20924"/>
                    <a:pt x="20409" y="21244"/>
                    <a:pt x="19939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983894" y="4437489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015644" y="434858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098194" y="4418439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136294" y="4532739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328531" y="4367639"/>
              <a:ext cx="116270" cy="17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345" fill="norm" stroke="1" extrusionOk="0">
                  <a:moveTo>
                    <a:pt x="15335" y="5465"/>
                  </a:moveTo>
                  <a:cubicBezTo>
                    <a:pt x="13473" y="5465"/>
                    <a:pt x="11611" y="5465"/>
                    <a:pt x="9004" y="7287"/>
                  </a:cubicBezTo>
                  <a:cubicBezTo>
                    <a:pt x="6397" y="9108"/>
                    <a:pt x="3046" y="12752"/>
                    <a:pt x="1370" y="15354"/>
                  </a:cubicBezTo>
                  <a:cubicBezTo>
                    <a:pt x="-306" y="17957"/>
                    <a:pt x="-306" y="19518"/>
                    <a:pt x="625" y="20429"/>
                  </a:cubicBezTo>
                  <a:cubicBezTo>
                    <a:pt x="1556" y="21340"/>
                    <a:pt x="3418" y="21600"/>
                    <a:pt x="6770" y="21080"/>
                  </a:cubicBezTo>
                  <a:cubicBezTo>
                    <a:pt x="10122" y="20559"/>
                    <a:pt x="14963" y="19258"/>
                    <a:pt x="17756" y="16655"/>
                  </a:cubicBezTo>
                  <a:cubicBezTo>
                    <a:pt x="20549" y="14053"/>
                    <a:pt x="21294" y="10149"/>
                    <a:pt x="19432" y="7157"/>
                  </a:cubicBezTo>
                  <a:cubicBezTo>
                    <a:pt x="17570" y="4164"/>
                    <a:pt x="13101" y="2082"/>
                    <a:pt x="8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045142" y="3399852"/>
              <a:ext cx="207073" cy="15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79" fill="norm" stroke="1" extrusionOk="0">
                  <a:moveTo>
                    <a:pt x="13838" y="5463"/>
                  </a:moveTo>
                  <a:cubicBezTo>
                    <a:pt x="11246" y="10579"/>
                    <a:pt x="8654" y="15695"/>
                    <a:pt x="6818" y="18395"/>
                  </a:cubicBezTo>
                  <a:cubicBezTo>
                    <a:pt x="4982" y="21095"/>
                    <a:pt x="3902" y="21379"/>
                    <a:pt x="2822" y="21379"/>
                  </a:cubicBezTo>
                  <a:cubicBezTo>
                    <a:pt x="1742" y="21379"/>
                    <a:pt x="662" y="21095"/>
                    <a:pt x="230" y="18679"/>
                  </a:cubicBezTo>
                  <a:cubicBezTo>
                    <a:pt x="-202" y="16263"/>
                    <a:pt x="14" y="11716"/>
                    <a:pt x="554" y="9016"/>
                  </a:cubicBezTo>
                  <a:cubicBezTo>
                    <a:pt x="1094" y="6316"/>
                    <a:pt x="1958" y="5463"/>
                    <a:pt x="3578" y="5890"/>
                  </a:cubicBezTo>
                  <a:cubicBezTo>
                    <a:pt x="5198" y="6316"/>
                    <a:pt x="7574" y="8021"/>
                    <a:pt x="9842" y="10011"/>
                  </a:cubicBezTo>
                  <a:cubicBezTo>
                    <a:pt x="12110" y="12000"/>
                    <a:pt x="14270" y="14274"/>
                    <a:pt x="16214" y="14700"/>
                  </a:cubicBezTo>
                  <a:cubicBezTo>
                    <a:pt x="18158" y="15126"/>
                    <a:pt x="19886" y="13705"/>
                    <a:pt x="20642" y="11432"/>
                  </a:cubicBezTo>
                  <a:cubicBezTo>
                    <a:pt x="21398" y="9158"/>
                    <a:pt x="21182" y="6032"/>
                    <a:pt x="20642" y="4042"/>
                  </a:cubicBezTo>
                  <a:cubicBezTo>
                    <a:pt x="20102" y="2053"/>
                    <a:pt x="19238" y="1200"/>
                    <a:pt x="18158" y="632"/>
                  </a:cubicBezTo>
                  <a:cubicBezTo>
                    <a:pt x="17078" y="63"/>
                    <a:pt x="15782" y="-221"/>
                    <a:pt x="14486" y="205"/>
                  </a:cubicBezTo>
                  <a:cubicBezTo>
                    <a:pt x="13190" y="632"/>
                    <a:pt x="11894" y="1768"/>
                    <a:pt x="10598" y="2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4765440" y="3546697"/>
              <a:ext cx="164605" cy="37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01" fill="norm" stroke="1" extrusionOk="0">
                  <a:moveTo>
                    <a:pt x="17981" y="1567"/>
                  </a:moveTo>
                  <a:cubicBezTo>
                    <a:pt x="17434" y="957"/>
                    <a:pt x="16887" y="347"/>
                    <a:pt x="15794" y="103"/>
                  </a:cubicBezTo>
                  <a:cubicBezTo>
                    <a:pt x="14700" y="-141"/>
                    <a:pt x="13059" y="-19"/>
                    <a:pt x="10735" y="1201"/>
                  </a:cubicBezTo>
                  <a:cubicBezTo>
                    <a:pt x="8411" y="2422"/>
                    <a:pt x="5404" y="4740"/>
                    <a:pt x="3216" y="7913"/>
                  </a:cubicBezTo>
                  <a:cubicBezTo>
                    <a:pt x="1029" y="11086"/>
                    <a:pt x="-338" y="15113"/>
                    <a:pt x="72" y="17676"/>
                  </a:cubicBezTo>
                  <a:cubicBezTo>
                    <a:pt x="482" y="20239"/>
                    <a:pt x="2670" y="21337"/>
                    <a:pt x="6497" y="21398"/>
                  </a:cubicBezTo>
                  <a:cubicBezTo>
                    <a:pt x="10325" y="21459"/>
                    <a:pt x="15794" y="20483"/>
                    <a:pt x="21262" y="1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970586" y="3635488"/>
              <a:ext cx="207109" cy="21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35" fill="norm" stroke="1" extrusionOk="0">
                  <a:moveTo>
                    <a:pt x="1712" y="2679"/>
                  </a:moveTo>
                  <a:cubicBezTo>
                    <a:pt x="1712" y="1640"/>
                    <a:pt x="1712" y="602"/>
                    <a:pt x="2257" y="186"/>
                  </a:cubicBezTo>
                  <a:cubicBezTo>
                    <a:pt x="2803" y="-229"/>
                    <a:pt x="3893" y="-21"/>
                    <a:pt x="5093" y="1536"/>
                  </a:cubicBezTo>
                  <a:cubicBezTo>
                    <a:pt x="6293" y="3094"/>
                    <a:pt x="7603" y="6002"/>
                    <a:pt x="7384" y="9325"/>
                  </a:cubicBezTo>
                  <a:cubicBezTo>
                    <a:pt x="7166" y="12648"/>
                    <a:pt x="5421" y="16386"/>
                    <a:pt x="3893" y="18567"/>
                  </a:cubicBezTo>
                  <a:cubicBezTo>
                    <a:pt x="2366" y="20748"/>
                    <a:pt x="1057" y="21371"/>
                    <a:pt x="403" y="21059"/>
                  </a:cubicBezTo>
                  <a:cubicBezTo>
                    <a:pt x="-252" y="20748"/>
                    <a:pt x="-252" y="19502"/>
                    <a:pt x="1493" y="16906"/>
                  </a:cubicBezTo>
                  <a:cubicBezTo>
                    <a:pt x="3239" y="14309"/>
                    <a:pt x="6730" y="10363"/>
                    <a:pt x="9021" y="8079"/>
                  </a:cubicBezTo>
                  <a:cubicBezTo>
                    <a:pt x="11312" y="5794"/>
                    <a:pt x="12403" y="5171"/>
                    <a:pt x="13603" y="4548"/>
                  </a:cubicBezTo>
                  <a:cubicBezTo>
                    <a:pt x="14803" y="3925"/>
                    <a:pt x="16112" y="3302"/>
                    <a:pt x="16439" y="3509"/>
                  </a:cubicBezTo>
                  <a:cubicBezTo>
                    <a:pt x="16766" y="3717"/>
                    <a:pt x="16112" y="4756"/>
                    <a:pt x="15566" y="6729"/>
                  </a:cubicBezTo>
                  <a:cubicBezTo>
                    <a:pt x="15021" y="8702"/>
                    <a:pt x="14584" y="11609"/>
                    <a:pt x="14803" y="13479"/>
                  </a:cubicBezTo>
                  <a:cubicBezTo>
                    <a:pt x="15021" y="15348"/>
                    <a:pt x="15893" y="16179"/>
                    <a:pt x="17093" y="16594"/>
                  </a:cubicBezTo>
                  <a:cubicBezTo>
                    <a:pt x="18293" y="17009"/>
                    <a:pt x="19821" y="17009"/>
                    <a:pt x="21348" y="17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5311044" y="3770739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5504838" y="3654427"/>
              <a:ext cx="187479" cy="22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88" fill="norm" stroke="1" extrusionOk="0">
                  <a:moveTo>
                    <a:pt x="1055" y="2614"/>
                  </a:moveTo>
                  <a:cubicBezTo>
                    <a:pt x="818" y="1605"/>
                    <a:pt x="580" y="595"/>
                    <a:pt x="1174" y="192"/>
                  </a:cubicBezTo>
                  <a:cubicBezTo>
                    <a:pt x="1767" y="-212"/>
                    <a:pt x="3191" y="-10"/>
                    <a:pt x="4853" y="1100"/>
                  </a:cubicBezTo>
                  <a:cubicBezTo>
                    <a:pt x="6515" y="2210"/>
                    <a:pt x="8413" y="4229"/>
                    <a:pt x="9007" y="7055"/>
                  </a:cubicBezTo>
                  <a:cubicBezTo>
                    <a:pt x="9600" y="9881"/>
                    <a:pt x="8888" y="13515"/>
                    <a:pt x="8057" y="15837"/>
                  </a:cubicBezTo>
                  <a:cubicBezTo>
                    <a:pt x="7227" y="18158"/>
                    <a:pt x="6277" y="19167"/>
                    <a:pt x="4853" y="19975"/>
                  </a:cubicBezTo>
                  <a:cubicBezTo>
                    <a:pt x="3429" y="20782"/>
                    <a:pt x="1530" y="21388"/>
                    <a:pt x="580" y="20681"/>
                  </a:cubicBezTo>
                  <a:cubicBezTo>
                    <a:pt x="-369" y="19975"/>
                    <a:pt x="-369" y="17956"/>
                    <a:pt x="2242" y="14928"/>
                  </a:cubicBezTo>
                  <a:cubicBezTo>
                    <a:pt x="4853" y="11900"/>
                    <a:pt x="10075" y="7863"/>
                    <a:pt x="13279" y="5541"/>
                  </a:cubicBezTo>
                  <a:cubicBezTo>
                    <a:pt x="16484" y="3220"/>
                    <a:pt x="17671" y="2614"/>
                    <a:pt x="18857" y="2009"/>
                  </a:cubicBezTo>
                  <a:cubicBezTo>
                    <a:pt x="20044" y="1403"/>
                    <a:pt x="21231" y="797"/>
                    <a:pt x="20994" y="1100"/>
                  </a:cubicBezTo>
                  <a:cubicBezTo>
                    <a:pt x="20756" y="1403"/>
                    <a:pt x="19095" y="2614"/>
                    <a:pt x="17433" y="4936"/>
                  </a:cubicBezTo>
                  <a:cubicBezTo>
                    <a:pt x="15772" y="7257"/>
                    <a:pt x="14110" y="10689"/>
                    <a:pt x="13279" y="13212"/>
                  </a:cubicBezTo>
                  <a:cubicBezTo>
                    <a:pt x="12449" y="15736"/>
                    <a:pt x="12449" y="17351"/>
                    <a:pt x="13398" y="18562"/>
                  </a:cubicBezTo>
                  <a:cubicBezTo>
                    <a:pt x="14347" y="19773"/>
                    <a:pt x="16246" y="20581"/>
                    <a:pt x="18145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5750844" y="3840589"/>
              <a:ext cx="98183" cy="7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394" fill="norm" stroke="1" extrusionOk="0">
                  <a:moveTo>
                    <a:pt x="12880" y="5400"/>
                  </a:moveTo>
                  <a:cubicBezTo>
                    <a:pt x="10676" y="5400"/>
                    <a:pt x="8472" y="5400"/>
                    <a:pt x="6268" y="6000"/>
                  </a:cubicBezTo>
                  <a:cubicBezTo>
                    <a:pt x="4064" y="6600"/>
                    <a:pt x="1860" y="7800"/>
                    <a:pt x="758" y="9900"/>
                  </a:cubicBezTo>
                  <a:cubicBezTo>
                    <a:pt x="-344" y="12000"/>
                    <a:pt x="-344" y="15000"/>
                    <a:pt x="1419" y="17100"/>
                  </a:cubicBezTo>
                  <a:cubicBezTo>
                    <a:pt x="3183" y="19200"/>
                    <a:pt x="6709" y="20400"/>
                    <a:pt x="9574" y="21000"/>
                  </a:cubicBezTo>
                  <a:cubicBezTo>
                    <a:pt x="12440" y="21600"/>
                    <a:pt x="14644" y="21600"/>
                    <a:pt x="16848" y="20400"/>
                  </a:cubicBezTo>
                  <a:cubicBezTo>
                    <a:pt x="19052" y="19200"/>
                    <a:pt x="21256" y="16800"/>
                    <a:pt x="20154" y="13200"/>
                  </a:cubicBezTo>
                  <a:cubicBezTo>
                    <a:pt x="19052" y="9600"/>
                    <a:pt x="14644" y="4800"/>
                    <a:pt x="10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5914294" y="3567539"/>
              <a:ext cx="140806" cy="38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7" fill="norm" stroke="1" extrusionOk="0">
                  <a:moveTo>
                    <a:pt x="2901" y="0"/>
                  </a:moveTo>
                  <a:cubicBezTo>
                    <a:pt x="7093" y="1543"/>
                    <a:pt x="11284" y="3086"/>
                    <a:pt x="14830" y="5222"/>
                  </a:cubicBezTo>
                  <a:cubicBezTo>
                    <a:pt x="18376" y="7358"/>
                    <a:pt x="21278" y="10088"/>
                    <a:pt x="21439" y="12758"/>
                  </a:cubicBezTo>
                  <a:cubicBezTo>
                    <a:pt x="21600" y="15429"/>
                    <a:pt x="19021" y="18040"/>
                    <a:pt x="16442" y="19582"/>
                  </a:cubicBezTo>
                  <a:cubicBezTo>
                    <a:pt x="13863" y="21125"/>
                    <a:pt x="11284" y="21600"/>
                    <a:pt x="8543" y="21422"/>
                  </a:cubicBezTo>
                  <a:cubicBezTo>
                    <a:pt x="5803" y="21244"/>
                    <a:pt x="2901" y="20413"/>
                    <a:pt x="0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6130194" y="338338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6133633" y="3206294"/>
              <a:ext cx="62942" cy="6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323" fill="norm" stroke="1" extrusionOk="0">
                  <a:moveTo>
                    <a:pt x="11410" y="1858"/>
                  </a:moveTo>
                  <a:cubicBezTo>
                    <a:pt x="7926" y="465"/>
                    <a:pt x="4442" y="-929"/>
                    <a:pt x="2352" y="813"/>
                  </a:cubicBezTo>
                  <a:cubicBezTo>
                    <a:pt x="262" y="2555"/>
                    <a:pt x="-435" y="7432"/>
                    <a:pt x="262" y="11265"/>
                  </a:cubicBezTo>
                  <a:cubicBezTo>
                    <a:pt x="959" y="15097"/>
                    <a:pt x="3049" y="17884"/>
                    <a:pt x="5836" y="19277"/>
                  </a:cubicBezTo>
                  <a:cubicBezTo>
                    <a:pt x="8623" y="20671"/>
                    <a:pt x="12107" y="20671"/>
                    <a:pt x="14894" y="19277"/>
                  </a:cubicBezTo>
                  <a:cubicBezTo>
                    <a:pt x="17681" y="17884"/>
                    <a:pt x="19771" y="15097"/>
                    <a:pt x="20468" y="11961"/>
                  </a:cubicBezTo>
                  <a:cubicBezTo>
                    <a:pt x="21165" y="8826"/>
                    <a:pt x="20468" y="5342"/>
                    <a:pt x="17681" y="4645"/>
                  </a:cubicBezTo>
                  <a:cubicBezTo>
                    <a:pt x="14894" y="3948"/>
                    <a:pt x="10017" y="6039"/>
                    <a:pt x="5139" y="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6434994" y="387233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714394" y="3482918"/>
              <a:ext cx="156554" cy="5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47" fill="norm" stroke="1" extrusionOk="0">
                  <a:moveTo>
                    <a:pt x="15552" y="5759"/>
                  </a:moveTo>
                  <a:cubicBezTo>
                    <a:pt x="17568" y="4698"/>
                    <a:pt x="19584" y="3636"/>
                    <a:pt x="20592" y="2727"/>
                  </a:cubicBezTo>
                  <a:cubicBezTo>
                    <a:pt x="21600" y="1818"/>
                    <a:pt x="21600" y="1060"/>
                    <a:pt x="20160" y="567"/>
                  </a:cubicBezTo>
                  <a:cubicBezTo>
                    <a:pt x="18720" y="74"/>
                    <a:pt x="15840" y="-153"/>
                    <a:pt x="12672" y="112"/>
                  </a:cubicBezTo>
                  <a:cubicBezTo>
                    <a:pt x="9504" y="378"/>
                    <a:pt x="6048" y="1135"/>
                    <a:pt x="3888" y="2879"/>
                  </a:cubicBezTo>
                  <a:cubicBezTo>
                    <a:pt x="1728" y="4622"/>
                    <a:pt x="864" y="7350"/>
                    <a:pt x="1008" y="10116"/>
                  </a:cubicBezTo>
                  <a:cubicBezTo>
                    <a:pt x="1152" y="12883"/>
                    <a:pt x="2304" y="15687"/>
                    <a:pt x="2880" y="17468"/>
                  </a:cubicBezTo>
                  <a:cubicBezTo>
                    <a:pt x="3456" y="19249"/>
                    <a:pt x="3456" y="20007"/>
                    <a:pt x="2880" y="20500"/>
                  </a:cubicBezTo>
                  <a:cubicBezTo>
                    <a:pt x="2304" y="20992"/>
                    <a:pt x="1152" y="21220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625494" y="3808839"/>
              <a:ext cx="203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550"/>
                    <a:pt x="2700" y="13500"/>
                    <a:pt x="6300" y="9900"/>
                  </a:cubicBezTo>
                  <a:cubicBezTo>
                    <a:pt x="9900" y="6300"/>
                    <a:pt x="1575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7017387" y="3331808"/>
              <a:ext cx="97058" cy="24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296" fill="norm" stroke="1" extrusionOk="0">
                  <a:moveTo>
                    <a:pt x="20634" y="4537"/>
                  </a:moveTo>
                  <a:cubicBezTo>
                    <a:pt x="19734" y="2862"/>
                    <a:pt x="18834" y="1186"/>
                    <a:pt x="17259" y="441"/>
                  </a:cubicBezTo>
                  <a:cubicBezTo>
                    <a:pt x="15684" y="-304"/>
                    <a:pt x="13434" y="-118"/>
                    <a:pt x="10734" y="1093"/>
                  </a:cubicBezTo>
                  <a:cubicBezTo>
                    <a:pt x="8034" y="2303"/>
                    <a:pt x="4884" y="4537"/>
                    <a:pt x="2634" y="7330"/>
                  </a:cubicBezTo>
                  <a:cubicBezTo>
                    <a:pt x="384" y="10124"/>
                    <a:pt x="-966" y="13475"/>
                    <a:pt x="834" y="15896"/>
                  </a:cubicBezTo>
                  <a:cubicBezTo>
                    <a:pt x="2634" y="18317"/>
                    <a:pt x="7584" y="19806"/>
                    <a:pt x="12534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165244" y="342148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167360" y="3309519"/>
              <a:ext cx="29635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20015"/>
                  </a:moveTo>
                  <a:cubicBezTo>
                    <a:pt x="10800" y="11375"/>
                    <a:pt x="0" y="2735"/>
                    <a:pt x="0" y="575"/>
                  </a:cubicBezTo>
                  <a:cubicBezTo>
                    <a:pt x="0" y="-1585"/>
                    <a:pt x="10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228744" y="3326239"/>
              <a:ext cx="7824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6646" y="0"/>
                  </a:moveTo>
                  <a:cubicBezTo>
                    <a:pt x="12185" y="2504"/>
                    <a:pt x="17723" y="5009"/>
                    <a:pt x="19662" y="7748"/>
                  </a:cubicBezTo>
                  <a:cubicBezTo>
                    <a:pt x="21600" y="10487"/>
                    <a:pt x="19938" y="13461"/>
                    <a:pt x="16062" y="15809"/>
                  </a:cubicBezTo>
                  <a:cubicBezTo>
                    <a:pt x="12185" y="18157"/>
                    <a:pt x="6092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451457" y="3672578"/>
              <a:ext cx="158288" cy="39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28" fill="norm" stroke="1" extrusionOk="0">
                  <a:moveTo>
                    <a:pt x="20978" y="1881"/>
                  </a:moveTo>
                  <a:cubicBezTo>
                    <a:pt x="20417" y="1307"/>
                    <a:pt x="19856" y="732"/>
                    <a:pt x="18874" y="388"/>
                  </a:cubicBezTo>
                  <a:cubicBezTo>
                    <a:pt x="17892" y="43"/>
                    <a:pt x="16490" y="-72"/>
                    <a:pt x="15087" y="43"/>
                  </a:cubicBezTo>
                  <a:cubicBezTo>
                    <a:pt x="13684" y="158"/>
                    <a:pt x="12282" y="502"/>
                    <a:pt x="10038" y="2054"/>
                  </a:cubicBezTo>
                  <a:cubicBezTo>
                    <a:pt x="7794" y="3605"/>
                    <a:pt x="4708" y="6362"/>
                    <a:pt x="2604" y="9005"/>
                  </a:cubicBezTo>
                  <a:cubicBezTo>
                    <a:pt x="500" y="11647"/>
                    <a:pt x="-622" y="14175"/>
                    <a:pt x="360" y="16243"/>
                  </a:cubicBezTo>
                  <a:cubicBezTo>
                    <a:pt x="1342" y="18311"/>
                    <a:pt x="4427" y="19919"/>
                    <a:pt x="6812" y="20724"/>
                  </a:cubicBezTo>
                  <a:cubicBezTo>
                    <a:pt x="9196" y="21528"/>
                    <a:pt x="10879" y="21528"/>
                    <a:pt x="12562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643993" y="3754070"/>
              <a:ext cx="219752" cy="25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91" fill="norm" stroke="1" extrusionOk="0">
                  <a:moveTo>
                    <a:pt x="1608" y="3462"/>
                  </a:moveTo>
                  <a:cubicBezTo>
                    <a:pt x="1608" y="2243"/>
                    <a:pt x="1608" y="1023"/>
                    <a:pt x="2328" y="414"/>
                  </a:cubicBezTo>
                  <a:cubicBezTo>
                    <a:pt x="3048" y="-196"/>
                    <a:pt x="4488" y="-196"/>
                    <a:pt x="6134" y="849"/>
                  </a:cubicBezTo>
                  <a:cubicBezTo>
                    <a:pt x="7780" y="1894"/>
                    <a:pt x="9631" y="3985"/>
                    <a:pt x="9940" y="6859"/>
                  </a:cubicBezTo>
                  <a:cubicBezTo>
                    <a:pt x="10248" y="9733"/>
                    <a:pt x="9014" y="13391"/>
                    <a:pt x="7677" y="15830"/>
                  </a:cubicBezTo>
                  <a:cubicBezTo>
                    <a:pt x="6340" y="18269"/>
                    <a:pt x="4900" y="19488"/>
                    <a:pt x="3563" y="20272"/>
                  </a:cubicBezTo>
                  <a:cubicBezTo>
                    <a:pt x="2226" y="21056"/>
                    <a:pt x="991" y="21404"/>
                    <a:pt x="374" y="21056"/>
                  </a:cubicBezTo>
                  <a:cubicBezTo>
                    <a:pt x="-243" y="20707"/>
                    <a:pt x="-243" y="19662"/>
                    <a:pt x="1506" y="17398"/>
                  </a:cubicBezTo>
                  <a:cubicBezTo>
                    <a:pt x="3254" y="15133"/>
                    <a:pt x="6751" y="11649"/>
                    <a:pt x="9014" y="9559"/>
                  </a:cubicBezTo>
                  <a:cubicBezTo>
                    <a:pt x="11277" y="7469"/>
                    <a:pt x="12306" y="6772"/>
                    <a:pt x="13334" y="6075"/>
                  </a:cubicBezTo>
                  <a:cubicBezTo>
                    <a:pt x="14363" y="5378"/>
                    <a:pt x="15391" y="4681"/>
                    <a:pt x="15700" y="4856"/>
                  </a:cubicBezTo>
                  <a:cubicBezTo>
                    <a:pt x="16008" y="5030"/>
                    <a:pt x="15597" y="6075"/>
                    <a:pt x="15083" y="7643"/>
                  </a:cubicBezTo>
                  <a:cubicBezTo>
                    <a:pt x="14568" y="9210"/>
                    <a:pt x="13951" y="11301"/>
                    <a:pt x="14157" y="13130"/>
                  </a:cubicBezTo>
                  <a:cubicBezTo>
                    <a:pt x="14363" y="14959"/>
                    <a:pt x="15391" y="16527"/>
                    <a:pt x="16728" y="17398"/>
                  </a:cubicBezTo>
                  <a:cubicBezTo>
                    <a:pt x="18066" y="18269"/>
                    <a:pt x="19711" y="18443"/>
                    <a:pt x="21357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7901844" y="3688189"/>
              <a:ext cx="16934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15015" y="0"/>
                  </a:moveTo>
                  <a:cubicBezTo>
                    <a:pt x="17385" y="3541"/>
                    <a:pt x="19756" y="7082"/>
                    <a:pt x="20678" y="9856"/>
                  </a:cubicBezTo>
                  <a:cubicBezTo>
                    <a:pt x="21600" y="12630"/>
                    <a:pt x="21073" y="14636"/>
                    <a:pt x="17385" y="16466"/>
                  </a:cubicBezTo>
                  <a:cubicBezTo>
                    <a:pt x="13698" y="18295"/>
                    <a:pt x="6849" y="199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4885594" y="4234289"/>
              <a:ext cx="135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8" y="18720"/>
                    <a:pt x="2096" y="15840"/>
                    <a:pt x="3144" y="12960"/>
                  </a:cubicBezTo>
                  <a:cubicBezTo>
                    <a:pt x="4192" y="10080"/>
                    <a:pt x="5239" y="7200"/>
                    <a:pt x="6338" y="5040"/>
                  </a:cubicBezTo>
                  <a:cubicBezTo>
                    <a:pt x="7437" y="2880"/>
                    <a:pt x="8586" y="1440"/>
                    <a:pt x="9752" y="720"/>
                  </a:cubicBezTo>
                  <a:cubicBezTo>
                    <a:pt x="10918" y="0"/>
                    <a:pt x="12101" y="0"/>
                    <a:pt x="13437" y="0"/>
                  </a:cubicBezTo>
                  <a:cubicBezTo>
                    <a:pt x="14772" y="0"/>
                    <a:pt x="16259" y="0"/>
                    <a:pt x="17645" y="720"/>
                  </a:cubicBezTo>
                  <a:cubicBezTo>
                    <a:pt x="19031" y="1440"/>
                    <a:pt x="20315" y="288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5476144" y="4443839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86"/>
                    <a:pt x="14400" y="8372"/>
                    <a:pt x="10800" y="11972"/>
                  </a:cubicBezTo>
                  <a:cubicBezTo>
                    <a:pt x="7200" y="15572"/>
                    <a:pt x="360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5672994" y="4367639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37"/>
                    <a:pt x="10800" y="6673"/>
                    <a:pt x="7200" y="10273"/>
                  </a:cubicBezTo>
                  <a:cubicBezTo>
                    <a:pt x="3600" y="13873"/>
                    <a:pt x="1800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5603144" y="4809461"/>
              <a:ext cx="81492" cy="7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724" fill="norm" stroke="1" extrusionOk="0">
                  <a:moveTo>
                    <a:pt x="14954" y="719"/>
                  </a:moveTo>
                  <a:cubicBezTo>
                    <a:pt x="12185" y="150"/>
                    <a:pt x="9415" y="-418"/>
                    <a:pt x="7200" y="435"/>
                  </a:cubicBezTo>
                  <a:cubicBezTo>
                    <a:pt x="4985" y="1287"/>
                    <a:pt x="3323" y="3561"/>
                    <a:pt x="2492" y="6119"/>
                  </a:cubicBezTo>
                  <a:cubicBezTo>
                    <a:pt x="1662" y="8677"/>
                    <a:pt x="1662" y="11519"/>
                    <a:pt x="3877" y="14361"/>
                  </a:cubicBezTo>
                  <a:cubicBezTo>
                    <a:pt x="6092" y="17203"/>
                    <a:pt x="10523" y="20045"/>
                    <a:pt x="13846" y="20614"/>
                  </a:cubicBezTo>
                  <a:cubicBezTo>
                    <a:pt x="17169" y="21182"/>
                    <a:pt x="19385" y="19477"/>
                    <a:pt x="20492" y="17203"/>
                  </a:cubicBezTo>
                  <a:cubicBezTo>
                    <a:pt x="21600" y="14929"/>
                    <a:pt x="21600" y="12087"/>
                    <a:pt x="20492" y="9814"/>
                  </a:cubicBezTo>
                  <a:cubicBezTo>
                    <a:pt x="19385" y="7540"/>
                    <a:pt x="17169" y="5835"/>
                    <a:pt x="13569" y="6119"/>
                  </a:cubicBezTo>
                  <a:cubicBezTo>
                    <a:pt x="9969" y="6403"/>
                    <a:pt x="4985" y="8677"/>
                    <a:pt x="0" y="1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5520594" y="434858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0" name="Drawing"/>
          <p:cNvGrpSpPr/>
          <p:nvPr/>
        </p:nvGrpSpPr>
        <p:grpSpPr>
          <a:xfrm>
            <a:off x="1360550" y="1341071"/>
            <a:ext cx="10552051" cy="5709546"/>
            <a:chOff x="0" y="0"/>
            <a:chExt cx="10552049" cy="5709545"/>
          </a:xfrm>
        </p:grpSpPr>
        <p:sp>
          <p:nvSpPr>
            <p:cNvPr id="2786" name="Line"/>
            <p:cNvSpPr/>
            <p:nvPr/>
          </p:nvSpPr>
          <p:spPr>
            <a:xfrm>
              <a:off x="0" y="811326"/>
              <a:ext cx="258700" cy="66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59" fill="norm" stroke="1" extrusionOk="0">
                  <a:moveTo>
                    <a:pt x="8819" y="1027"/>
                  </a:moveTo>
                  <a:cubicBezTo>
                    <a:pt x="9522" y="551"/>
                    <a:pt x="10224" y="76"/>
                    <a:pt x="10663" y="8"/>
                  </a:cubicBezTo>
                  <a:cubicBezTo>
                    <a:pt x="11102" y="-60"/>
                    <a:pt x="11278" y="280"/>
                    <a:pt x="10839" y="1774"/>
                  </a:cubicBezTo>
                  <a:cubicBezTo>
                    <a:pt x="10400" y="3268"/>
                    <a:pt x="9346" y="5917"/>
                    <a:pt x="8117" y="8329"/>
                  </a:cubicBezTo>
                  <a:cubicBezTo>
                    <a:pt x="6887" y="10740"/>
                    <a:pt x="5483" y="12914"/>
                    <a:pt x="4078" y="14883"/>
                  </a:cubicBezTo>
                  <a:cubicBezTo>
                    <a:pt x="2673" y="16853"/>
                    <a:pt x="1268" y="18619"/>
                    <a:pt x="565" y="19672"/>
                  </a:cubicBezTo>
                  <a:cubicBezTo>
                    <a:pt x="-137" y="20725"/>
                    <a:pt x="-137" y="21065"/>
                    <a:pt x="302" y="21268"/>
                  </a:cubicBezTo>
                  <a:cubicBezTo>
                    <a:pt x="741" y="21472"/>
                    <a:pt x="1619" y="21540"/>
                    <a:pt x="4253" y="21336"/>
                  </a:cubicBezTo>
                  <a:cubicBezTo>
                    <a:pt x="6887" y="21132"/>
                    <a:pt x="11278" y="20657"/>
                    <a:pt x="14439" y="20249"/>
                  </a:cubicBezTo>
                  <a:cubicBezTo>
                    <a:pt x="17600" y="19842"/>
                    <a:pt x="19531" y="19502"/>
                    <a:pt x="21463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03149" y="1275128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303149" y="119892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05327" y="1230678"/>
              <a:ext cx="132773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4020" y="0"/>
                  </a:moveTo>
                  <a:cubicBezTo>
                    <a:pt x="2992" y="6501"/>
                    <a:pt x="1963" y="13002"/>
                    <a:pt x="1277" y="16777"/>
                  </a:cubicBezTo>
                  <a:cubicBezTo>
                    <a:pt x="592" y="20551"/>
                    <a:pt x="249" y="21600"/>
                    <a:pt x="77" y="21600"/>
                  </a:cubicBezTo>
                  <a:cubicBezTo>
                    <a:pt x="-94" y="21600"/>
                    <a:pt x="-94" y="20551"/>
                    <a:pt x="1277" y="17196"/>
                  </a:cubicBezTo>
                  <a:cubicBezTo>
                    <a:pt x="2649" y="13841"/>
                    <a:pt x="5392" y="8179"/>
                    <a:pt x="7449" y="4928"/>
                  </a:cubicBezTo>
                  <a:cubicBezTo>
                    <a:pt x="9506" y="1678"/>
                    <a:pt x="10877" y="839"/>
                    <a:pt x="12420" y="419"/>
                  </a:cubicBezTo>
                  <a:cubicBezTo>
                    <a:pt x="13963" y="0"/>
                    <a:pt x="15677" y="0"/>
                    <a:pt x="16877" y="629"/>
                  </a:cubicBezTo>
                  <a:cubicBezTo>
                    <a:pt x="18077" y="1258"/>
                    <a:pt x="18763" y="2517"/>
                    <a:pt x="19449" y="5872"/>
                  </a:cubicBezTo>
                  <a:cubicBezTo>
                    <a:pt x="20135" y="9227"/>
                    <a:pt x="20820" y="14680"/>
                    <a:pt x="21506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614299" y="1235831"/>
              <a:ext cx="317501" cy="22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7987"/>
                  </a:moveTo>
                  <a:cubicBezTo>
                    <a:pt x="1728" y="6977"/>
                    <a:pt x="3456" y="5968"/>
                    <a:pt x="4608" y="5160"/>
                  </a:cubicBezTo>
                  <a:cubicBezTo>
                    <a:pt x="5760" y="4353"/>
                    <a:pt x="6336" y="3747"/>
                    <a:pt x="6696" y="2940"/>
                  </a:cubicBezTo>
                  <a:cubicBezTo>
                    <a:pt x="7056" y="2132"/>
                    <a:pt x="7200" y="1123"/>
                    <a:pt x="6912" y="517"/>
                  </a:cubicBezTo>
                  <a:cubicBezTo>
                    <a:pt x="6624" y="-88"/>
                    <a:pt x="5904" y="-290"/>
                    <a:pt x="4824" y="618"/>
                  </a:cubicBezTo>
                  <a:cubicBezTo>
                    <a:pt x="3744" y="1527"/>
                    <a:pt x="2304" y="3546"/>
                    <a:pt x="1440" y="6674"/>
                  </a:cubicBezTo>
                  <a:cubicBezTo>
                    <a:pt x="576" y="9803"/>
                    <a:pt x="288" y="14043"/>
                    <a:pt x="720" y="16869"/>
                  </a:cubicBezTo>
                  <a:cubicBezTo>
                    <a:pt x="1152" y="19695"/>
                    <a:pt x="2304" y="21108"/>
                    <a:pt x="4176" y="21209"/>
                  </a:cubicBezTo>
                  <a:cubicBezTo>
                    <a:pt x="6048" y="21310"/>
                    <a:pt x="8640" y="20099"/>
                    <a:pt x="10872" y="17777"/>
                  </a:cubicBezTo>
                  <a:cubicBezTo>
                    <a:pt x="13104" y="15456"/>
                    <a:pt x="14976" y="12024"/>
                    <a:pt x="16056" y="9803"/>
                  </a:cubicBezTo>
                  <a:cubicBezTo>
                    <a:pt x="17136" y="7583"/>
                    <a:pt x="17424" y="6574"/>
                    <a:pt x="17424" y="5564"/>
                  </a:cubicBezTo>
                  <a:cubicBezTo>
                    <a:pt x="17424" y="4555"/>
                    <a:pt x="17136" y="3546"/>
                    <a:pt x="16632" y="2839"/>
                  </a:cubicBezTo>
                  <a:cubicBezTo>
                    <a:pt x="16128" y="2132"/>
                    <a:pt x="15408" y="1729"/>
                    <a:pt x="14832" y="1931"/>
                  </a:cubicBezTo>
                  <a:cubicBezTo>
                    <a:pt x="14256" y="2132"/>
                    <a:pt x="13824" y="2940"/>
                    <a:pt x="13176" y="5362"/>
                  </a:cubicBezTo>
                  <a:cubicBezTo>
                    <a:pt x="12528" y="7785"/>
                    <a:pt x="11664" y="11822"/>
                    <a:pt x="11448" y="14245"/>
                  </a:cubicBezTo>
                  <a:cubicBezTo>
                    <a:pt x="11232" y="16667"/>
                    <a:pt x="11664" y="17474"/>
                    <a:pt x="12312" y="17777"/>
                  </a:cubicBezTo>
                  <a:cubicBezTo>
                    <a:pt x="12960" y="18080"/>
                    <a:pt x="13824" y="17878"/>
                    <a:pt x="14688" y="16768"/>
                  </a:cubicBezTo>
                  <a:cubicBezTo>
                    <a:pt x="15552" y="15658"/>
                    <a:pt x="16416" y="13639"/>
                    <a:pt x="16992" y="11923"/>
                  </a:cubicBezTo>
                  <a:cubicBezTo>
                    <a:pt x="17568" y="10207"/>
                    <a:pt x="17856" y="8794"/>
                    <a:pt x="18144" y="8794"/>
                  </a:cubicBezTo>
                  <a:cubicBezTo>
                    <a:pt x="18432" y="8794"/>
                    <a:pt x="18720" y="10207"/>
                    <a:pt x="19296" y="11721"/>
                  </a:cubicBezTo>
                  <a:cubicBezTo>
                    <a:pt x="19872" y="13235"/>
                    <a:pt x="20736" y="14850"/>
                    <a:pt x="21600" y="16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969899" y="1237028"/>
              <a:ext cx="127001" cy="22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400"/>
                  </a:moveTo>
                  <a:cubicBezTo>
                    <a:pt x="3960" y="5600"/>
                    <a:pt x="7920" y="8800"/>
                    <a:pt x="9900" y="11600"/>
                  </a:cubicBezTo>
                  <a:cubicBezTo>
                    <a:pt x="11880" y="14400"/>
                    <a:pt x="11880" y="16800"/>
                    <a:pt x="11700" y="18500"/>
                  </a:cubicBezTo>
                  <a:cubicBezTo>
                    <a:pt x="11520" y="20200"/>
                    <a:pt x="11160" y="21200"/>
                    <a:pt x="10260" y="21400"/>
                  </a:cubicBezTo>
                  <a:cubicBezTo>
                    <a:pt x="9360" y="21600"/>
                    <a:pt x="7920" y="21000"/>
                    <a:pt x="7380" y="19000"/>
                  </a:cubicBezTo>
                  <a:cubicBezTo>
                    <a:pt x="6840" y="17000"/>
                    <a:pt x="7200" y="13600"/>
                    <a:pt x="9720" y="10200"/>
                  </a:cubicBezTo>
                  <a:cubicBezTo>
                    <a:pt x="12240" y="6800"/>
                    <a:pt x="16920" y="3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09310" y="1866590"/>
              <a:ext cx="155929" cy="39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97" fill="norm" stroke="1" extrusionOk="0">
                  <a:moveTo>
                    <a:pt x="3264" y="4751"/>
                  </a:moveTo>
                  <a:cubicBezTo>
                    <a:pt x="3840" y="8522"/>
                    <a:pt x="4416" y="12294"/>
                    <a:pt x="4560" y="14865"/>
                  </a:cubicBezTo>
                  <a:cubicBezTo>
                    <a:pt x="4704" y="17437"/>
                    <a:pt x="4416" y="18808"/>
                    <a:pt x="3984" y="19837"/>
                  </a:cubicBezTo>
                  <a:cubicBezTo>
                    <a:pt x="3552" y="20865"/>
                    <a:pt x="2976" y="21551"/>
                    <a:pt x="2256" y="21494"/>
                  </a:cubicBezTo>
                  <a:cubicBezTo>
                    <a:pt x="1536" y="21437"/>
                    <a:pt x="672" y="20637"/>
                    <a:pt x="240" y="18351"/>
                  </a:cubicBezTo>
                  <a:cubicBezTo>
                    <a:pt x="-192" y="16065"/>
                    <a:pt x="-192" y="12294"/>
                    <a:pt x="1536" y="9151"/>
                  </a:cubicBezTo>
                  <a:cubicBezTo>
                    <a:pt x="3264" y="6008"/>
                    <a:pt x="6720" y="3494"/>
                    <a:pt x="9168" y="2065"/>
                  </a:cubicBezTo>
                  <a:cubicBezTo>
                    <a:pt x="11616" y="637"/>
                    <a:pt x="13056" y="294"/>
                    <a:pt x="14496" y="122"/>
                  </a:cubicBezTo>
                  <a:cubicBezTo>
                    <a:pt x="15936" y="-49"/>
                    <a:pt x="17376" y="-49"/>
                    <a:pt x="18528" y="180"/>
                  </a:cubicBezTo>
                  <a:cubicBezTo>
                    <a:pt x="19680" y="408"/>
                    <a:pt x="20544" y="865"/>
                    <a:pt x="20976" y="2180"/>
                  </a:cubicBezTo>
                  <a:cubicBezTo>
                    <a:pt x="21408" y="3494"/>
                    <a:pt x="21408" y="5665"/>
                    <a:pt x="19680" y="7780"/>
                  </a:cubicBezTo>
                  <a:cubicBezTo>
                    <a:pt x="17952" y="9894"/>
                    <a:pt x="14496" y="11951"/>
                    <a:pt x="12048" y="13151"/>
                  </a:cubicBezTo>
                  <a:cubicBezTo>
                    <a:pt x="9600" y="14351"/>
                    <a:pt x="8160" y="14694"/>
                    <a:pt x="6720" y="15094"/>
                  </a:cubicBezTo>
                  <a:cubicBezTo>
                    <a:pt x="5280" y="15494"/>
                    <a:pt x="3840" y="15951"/>
                    <a:pt x="3840" y="16351"/>
                  </a:cubicBezTo>
                  <a:cubicBezTo>
                    <a:pt x="3840" y="16751"/>
                    <a:pt x="5280" y="17094"/>
                    <a:pt x="8304" y="17780"/>
                  </a:cubicBezTo>
                  <a:cubicBezTo>
                    <a:pt x="11328" y="18465"/>
                    <a:pt x="15936" y="19494"/>
                    <a:pt x="20544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86879" y="2078114"/>
              <a:ext cx="170271" cy="16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971" fill="norm" stroke="1" extrusionOk="0">
                  <a:moveTo>
                    <a:pt x="644" y="6189"/>
                  </a:moveTo>
                  <a:cubicBezTo>
                    <a:pt x="380" y="7556"/>
                    <a:pt x="117" y="8923"/>
                    <a:pt x="644" y="9607"/>
                  </a:cubicBezTo>
                  <a:cubicBezTo>
                    <a:pt x="1170" y="10290"/>
                    <a:pt x="2488" y="10290"/>
                    <a:pt x="4463" y="9470"/>
                  </a:cubicBezTo>
                  <a:cubicBezTo>
                    <a:pt x="6439" y="8650"/>
                    <a:pt x="9073" y="7009"/>
                    <a:pt x="10653" y="5505"/>
                  </a:cubicBezTo>
                  <a:cubicBezTo>
                    <a:pt x="12234" y="4002"/>
                    <a:pt x="12761" y="2635"/>
                    <a:pt x="12497" y="1541"/>
                  </a:cubicBezTo>
                  <a:cubicBezTo>
                    <a:pt x="12234" y="447"/>
                    <a:pt x="11180" y="-373"/>
                    <a:pt x="9336" y="174"/>
                  </a:cubicBezTo>
                  <a:cubicBezTo>
                    <a:pt x="7492" y="721"/>
                    <a:pt x="4858" y="2635"/>
                    <a:pt x="2883" y="5095"/>
                  </a:cubicBezTo>
                  <a:cubicBezTo>
                    <a:pt x="907" y="7556"/>
                    <a:pt x="-410" y="10564"/>
                    <a:pt x="117" y="13845"/>
                  </a:cubicBezTo>
                  <a:cubicBezTo>
                    <a:pt x="644" y="17126"/>
                    <a:pt x="3014" y="20680"/>
                    <a:pt x="6834" y="20954"/>
                  </a:cubicBezTo>
                  <a:cubicBezTo>
                    <a:pt x="10653" y="21227"/>
                    <a:pt x="15922" y="18219"/>
                    <a:pt x="21190" y="15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525399" y="2077116"/>
              <a:ext cx="122768" cy="43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12290" y="3629"/>
                  </a:moveTo>
                  <a:cubicBezTo>
                    <a:pt x="13779" y="2905"/>
                    <a:pt x="15269" y="2182"/>
                    <a:pt x="16014" y="1562"/>
                  </a:cubicBezTo>
                  <a:cubicBezTo>
                    <a:pt x="16759" y="941"/>
                    <a:pt x="16759" y="425"/>
                    <a:pt x="15641" y="166"/>
                  </a:cubicBezTo>
                  <a:cubicBezTo>
                    <a:pt x="14524" y="-92"/>
                    <a:pt x="12290" y="-92"/>
                    <a:pt x="10055" y="476"/>
                  </a:cubicBezTo>
                  <a:cubicBezTo>
                    <a:pt x="7821" y="1045"/>
                    <a:pt x="5586" y="2182"/>
                    <a:pt x="4469" y="3008"/>
                  </a:cubicBezTo>
                  <a:cubicBezTo>
                    <a:pt x="3352" y="3835"/>
                    <a:pt x="3352" y="4352"/>
                    <a:pt x="4841" y="4817"/>
                  </a:cubicBezTo>
                  <a:cubicBezTo>
                    <a:pt x="6331" y="5282"/>
                    <a:pt x="9310" y="5696"/>
                    <a:pt x="11545" y="5747"/>
                  </a:cubicBezTo>
                  <a:cubicBezTo>
                    <a:pt x="13779" y="5799"/>
                    <a:pt x="15269" y="5489"/>
                    <a:pt x="16572" y="4920"/>
                  </a:cubicBezTo>
                  <a:cubicBezTo>
                    <a:pt x="17876" y="4352"/>
                    <a:pt x="18993" y="3525"/>
                    <a:pt x="19552" y="3370"/>
                  </a:cubicBezTo>
                  <a:cubicBezTo>
                    <a:pt x="20110" y="3215"/>
                    <a:pt x="20110" y="3732"/>
                    <a:pt x="20483" y="5644"/>
                  </a:cubicBezTo>
                  <a:cubicBezTo>
                    <a:pt x="20855" y="7556"/>
                    <a:pt x="21600" y="10863"/>
                    <a:pt x="21600" y="13498"/>
                  </a:cubicBezTo>
                  <a:cubicBezTo>
                    <a:pt x="21600" y="16134"/>
                    <a:pt x="20855" y="18097"/>
                    <a:pt x="18434" y="19441"/>
                  </a:cubicBezTo>
                  <a:cubicBezTo>
                    <a:pt x="16014" y="20785"/>
                    <a:pt x="11917" y="21508"/>
                    <a:pt x="8566" y="21146"/>
                  </a:cubicBezTo>
                  <a:cubicBezTo>
                    <a:pt x="5214" y="20785"/>
                    <a:pt x="2607" y="19338"/>
                    <a:pt x="1303" y="18201"/>
                  </a:cubicBezTo>
                  <a:cubicBezTo>
                    <a:pt x="0" y="17064"/>
                    <a:pt x="0" y="16237"/>
                    <a:pt x="0" y="15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709549" y="2025608"/>
              <a:ext cx="382131" cy="19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46" fill="norm" stroke="1" extrusionOk="0">
                  <a:moveTo>
                    <a:pt x="0" y="7376"/>
                  </a:moveTo>
                  <a:cubicBezTo>
                    <a:pt x="716" y="9195"/>
                    <a:pt x="1432" y="11014"/>
                    <a:pt x="1850" y="12492"/>
                  </a:cubicBezTo>
                  <a:cubicBezTo>
                    <a:pt x="2267" y="13970"/>
                    <a:pt x="2387" y="15107"/>
                    <a:pt x="2446" y="16471"/>
                  </a:cubicBezTo>
                  <a:cubicBezTo>
                    <a:pt x="2506" y="17835"/>
                    <a:pt x="2506" y="19427"/>
                    <a:pt x="2208" y="20336"/>
                  </a:cubicBezTo>
                  <a:cubicBezTo>
                    <a:pt x="1909" y="21246"/>
                    <a:pt x="1313" y="21473"/>
                    <a:pt x="835" y="20677"/>
                  </a:cubicBezTo>
                  <a:cubicBezTo>
                    <a:pt x="358" y="19881"/>
                    <a:pt x="0" y="18062"/>
                    <a:pt x="60" y="15448"/>
                  </a:cubicBezTo>
                  <a:cubicBezTo>
                    <a:pt x="119" y="12833"/>
                    <a:pt x="597" y="9422"/>
                    <a:pt x="1432" y="7604"/>
                  </a:cubicBezTo>
                  <a:cubicBezTo>
                    <a:pt x="2267" y="5785"/>
                    <a:pt x="3461" y="5557"/>
                    <a:pt x="4177" y="6012"/>
                  </a:cubicBezTo>
                  <a:cubicBezTo>
                    <a:pt x="4893" y="6467"/>
                    <a:pt x="5131" y="7604"/>
                    <a:pt x="5310" y="8740"/>
                  </a:cubicBezTo>
                  <a:cubicBezTo>
                    <a:pt x="5490" y="9877"/>
                    <a:pt x="5609" y="11014"/>
                    <a:pt x="5907" y="11241"/>
                  </a:cubicBezTo>
                  <a:cubicBezTo>
                    <a:pt x="6206" y="11469"/>
                    <a:pt x="6683" y="10787"/>
                    <a:pt x="7041" y="9877"/>
                  </a:cubicBezTo>
                  <a:cubicBezTo>
                    <a:pt x="7399" y="8968"/>
                    <a:pt x="7638" y="7831"/>
                    <a:pt x="7757" y="6694"/>
                  </a:cubicBezTo>
                  <a:cubicBezTo>
                    <a:pt x="7876" y="5557"/>
                    <a:pt x="7876" y="4420"/>
                    <a:pt x="7638" y="4193"/>
                  </a:cubicBezTo>
                  <a:cubicBezTo>
                    <a:pt x="7399" y="3966"/>
                    <a:pt x="6922" y="4648"/>
                    <a:pt x="6385" y="6694"/>
                  </a:cubicBezTo>
                  <a:cubicBezTo>
                    <a:pt x="5848" y="8740"/>
                    <a:pt x="5251" y="12151"/>
                    <a:pt x="5191" y="14879"/>
                  </a:cubicBezTo>
                  <a:cubicBezTo>
                    <a:pt x="5131" y="17608"/>
                    <a:pt x="5609" y="19654"/>
                    <a:pt x="6385" y="20336"/>
                  </a:cubicBezTo>
                  <a:cubicBezTo>
                    <a:pt x="7160" y="21018"/>
                    <a:pt x="8234" y="20336"/>
                    <a:pt x="9249" y="18176"/>
                  </a:cubicBezTo>
                  <a:cubicBezTo>
                    <a:pt x="10263" y="16016"/>
                    <a:pt x="11218" y="12378"/>
                    <a:pt x="11695" y="9536"/>
                  </a:cubicBezTo>
                  <a:cubicBezTo>
                    <a:pt x="12172" y="6694"/>
                    <a:pt x="12172" y="4648"/>
                    <a:pt x="11874" y="3852"/>
                  </a:cubicBezTo>
                  <a:cubicBezTo>
                    <a:pt x="11576" y="3056"/>
                    <a:pt x="10979" y="3511"/>
                    <a:pt x="10621" y="4307"/>
                  </a:cubicBezTo>
                  <a:cubicBezTo>
                    <a:pt x="10263" y="5102"/>
                    <a:pt x="10144" y="6239"/>
                    <a:pt x="10621" y="8172"/>
                  </a:cubicBezTo>
                  <a:cubicBezTo>
                    <a:pt x="11098" y="10105"/>
                    <a:pt x="12172" y="12833"/>
                    <a:pt x="12709" y="14766"/>
                  </a:cubicBezTo>
                  <a:cubicBezTo>
                    <a:pt x="13246" y="16698"/>
                    <a:pt x="13246" y="17835"/>
                    <a:pt x="13187" y="18972"/>
                  </a:cubicBezTo>
                  <a:cubicBezTo>
                    <a:pt x="13127" y="20109"/>
                    <a:pt x="13008" y="21246"/>
                    <a:pt x="12829" y="21246"/>
                  </a:cubicBezTo>
                  <a:cubicBezTo>
                    <a:pt x="12650" y="21246"/>
                    <a:pt x="12411" y="20109"/>
                    <a:pt x="12530" y="18404"/>
                  </a:cubicBezTo>
                  <a:cubicBezTo>
                    <a:pt x="12650" y="16698"/>
                    <a:pt x="13127" y="14425"/>
                    <a:pt x="14499" y="11696"/>
                  </a:cubicBezTo>
                  <a:cubicBezTo>
                    <a:pt x="15872" y="8968"/>
                    <a:pt x="18139" y="5785"/>
                    <a:pt x="19571" y="3738"/>
                  </a:cubicBezTo>
                  <a:cubicBezTo>
                    <a:pt x="21003" y="1692"/>
                    <a:pt x="21600" y="782"/>
                    <a:pt x="21540" y="328"/>
                  </a:cubicBezTo>
                  <a:cubicBezTo>
                    <a:pt x="21481" y="-127"/>
                    <a:pt x="20765" y="-127"/>
                    <a:pt x="20049" y="441"/>
                  </a:cubicBezTo>
                  <a:cubicBezTo>
                    <a:pt x="19333" y="1010"/>
                    <a:pt x="18617" y="2147"/>
                    <a:pt x="18139" y="3284"/>
                  </a:cubicBezTo>
                  <a:cubicBezTo>
                    <a:pt x="17662" y="4420"/>
                    <a:pt x="17423" y="5557"/>
                    <a:pt x="17602" y="7035"/>
                  </a:cubicBezTo>
                  <a:cubicBezTo>
                    <a:pt x="17781" y="8513"/>
                    <a:pt x="18378" y="10332"/>
                    <a:pt x="18915" y="11582"/>
                  </a:cubicBezTo>
                  <a:cubicBezTo>
                    <a:pt x="19452" y="12833"/>
                    <a:pt x="19929" y="13515"/>
                    <a:pt x="20228" y="14538"/>
                  </a:cubicBezTo>
                  <a:cubicBezTo>
                    <a:pt x="20526" y="15561"/>
                    <a:pt x="20645" y="16926"/>
                    <a:pt x="20526" y="18062"/>
                  </a:cubicBezTo>
                  <a:cubicBezTo>
                    <a:pt x="20407" y="19199"/>
                    <a:pt x="20049" y="20109"/>
                    <a:pt x="19571" y="20336"/>
                  </a:cubicBezTo>
                  <a:cubicBezTo>
                    <a:pt x="19094" y="20564"/>
                    <a:pt x="18497" y="20109"/>
                    <a:pt x="17901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141819" y="1994140"/>
              <a:ext cx="69381" cy="17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58" fill="norm" stroke="1" extrusionOk="0">
                  <a:moveTo>
                    <a:pt x="9673" y="6532"/>
                  </a:moveTo>
                  <a:cubicBezTo>
                    <a:pt x="9019" y="9511"/>
                    <a:pt x="8364" y="12490"/>
                    <a:pt x="6728" y="15221"/>
                  </a:cubicBezTo>
                  <a:cubicBezTo>
                    <a:pt x="5091" y="17952"/>
                    <a:pt x="2473" y="20435"/>
                    <a:pt x="1164" y="20808"/>
                  </a:cubicBezTo>
                  <a:cubicBezTo>
                    <a:pt x="-145" y="21180"/>
                    <a:pt x="-145" y="19442"/>
                    <a:pt x="182" y="16711"/>
                  </a:cubicBezTo>
                  <a:cubicBezTo>
                    <a:pt x="510" y="13980"/>
                    <a:pt x="1164" y="10256"/>
                    <a:pt x="2146" y="7152"/>
                  </a:cubicBezTo>
                  <a:cubicBezTo>
                    <a:pt x="3128" y="4049"/>
                    <a:pt x="4437" y="1566"/>
                    <a:pt x="7710" y="573"/>
                  </a:cubicBezTo>
                  <a:cubicBezTo>
                    <a:pt x="10982" y="-420"/>
                    <a:pt x="16219" y="77"/>
                    <a:pt x="21455" y="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190939" y="2030778"/>
              <a:ext cx="111790" cy="14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48" fill="norm" stroke="1" extrusionOk="0">
                  <a:moveTo>
                    <a:pt x="14629" y="0"/>
                  </a:moveTo>
                  <a:cubicBezTo>
                    <a:pt x="10629" y="1878"/>
                    <a:pt x="6629" y="3757"/>
                    <a:pt x="4029" y="6730"/>
                  </a:cubicBezTo>
                  <a:cubicBezTo>
                    <a:pt x="1429" y="9704"/>
                    <a:pt x="229" y="13774"/>
                    <a:pt x="29" y="16591"/>
                  </a:cubicBezTo>
                  <a:cubicBezTo>
                    <a:pt x="-171" y="19409"/>
                    <a:pt x="629" y="20974"/>
                    <a:pt x="3829" y="21287"/>
                  </a:cubicBezTo>
                  <a:cubicBezTo>
                    <a:pt x="7029" y="21600"/>
                    <a:pt x="12629" y="20661"/>
                    <a:pt x="15829" y="19409"/>
                  </a:cubicBezTo>
                  <a:cubicBezTo>
                    <a:pt x="19029" y="18157"/>
                    <a:pt x="19829" y="16591"/>
                    <a:pt x="20429" y="15026"/>
                  </a:cubicBezTo>
                  <a:cubicBezTo>
                    <a:pt x="21029" y="13461"/>
                    <a:pt x="21429" y="11896"/>
                    <a:pt x="20829" y="10643"/>
                  </a:cubicBezTo>
                  <a:cubicBezTo>
                    <a:pt x="20229" y="9391"/>
                    <a:pt x="18629" y="8452"/>
                    <a:pt x="17029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325499" y="2013132"/>
              <a:ext cx="157507" cy="17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62" fill="norm" stroke="1" extrusionOk="0">
                  <a:moveTo>
                    <a:pt x="0" y="4567"/>
                  </a:moveTo>
                  <a:cubicBezTo>
                    <a:pt x="1137" y="5357"/>
                    <a:pt x="2274" y="6147"/>
                    <a:pt x="3126" y="8123"/>
                  </a:cubicBezTo>
                  <a:cubicBezTo>
                    <a:pt x="3979" y="10099"/>
                    <a:pt x="4547" y="13260"/>
                    <a:pt x="4974" y="13918"/>
                  </a:cubicBezTo>
                  <a:cubicBezTo>
                    <a:pt x="5400" y="14577"/>
                    <a:pt x="5684" y="12733"/>
                    <a:pt x="6537" y="10099"/>
                  </a:cubicBezTo>
                  <a:cubicBezTo>
                    <a:pt x="7389" y="7464"/>
                    <a:pt x="8811" y="4040"/>
                    <a:pt x="10232" y="2064"/>
                  </a:cubicBezTo>
                  <a:cubicBezTo>
                    <a:pt x="11653" y="89"/>
                    <a:pt x="13074" y="-438"/>
                    <a:pt x="15063" y="352"/>
                  </a:cubicBezTo>
                  <a:cubicBezTo>
                    <a:pt x="17053" y="1142"/>
                    <a:pt x="19611" y="3250"/>
                    <a:pt x="20605" y="6938"/>
                  </a:cubicBezTo>
                  <a:cubicBezTo>
                    <a:pt x="21600" y="10625"/>
                    <a:pt x="21032" y="15894"/>
                    <a:pt x="20463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777421" y="1346967"/>
              <a:ext cx="164029" cy="64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4" fill="norm" stroke="1" extrusionOk="0">
                  <a:moveTo>
                    <a:pt x="21188" y="781"/>
                  </a:moveTo>
                  <a:cubicBezTo>
                    <a:pt x="20094" y="499"/>
                    <a:pt x="19001" y="216"/>
                    <a:pt x="17634" y="75"/>
                  </a:cubicBezTo>
                  <a:cubicBezTo>
                    <a:pt x="16266" y="-66"/>
                    <a:pt x="14626" y="-66"/>
                    <a:pt x="12439" y="605"/>
                  </a:cubicBezTo>
                  <a:cubicBezTo>
                    <a:pt x="10251" y="1275"/>
                    <a:pt x="7517" y="2616"/>
                    <a:pt x="5193" y="4593"/>
                  </a:cubicBezTo>
                  <a:cubicBezTo>
                    <a:pt x="2869" y="6569"/>
                    <a:pt x="955" y="9181"/>
                    <a:pt x="272" y="11581"/>
                  </a:cubicBezTo>
                  <a:cubicBezTo>
                    <a:pt x="-412" y="13981"/>
                    <a:pt x="135" y="16169"/>
                    <a:pt x="2596" y="17793"/>
                  </a:cubicBezTo>
                  <a:cubicBezTo>
                    <a:pt x="5056" y="19416"/>
                    <a:pt x="9431" y="20475"/>
                    <a:pt x="13806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047091" y="1482937"/>
              <a:ext cx="237259" cy="46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34" fill="norm" stroke="1" extrusionOk="0">
                  <a:moveTo>
                    <a:pt x="8237" y="663"/>
                  </a:moveTo>
                  <a:cubicBezTo>
                    <a:pt x="7472" y="274"/>
                    <a:pt x="6707" y="-115"/>
                    <a:pt x="6134" y="31"/>
                  </a:cubicBezTo>
                  <a:cubicBezTo>
                    <a:pt x="5561" y="177"/>
                    <a:pt x="5178" y="858"/>
                    <a:pt x="4509" y="2999"/>
                  </a:cubicBezTo>
                  <a:cubicBezTo>
                    <a:pt x="3840" y="5139"/>
                    <a:pt x="2884" y="8739"/>
                    <a:pt x="2120" y="11707"/>
                  </a:cubicBezTo>
                  <a:cubicBezTo>
                    <a:pt x="1355" y="14674"/>
                    <a:pt x="782" y="17009"/>
                    <a:pt x="399" y="18469"/>
                  </a:cubicBezTo>
                  <a:cubicBezTo>
                    <a:pt x="17" y="19928"/>
                    <a:pt x="-174" y="20512"/>
                    <a:pt x="208" y="20901"/>
                  </a:cubicBezTo>
                  <a:cubicBezTo>
                    <a:pt x="591" y="21290"/>
                    <a:pt x="1546" y="21485"/>
                    <a:pt x="4605" y="21193"/>
                  </a:cubicBezTo>
                  <a:cubicBezTo>
                    <a:pt x="7663" y="20901"/>
                    <a:pt x="12824" y="20123"/>
                    <a:pt x="15978" y="19636"/>
                  </a:cubicBezTo>
                  <a:cubicBezTo>
                    <a:pt x="19132" y="19150"/>
                    <a:pt x="20279" y="18955"/>
                    <a:pt x="21426" y="18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547586" y="1403652"/>
              <a:ext cx="257464" cy="46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5" fill="norm" stroke="1" extrusionOk="0">
                  <a:moveTo>
                    <a:pt x="3477" y="6904"/>
                  </a:moveTo>
                  <a:cubicBezTo>
                    <a:pt x="2415" y="10100"/>
                    <a:pt x="1352" y="13297"/>
                    <a:pt x="821" y="15525"/>
                  </a:cubicBezTo>
                  <a:cubicBezTo>
                    <a:pt x="290" y="17752"/>
                    <a:pt x="290" y="19012"/>
                    <a:pt x="290" y="19932"/>
                  </a:cubicBezTo>
                  <a:cubicBezTo>
                    <a:pt x="290" y="20852"/>
                    <a:pt x="290" y="21433"/>
                    <a:pt x="202" y="21482"/>
                  </a:cubicBezTo>
                  <a:cubicBezTo>
                    <a:pt x="113" y="21530"/>
                    <a:pt x="-64" y="21046"/>
                    <a:pt x="25" y="18915"/>
                  </a:cubicBezTo>
                  <a:cubicBezTo>
                    <a:pt x="113" y="16784"/>
                    <a:pt x="467" y="13006"/>
                    <a:pt x="1618" y="9761"/>
                  </a:cubicBezTo>
                  <a:cubicBezTo>
                    <a:pt x="2769" y="6517"/>
                    <a:pt x="4716" y="3804"/>
                    <a:pt x="6133" y="2255"/>
                  </a:cubicBezTo>
                  <a:cubicBezTo>
                    <a:pt x="7549" y="705"/>
                    <a:pt x="8434" y="317"/>
                    <a:pt x="9408" y="124"/>
                  </a:cubicBezTo>
                  <a:cubicBezTo>
                    <a:pt x="10382" y="-70"/>
                    <a:pt x="11444" y="-70"/>
                    <a:pt x="12595" y="366"/>
                  </a:cubicBezTo>
                  <a:cubicBezTo>
                    <a:pt x="13746" y="802"/>
                    <a:pt x="14985" y="1673"/>
                    <a:pt x="15870" y="3030"/>
                  </a:cubicBezTo>
                  <a:cubicBezTo>
                    <a:pt x="16756" y="4386"/>
                    <a:pt x="17287" y="6226"/>
                    <a:pt x="16047" y="7873"/>
                  </a:cubicBezTo>
                  <a:cubicBezTo>
                    <a:pt x="14808" y="9519"/>
                    <a:pt x="11798" y="10972"/>
                    <a:pt x="9408" y="11844"/>
                  </a:cubicBezTo>
                  <a:cubicBezTo>
                    <a:pt x="7018" y="12716"/>
                    <a:pt x="5247" y="13006"/>
                    <a:pt x="3920" y="13248"/>
                  </a:cubicBezTo>
                  <a:cubicBezTo>
                    <a:pt x="2592" y="13491"/>
                    <a:pt x="1706" y="13684"/>
                    <a:pt x="1706" y="14072"/>
                  </a:cubicBezTo>
                  <a:cubicBezTo>
                    <a:pt x="1706" y="14459"/>
                    <a:pt x="2592" y="15040"/>
                    <a:pt x="5425" y="15670"/>
                  </a:cubicBezTo>
                  <a:cubicBezTo>
                    <a:pt x="8257" y="16300"/>
                    <a:pt x="13038" y="16978"/>
                    <a:pt x="16047" y="17413"/>
                  </a:cubicBezTo>
                  <a:cubicBezTo>
                    <a:pt x="19057" y="17849"/>
                    <a:pt x="20297" y="18043"/>
                    <a:pt x="21536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944749" y="1352573"/>
              <a:ext cx="161666" cy="60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80" fill="norm" stroke="1" extrusionOk="0">
                  <a:moveTo>
                    <a:pt x="0" y="182"/>
                  </a:moveTo>
                  <a:cubicBezTo>
                    <a:pt x="1385" y="31"/>
                    <a:pt x="2769" y="-120"/>
                    <a:pt x="5262" y="144"/>
                  </a:cubicBezTo>
                  <a:cubicBezTo>
                    <a:pt x="7754" y="409"/>
                    <a:pt x="11354" y="1088"/>
                    <a:pt x="14538" y="2561"/>
                  </a:cubicBezTo>
                  <a:cubicBezTo>
                    <a:pt x="17723" y="4034"/>
                    <a:pt x="20492" y="6300"/>
                    <a:pt x="21046" y="8603"/>
                  </a:cubicBezTo>
                  <a:cubicBezTo>
                    <a:pt x="21600" y="10907"/>
                    <a:pt x="19938" y="13248"/>
                    <a:pt x="16338" y="15400"/>
                  </a:cubicBezTo>
                  <a:cubicBezTo>
                    <a:pt x="12738" y="17553"/>
                    <a:pt x="7200" y="19516"/>
                    <a:pt x="1662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3317718" y="609831"/>
              <a:ext cx="1490537" cy="106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71" fill="norm" stroke="1" extrusionOk="0">
                  <a:moveTo>
                    <a:pt x="482" y="21571"/>
                  </a:moveTo>
                  <a:cubicBezTo>
                    <a:pt x="269" y="21528"/>
                    <a:pt x="55" y="21485"/>
                    <a:pt x="9" y="21357"/>
                  </a:cubicBezTo>
                  <a:cubicBezTo>
                    <a:pt x="-37" y="21228"/>
                    <a:pt x="85" y="21014"/>
                    <a:pt x="543" y="20457"/>
                  </a:cubicBezTo>
                  <a:cubicBezTo>
                    <a:pt x="1002" y="19900"/>
                    <a:pt x="1796" y="19000"/>
                    <a:pt x="2636" y="17992"/>
                  </a:cubicBezTo>
                  <a:cubicBezTo>
                    <a:pt x="3476" y="16985"/>
                    <a:pt x="4362" y="15871"/>
                    <a:pt x="5218" y="14842"/>
                  </a:cubicBezTo>
                  <a:cubicBezTo>
                    <a:pt x="6073" y="13814"/>
                    <a:pt x="6898" y="12871"/>
                    <a:pt x="7830" y="11907"/>
                  </a:cubicBezTo>
                  <a:cubicBezTo>
                    <a:pt x="8762" y="10942"/>
                    <a:pt x="9801" y="9957"/>
                    <a:pt x="10839" y="9057"/>
                  </a:cubicBezTo>
                  <a:cubicBezTo>
                    <a:pt x="11878" y="8157"/>
                    <a:pt x="12917" y="7342"/>
                    <a:pt x="14017" y="6550"/>
                  </a:cubicBezTo>
                  <a:cubicBezTo>
                    <a:pt x="15117" y="5757"/>
                    <a:pt x="16278" y="4985"/>
                    <a:pt x="17255" y="4278"/>
                  </a:cubicBezTo>
                  <a:cubicBezTo>
                    <a:pt x="18233" y="3571"/>
                    <a:pt x="19027" y="2928"/>
                    <a:pt x="19577" y="2435"/>
                  </a:cubicBezTo>
                  <a:cubicBezTo>
                    <a:pt x="20127" y="1942"/>
                    <a:pt x="20433" y="1600"/>
                    <a:pt x="20646" y="1342"/>
                  </a:cubicBezTo>
                  <a:cubicBezTo>
                    <a:pt x="20860" y="1085"/>
                    <a:pt x="20983" y="914"/>
                    <a:pt x="20937" y="850"/>
                  </a:cubicBezTo>
                  <a:cubicBezTo>
                    <a:pt x="20891" y="785"/>
                    <a:pt x="20677" y="828"/>
                    <a:pt x="20326" y="850"/>
                  </a:cubicBezTo>
                  <a:cubicBezTo>
                    <a:pt x="19974" y="871"/>
                    <a:pt x="19485" y="871"/>
                    <a:pt x="19165" y="807"/>
                  </a:cubicBezTo>
                  <a:cubicBezTo>
                    <a:pt x="18844" y="742"/>
                    <a:pt x="18691" y="614"/>
                    <a:pt x="18676" y="464"/>
                  </a:cubicBezTo>
                  <a:cubicBezTo>
                    <a:pt x="18661" y="314"/>
                    <a:pt x="18783" y="142"/>
                    <a:pt x="19165" y="57"/>
                  </a:cubicBezTo>
                  <a:cubicBezTo>
                    <a:pt x="19547" y="-29"/>
                    <a:pt x="20188" y="-29"/>
                    <a:pt x="20662" y="142"/>
                  </a:cubicBezTo>
                  <a:cubicBezTo>
                    <a:pt x="21135" y="314"/>
                    <a:pt x="21441" y="657"/>
                    <a:pt x="21502" y="1385"/>
                  </a:cubicBezTo>
                  <a:cubicBezTo>
                    <a:pt x="21563" y="2114"/>
                    <a:pt x="21380" y="3228"/>
                    <a:pt x="21242" y="3935"/>
                  </a:cubicBezTo>
                  <a:cubicBezTo>
                    <a:pt x="21105" y="4642"/>
                    <a:pt x="21013" y="4942"/>
                    <a:pt x="20921" y="5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351797" y="321544"/>
              <a:ext cx="138020" cy="41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305" fill="norm" stroke="1" extrusionOk="0">
                  <a:moveTo>
                    <a:pt x="15906" y="4289"/>
                  </a:moveTo>
                  <a:cubicBezTo>
                    <a:pt x="15906" y="3095"/>
                    <a:pt x="15906" y="1901"/>
                    <a:pt x="15437" y="1087"/>
                  </a:cubicBezTo>
                  <a:cubicBezTo>
                    <a:pt x="14967" y="273"/>
                    <a:pt x="14028" y="-161"/>
                    <a:pt x="11524" y="56"/>
                  </a:cubicBezTo>
                  <a:cubicBezTo>
                    <a:pt x="9019" y="273"/>
                    <a:pt x="4950" y="1142"/>
                    <a:pt x="2445" y="2553"/>
                  </a:cubicBezTo>
                  <a:cubicBezTo>
                    <a:pt x="-59" y="3964"/>
                    <a:pt x="-998" y="5917"/>
                    <a:pt x="1350" y="8034"/>
                  </a:cubicBezTo>
                  <a:cubicBezTo>
                    <a:pt x="3698" y="10151"/>
                    <a:pt x="9332" y="12430"/>
                    <a:pt x="13089" y="14112"/>
                  </a:cubicBezTo>
                  <a:cubicBezTo>
                    <a:pt x="16845" y="15795"/>
                    <a:pt x="18724" y="16880"/>
                    <a:pt x="19663" y="17749"/>
                  </a:cubicBezTo>
                  <a:cubicBezTo>
                    <a:pt x="20602" y="18617"/>
                    <a:pt x="20602" y="19268"/>
                    <a:pt x="19976" y="19811"/>
                  </a:cubicBezTo>
                  <a:cubicBezTo>
                    <a:pt x="19350" y="20354"/>
                    <a:pt x="18098" y="20788"/>
                    <a:pt x="15906" y="21059"/>
                  </a:cubicBezTo>
                  <a:cubicBezTo>
                    <a:pt x="13715" y="21330"/>
                    <a:pt x="10585" y="21439"/>
                    <a:pt x="8237" y="21059"/>
                  </a:cubicBezTo>
                  <a:cubicBezTo>
                    <a:pt x="5889" y="20679"/>
                    <a:pt x="4324" y="19811"/>
                    <a:pt x="4011" y="19051"/>
                  </a:cubicBezTo>
                  <a:cubicBezTo>
                    <a:pt x="3698" y="18291"/>
                    <a:pt x="4637" y="17640"/>
                    <a:pt x="5576" y="16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510149" y="608378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371"/>
                    <a:pt x="14400" y="2743"/>
                    <a:pt x="18000" y="6343"/>
                  </a:cubicBezTo>
                  <a:cubicBezTo>
                    <a:pt x="21600" y="9943"/>
                    <a:pt x="21600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522849" y="51312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5595604" y="551228"/>
              <a:ext cx="16341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943" y="0"/>
                  </a:moveTo>
                  <a:cubicBezTo>
                    <a:pt x="2943" y="4800"/>
                    <a:pt x="2943" y="9600"/>
                    <a:pt x="2528" y="12840"/>
                  </a:cubicBezTo>
                  <a:cubicBezTo>
                    <a:pt x="2112" y="16080"/>
                    <a:pt x="1282" y="17760"/>
                    <a:pt x="728" y="17880"/>
                  </a:cubicBezTo>
                  <a:cubicBezTo>
                    <a:pt x="174" y="18000"/>
                    <a:pt x="-103" y="16560"/>
                    <a:pt x="35" y="13800"/>
                  </a:cubicBezTo>
                  <a:cubicBezTo>
                    <a:pt x="174" y="11040"/>
                    <a:pt x="728" y="6960"/>
                    <a:pt x="1697" y="4320"/>
                  </a:cubicBezTo>
                  <a:cubicBezTo>
                    <a:pt x="2666" y="1680"/>
                    <a:pt x="4051" y="480"/>
                    <a:pt x="5851" y="360"/>
                  </a:cubicBezTo>
                  <a:cubicBezTo>
                    <a:pt x="7651" y="240"/>
                    <a:pt x="9866" y="1200"/>
                    <a:pt x="11251" y="3960"/>
                  </a:cubicBezTo>
                  <a:cubicBezTo>
                    <a:pt x="12635" y="6720"/>
                    <a:pt x="13189" y="11280"/>
                    <a:pt x="13189" y="14160"/>
                  </a:cubicBezTo>
                  <a:cubicBezTo>
                    <a:pt x="13189" y="17040"/>
                    <a:pt x="12635" y="18240"/>
                    <a:pt x="12220" y="18240"/>
                  </a:cubicBezTo>
                  <a:cubicBezTo>
                    <a:pt x="11805" y="18240"/>
                    <a:pt x="11528" y="17040"/>
                    <a:pt x="11666" y="15120"/>
                  </a:cubicBezTo>
                  <a:cubicBezTo>
                    <a:pt x="11805" y="13200"/>
                    <a:pt x="12359" y="10560"/>
                    <a:pt x="13051" y="8760"/>
                  </a:cubicBezTo>
                  <a:cubicBezTo>
                    <a:pt x="13743" y="6960"/>
                    <a:pt x="14574" y="6000"/>
                    <a:pt x="15682" y="5400"/>
                  </a:cubicBezTo>
                  <a:cubicBezTo>
                    <a:pt x="16789" y="4800"/>
                    <a:pt x="18174" y="4560"/>
                    <a:pt x="19282" y="6600"/>
                  </a:cubicBezTo>
                  <a:cubicBezTo>
                    <a:pt x="20389" y="8640"/>
                    <a:pt x="21220" y="12960"/>
                    <a:pt x="21359" y="15840"/>
                  </a:cubicBezTo>
                  <a:cubicBezTo>
                    <a:pt x="21497" y="18720"/>
                    <a:pt x="20943" y="20160"/>
                    <a:pt x="20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776849" y="544878"/>
              <a:ext cx="122114" cy="43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97" fill="norm" stroke="1" extrusionOk="0">
                  <a:moveTo>
                    <a:pt x="6590" y="3757"/>
                  </a:moveTo>
                  <a:cubicBezTo>
                    <a:pt x="6956" y="7200"/>
                    <a:pt x="7322" y="10643"/>
                    <a:pt x="7139" y="13409"/>
                  </a:cubicBezTo>
                  <a:cubicBezTo>
                    <a:pt x="6956" y="16174"/>
                    <a:pt x="6224" y="18261"/>
                    <a:pt x="5308" y="19617"/>
                  </a:cubicBezTo>
                  <a:cubicBezTo>
                    <a:pt x="4393" y="20974"/>
                    <a:pt x="3295" y="21600"/>
                    <a:pt x="2563" y="21339"/>
                  </a:cubicBezTo>
                  <a:cubicBezTo>
                    <a:pt x="1831" y="21078"/>
                    <a:pt x="1464" y="19930"/>
                    <a:pt x="1647" y="17530"/>
                  </a:cubicBezTo>
                  <a:cubicBezTo>
                    <a:pt x="1831" y="15130"/>
                    <a:pt x="2563" y="11478"/>
                    <a:pt x="4210" y="8452"/>
                  </a:cubicBezTo>
                  <a:cubicBezTo>
                    <a:pt x="5858" y="5426"/>
                    <a:pt x="8420" y="3026"/>
                    <a:pt x="10617" y="1670"/>
                  </a:cubicBezTo>
                  <a:cubicBezTo>
                    <a:pt x="12814" y="313"/>
                    <a:pt x="14644" y="0"/>
                    <a:pt x="16292" y="0"/>
                  </a:cubicBezTo>
                  <a:cubicBezTo>
                    <a:pt x="17939" y="0"/>
                    <a:pt x="19403" y="313"/>
                    <a:pt x="20319" y="1357"/>
                  </a:cubicBezTo>
                  <a:cubicBezTo>
                    <a:pt x="21234" y="2400"/>
                    <a:pt x="21600" y="4174"/>
                    <a:pt x="20136" y="5687"/>
                  </a:cubicBezTo>
                  <a:cubicBezTo>
                    <a:pt x="18671" y="7200"/>
                    <a:pt x="15376" y="8452"/>
                    <a:pt x="12814" y="9235"/>
                  </a:cubicBezTo>
                  <a:cubicBezTo>
                    <a:pt x="10251" y="10017"/>
                    <a:pt x="8420" y="10330"/>
                    <a:pt x="6407" y="10017"/>
                  </a:cubicBezTo>
                  <a:cubicBezTo>
                    <a:pt x="4393" y="9704"/>
                    <a:pt x="2197" y="8765"/>
                    <a:pt x="0" y="7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5945928" y="309928"/>
              <a:ext cx="180172" cy="41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4" fill="norm" stroke="1" extrusionOk="0">
                  <a:moveTo>
                    <a:pt x="4802" y="0"/>
                  </a:moveTo>
                  <a:cubicBezTo>
                    <a:pt x="5053" y="2279"/>
                    <a:pt x="5305" y="4559"/>
                    <a:pt x="4802" y="7272"/>
                  </a:cubicBezTo>
                  <a:cubicBezTo>
                    <a:pt x="4300" y="9986"/>
                    <a:pt x="3044" y="13134"/>
                    <a:pt x="2165" y="15359"/>
                  </a:cubicBezTo>
                  <a:cubicBezTo>
                    <a:pt x="1286" y="17584"/>
                    <a:pt x="784" y="18886"/>
                    <a:pt x="407" y="19809"/>
                  </a:cubicBezTo>
                  <a:cubicBezTo>
                    <a:pt x="30" y="20732"/>
                    <a:pt x="-221" y="21274"/>
                    <a:pt x="281" y="21437"/>
                  </a:cubicBezTo>
                  <a:cubicBezTo>
                    <a:pt x="784" y="21600"/>
                    <a:pt x="2039" y="21383"/>
                    <a:pt x="4551" y="20080"/>
                  </a:cubicBezTo>
                  <a:cubicBezTo>
                    <a:pt x="7063" y="18778"/>
                    <a:pt x="10830" y="16390"/>
                    <a:pt x="12714" y="14816"/>
                  </a:cubicBezTo>
                  <a:cubicBezTo>
                    <a:pt x="14598" y="13242"/>
                    <a:pt x="14598" y="12482"/>
                    <a:pt x="13970" y="12265"/>
                  </a:cubicBezTo>
                  <a:cubicBezTo>
                    <a:pt x="13342" y="12048"/>
                    <a:pt x="12086" y="12374"/>
                    <a:pt x="10579" y="13568"/>
                  </a:cubicBezTo>
                  <a:cubicBezTo>
                    <a:pt x="9072" y="14762"/>
                    <a:pt x="7314" y="16824"/>
                    <a:pt x="6435" y="18127"/>
                  </a:cubicBezTo>
                  <a:cubicBezTo>
                    <a:pt x="5556" y="19429"/>
                    <a:pt x="5556" y="19972"/>
                    <a:pt x="6686" y="20460"/>
                  </a:cubicBezTo>
                  <a:cubicBezTo>
                    <a:pt x="7816" y="20949"/>
                    <a:pt x="10077" y="21383"/>
                    <a:pt x="12714" y="21383"/>
                  </a:cubicBezTo>
                  <a:cubicBezTo>
                    <a:pt x="15351" y="21383"/>
                    <a:pt x="18365" y="20949"/>
                    <a:pt x="21379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6517682" y="455978"/>
              <a:ext cx="186268" cy="35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91" fill="norm" stroke="1" extrusionOk="0">
                  <a:moveTo>
                    <a:pt x="10436" y="0"/>
                  </a:moveTo>
                  <a:cubicBezTo>
                    <a:pt x="8737" y="3492"/>
                    <a:pt x="7038" y="6984"/>
                    <a:pt x="5339" y="10218"/>
                  </a:cubicBezTo>
                  <a:cubicBezTo>
                    <a:pt x="3640" y="13451"/>
                    <a:pt x="1941" y="16426"/>
                    <a:pt x="970" y="18237"/>
                  </a:cubicBezTo>
                  <a:cubicBezTo>
                    <a:pt x="0" y="20048"/>
                    <a:pt x="-243" y="20695"/>
                    <a:pt x="242" y="21083"/>
                  </a:cubicBezTo>
                  <a:cubicBezTo>
                    <a:pt x="728" y="21471"/>
                    <a:pt x="1941" y="21600"/>
                    <a:pt x="5582" y="20824"/>
                  </a:cubicBezTo>
                  <a:cubicBezTo>
                    <a:pt x="9222" y="20048"/>
                    <a:pt x="15290" y="18366"/>
                    <a:pt x="21357" y="16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806639" y="458889"/>
              <a:ext cx="195761" cy="29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58" fill="norm" stroke="1" extrusionOk="0">
                  <a:moveTo>
                    <a:pt x="4061" y="4417"/>
                  </a:moveTo>
                  <a:cubicBezTo>
                    <a:pt x="3596" y="7965"/>
                    <a:pt x="3132" y="11514"/>
                    <a:pt x="2783" y="14137"/>
                  </a:cubicBezTo>
                  <a:cubicBezTo>
                    <a:pt x="2435" y="16759"/>
                    <a:pt x="2203" y="18457"/>
                    <a:pt x="1738" y="19614"/>
                  </a:cubicBezTo>
                  <a:cubicBezTo>
                    <a:pt x="1274" y="20771"/>
                    <a:pt x="577" y="21388"/>
                    <a:pt x="228" y="21079"/>
                  </a:cubicBezTo>
                  <a:cubicBezTo>
                    <a:pt x="-120" y="20771"/>
                    <a:pt x="-120" y="19537"/>
                    <a:pt x="577" y="16682"/>
                  </a:cubicBezTo>
                  <a:cubicBezTo>
                    <a:pt x="1274" y="13828"/>
                    <a:pt x="2667" y="9354"/>
                    <a:pt x="4061" y="6268"/>
                  </a:cubicBezTo>
                  <a:cubicBezTo>
                    <a:pt x="5454" y="3182"/>
                    <a:pt x="6848" y="1485"/>
                    <a:pt x="8125" y="637"/>
                  </a:cubicBezTo>
                  <a:cubicBezTo>
                    <a:pt x="9403" y="-212"/>
                    <a:pt x="10564" y="-212"/>
                    <a:pt x="11609" y="637"/>
                  </a:cubicBezTo>
                  <a:cubicBezTo>
                    <a:pt x="12654" y="1485"/>
                    <a:pt x="13583" y="3182"/>
                    <a:pt x="13467" y="4957"/>
                  </a:cubicBezTo>
                  <a:cubicBezTo>
                    <a:pt x="13351" y="6731"/>
                    <a:pt x="12190" y="8582"/>
                    <a:pt x="11145" y="9739"/>
                  </a:cubicBezTo>
                  <a:cubicBezTo>
                    <a:pt x="10099" y="10897"/>
                    <a:pt x="9170" y="11359"/>
                    <a:pt x="8125" y="11437"/>
                  </a:cubicBezTo>
                  <a:cubicBezTo>
                    <a:pt x="7080" y="11514"/>
                    <a:pt x="5919" y="11205"/>
                    <a:pt x="5338" y="11437"/>
                  </a:cubicBezTo>
                  <a:cubicBezTo>
                    <a:pt x="4757" y="11668"/>
                    <a:pt x="4757" y="12439"/>
                    <a:pt x="6151" y="13288"/>
                  </a:cubicBezTo>
                  <a:cubicBezTo>
                    <a:pt x="7545" y="14137"/>
                    <a:pt x="10332" y="15062"/>
                    <a:pt x="13119" y="16219"/>
                  </a:cubicBezTo>
                  <a:cubicBezTo>
                    <a:pt x="15906" y="17377"/>
                    <a:pt x="18693" y="18765"/>
                    <a:pt x="21480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6754749" y="1173528"/>
              <a:ext cx="171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640"/>
                    <a:pt x="7467" y="5280"/>
                    <a:pt x="11067" y="8880"/>
                  </a:cubicBezTo>
                  <a:cubicBezTo>
                    <a:pt x="14667" y="12480"/>
                    <a:pt x="18133" y="17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6883866" y="1186228"/>
              <a:ext cx="11853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976"/>
                    <a:pt x="16971" y="1953"/>
                    <a:pt x="13886" y="4393"/>
                  </a:cubicBezTo>
                  <a:cubicBezTo>
                    <a:pt x="10800" y="6834"/>
                    <a:pt x="6943" y="10739"/>
                    <a:pt x="4243" y="13668"/>
                  </a:cubicBezTo>
                  <a:cubicBezTo>
                    <a:pt x="1543" y="16597"/>
                    <a:pt x="0" y="18549"/>
                    <a:pt x="0" y="19708"/>
                  </a:cubicBezTo>
                  <a:cubicBezTo>
                    <a:pt x="0" y="20868"/>
                    <a:pt x="1543" y="21234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095099" y="1343179"/>
              <a:ext cx="174001" cy="5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19977" fill="norm" stroke="1" extrusionOk="0">
                  <a:moveTo>
                    <a:pt x="3436" y="15660"/>
                  </a:moveTo>
                  <a:cubicBezTo>
                    <a:pt x="2395" y="18153"/>
                    <a:pt x="1354" y="20645"/>
                    <a:pt x="704" y="19814"/>
                  </a:cubicBezTo>
                  <a:cubicBezTo>
                    <a:pt x="53" y="18983"/>
                    <a:pt x="-207" y="14830"/>
                    <a:pt x="183" y="11091"/>
                  </a:cubicBezTo>
                  <a:cubicBezTo>
                    <a:pt x="574" y="7353"/>
                    <a:pt x="1615" y="4030"/>
                    <a:pt x="2786" y="1953"/>
                  </a:cubicBezTo>
                  <a:cubicBezTo>
                    <a:pt x="3957" y="-124"/>
                    <a:pt x="5258" y="-955"/>
                    <a:pt x="6820" y="1537"/>
                  </a:cubicBezTo>
                  <a:cubicBezTo>
                    <a:pt x="8381" y="4030"/>
                    <a:pt x="10203" y="9845"/>
                    <a:pt x="11894" y="13168"/>
                  </a:cubicBezTo>
                  <a:cubicBezTo>
                    <a:pt x="13586" y="16491"/>
                    <a:pt x="15147" y="17322"/>
                    <a:pt x="16709" y="15660"/>
                  </a:cubicBezTo>
                  <a:cubicBezTo>
                    <a:pt x="18270" y="13999"/>
                    <a:pt x="19832" y="9845"/>
                    <a:pt x="21393" y="5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7100734" y="1471978"/>
              <a:ext cx="212816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2" fill="norm" stroke="1" extrusionOk="0">
                  <a:moveTo>
                    <a:pt x="4821" y="19722"/>
                  </a:moveTo>
                  <a:cubicBezTo>
                    <a:pt x="3752" y="20661"/>
                    <a:pt x="2682" y="21600"/>
                    <a:pt x="1720" y="21365"/>
                  </a:cubicBezTo>
                  <a:cubicBezTo>
                    <a:pt x="757" y="21130"/>
                    <a:pt x="-98" y="19722"/>
                    <a:pt x="9" y="17843"/>
                  </a:cubicBezTo>
                  <a:cubicBezTo>
                    <a:pt x="116" y="15965"/>
                    <a:pt x="1185" y="13617"/>
                    <a:pt x="2682" y="11504"/>
                  </a:cubicBezTo>
                  <a:cubicBezTo>
                    <a:pt x="4179" y="9391"/>
                    <a:pt x="6104" y="7513"/>
                    <a:pt x="8029" y="7513"/>
                  </a:cubicBezTo>
                  <a:cubicBezTo>
                    <a:pt x="9953" y="7513"/>
                    <a:pt x="11878" y="9391"/>
                    <a:pt x="13375" y="10565"/>
                  </a:cubicBezTo>
                  <a:cubicBezTo>
                    <a:pt x="14872" y="11739"/>
                    <a:pt x="15942" y="12209"/>
                    <a:pt x="17225" y="10330"/>
                  </a:cubicBezTo>
                  <a:cubicBezTo>
                    <a:pt x="18508" y="8452"/>
                    <a:pt x="20005" y="4226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7599299" y="1196378"/>
              <a:ext cx="229084" cy="62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51" fill="norm" stroke="1" extrusionOk="0">
                  <a:moveTo>
                    <a:pt x="0" y="5760"/>
                  </a:moveTo>
                  <a:cubicBezTo>
                    <a:pt x="393" y="8160"/>
                    <a:pt x="785" y="10560"/>
                    <a:pt x="1276" y="12960"/>
                  </a:cubicBezTo>
                  <a:cubicBezTo>
                    <a:pt x="1767" y="15360"/>
                    <a:pt x="2356" y="17760"/>
                    <a:pt x="2651" y="19251"/>
                  </a:cubicBezTo>
                  <a:cubicBezTo>
                    <a:pt x="2945" y="20742"/>
                    <a:pt x="2945" y="21324"/>
                    <a:pt x="2749" y="21433"/>
                  </a:cubicBezTo>
                  <a:cubicBezTo>
                    <a:pt x="2553" y="21542"/>
                    <a:pt x="2160" y="21178"/>
                    <a:pt x="1669" y="19724"/>
                  </a:cubicBezTo>
                  <a:cubicBezTo>
                    <a:pt x="1178" y="18269"/>
                    <a:pt x="589" y="15724"/>
                    <a:pt x="393" y="13215"/>
                  </a:cubicBezTo>
                  <a:cubicBezTo>
                    <a:pt x="196" y="10706"/>
                    <a:pt x="393" y="8233"/>
                    <a:pt x="1276" y="6197"/>
                  </a:cubicBezTo>
                  <a:cubicBezTo>
                    <a:pt x="2160" y="4160"/>
                    <a:pt x="3731" y="2560"/>
                    <a:pt x="4811" y="1615"/>
                  </a:cubicBezTo>
                  <a:cubicBezTo>
                    <a:pt x="5891" y="669"/>
                    <a:pt x="6480" y="378"/>
                    <a:pt x="7265" y="197"/>
                  </a:cubicBezTo>
                  <a:cubicBezTo>
                    <a:pt x="8051" y="15"/>
                    <a:pt x="9033" y="-58"/>
                    <a:pt x="9916" y="51"/>
                  </a:cubicBezTo>
                  <a:cubicBezTo>
                    <a:pt x="10800" y="160"/>
                    <a:pt x="11585" y="451"/>
                    <a:pt x="12273" y="1251"/>
                  </a:cubicBezTo>
                  <a:cubicBezTo>
                    <a:pt x="12960" y="2051"/>
                    <a:pt x="13549" y="3360"/>
                    <a:pt x="13745" y="4233"/>
                  </a:cubicBezTo>
                  <a:cubicBezTo>
                    <a:pt x="13942" y="5106"/>
                    <a:pt x="13745" y="5542"/>
                    <a:pt x="13156" y="5906"/>
                  </a:cubicBezTo>
                  <a:cubicBezTo>
                    <a:pt x="12567" y="6269"/>
                    <a:pt x="11585" y="6560"/>
                    <a:pt x="11585" y="6669"/>
                  </a:cubicBezTo>
                  <a:cubicBezTo>
                    <a:pt x="11585" y="6778"/>
                    <a:pt x="12567" y="6706"/>
                    <a:pt x="14335" y="6960"/>
                  </a:cubicBezTo>
                  <a:cubicBezTo>
                    <a:pt x="16102" y="7215"/>
                    <a:pt x="18655" y="7797"/>
                    <a:pt x="20029" y="8451"/>
                  </a:cubicBezTo>
                  <a:cubicBezTo>
                    <a:pt x="21404" y="9106"/>
                    <a:pt x="21600" y="9833"/>
                    <a:pt x="20716" y="10487"/>
                  </a:cubicBezTo>
                  <a:cubicBezTo>
                    <a:pt x="19833" y="11142"/>
                    <a:pt x="17869" y="11724"/>
                    <a:pt x="16298" y="12051"/>
                  </a:cubicBezTo>
                  <a:cubicBezTo>
                    <a:pt x="14727" y="12378"/>
                    <a:pt x="13549" y="12451"/>
                    <a:pt x="12567" y="12342"/>
                  </a:cubicBezTo>
                  <a:cubicBezTo>
                    <a:pt x="11585" y="12233"/>
                    <a:pt x="10800" y="11942"/>
                    <a:pt x="10015" y="1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7865450" y="1431434"/>
              <a:ext cx="129667" cy="10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042" fill="norm" stroke="1" extrusionOk="0">
                  <a:moveTo>
                    <a:pt x="18603" y="8275"/>
                  </a:moveTo>
                  <a:cubicBezTo>
                    <a:pt x="14489" y="7843"/>
                    <a:pt x="10374" y="7411"/>
                    <a:pt x="7289" y="8059"/>
                  </a:cubicBezTo>
                  <a:cubicBezTo>
                    <a:pt x="4203" y="8707"/>
                    <a:pt x="2146" y="10435"/>
                    <a:pt x="946" y="12379"/>
                  </a:cubicBezTo>
                  <a:cubicBezTo>
                    <a:pt x="-254" y="14323"/>
                    <a:pt x="-597" y="16483"/>
                    <a:pt x="1632" y="18211"/>
                  </a:cubicBezTo>
                  <a:cubicBezTo>
                    <a:pt x="3860" y="19939"/>
                    <a:pt x="8660" y="21235"/>
                    <a:pt x="12089" y="21019"/>
                  </a:cubicBezTo>
                  <a:cubicBezTo>
                    <a:pt x="15517" y="20803"/>
                    <a:pt x="17574" y="19075"/>
                    <a:pt x="18946" y="16267"/>
                  </a:cubicBezTo>
                  <a:cubicBezTo>
                    <a:pt x="20317" y="13459"/>
                    <a:pt x="21003" y="9571"/>
                    <a:pt x="21003" y="6547"/>
                  </a:cubicBezTo>
                  <a:cubicBezTo>
                    <a:pt x="21003" y="3523"/>
                    <a:pt x="20317" y="1363"/>
                    <a:pt x="19117" y="499"/>
                  </a:cubicBezTo>
                  <a:cubicBezTo>
                    <a:pt x="17917" y="-365"/>
                    <a:pt x="16203" y="67"/>
                    <a:pt x="14489" y="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8107299" y="1407255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343" y="11040"/>
                    <a:pt x="6686" y="1783"/>
                    <a:pt x="10286" y="240"/>
                  </a:cubicBezTo>
                  <a:cubicBezTo>
                    <a:pt x="13886" y="-1303"/>
                    <a:pt x="1774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8190761" y="1344978"/>
              <a:ext cx="2448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600"/>
                    <a:pt x="6425" y="1200"/>
                    <a:pt x="2825" y="3075"/>
                  </a:cubicBezTo>
                  <a:cubicBezTo>
                    <a:pt x="-775" y="4950"/>
                    <a:pt x="-775" y="8100"/>
                    <a:pt x="1925" y="11400"/>
                  </a:cubicBezTo>
                  <a:cubicBezTo>
                    <a:pt x="4625" y="14700"/>
                    <a:pt x="10025" y="18150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8418449" y="1193527"/>
              <a:ext cx="151458" cy="58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65" fill="norm" stroke="1" extrusionOk="0">
                  <a:moveTo>
                    <a:pt x="0" y="21565"/>
                  </a:moveTo>
                  <a:cubicBezTo>
                    <a:pt x="0" y="19374"/>
                    <a:pt x="0" y="17182"/>
                    <a:pt x="300" y="14835"/>
                  </a:cubicBezTo>
                  <a:cubicBezTo>
                    <a:pt x="600" y="12487"/>
                    <a:pt x="1200" y="9982"/>
                    <a:pt x="2700" y="7595"/>
                  </a:cubicBezTo>
                  <a:cubicBezTo>
                    <a:pt x="4200" y="5208"/>
                    <a:pt x="6600" y="2939"/>
                    <a:pt x="8400" y="1648"/>
                  </a:cubicBezTo>
                  <a:cubicBezTo>
                    <a:pt x="10200" y="356"/>
                    <a:pt x="11400" y="43"/>
                    <a:pt x="12600" y="4"/>
                  </a:cubicBezTo>
                  <a:cubicBezTo>
                    <a:pt x="13800" y="-35"/>
                    <a:pt x="15000" y="200"/>
                    <a:pt x="16500" y="1178"/>
                  </a:cubicBezTo>
                  <a:cubicBezTo>
                    <a:pt x="18000" y="2156"/>
                    <a:pt x="19800" y="3878"/>
                    <a:pt x="20550" y="4974"/>
                  </a:cubicBezTo>
                  <a:cubicBezTo>
                    <a:pt x="21300" y="6069"/>
                    <a:pt x="21000" y="6539"/>
                    <a:pt x="19950" y="7008"/>
                  </a:cubicBezTo>
                  <a:cubicBezTo>
                    <a:pt x="18900" y="7478"/>
                    <a:pt x="17100" y="7948"/>
                    <a:pt x="16950" y="8300"/>
                  </a:cubicBezTo>
                  <a:cubicBezTo>
                    <a:pt x="16800" y="8652"/>
                    <a:pt x="18300" y="8887"/>
                    <a:pt x="19500" y="9278"/>
                  </a:cubicBezTo>
                  <a:cubicBezTo>
                    <a:pt x="20700" y="9669"/>
                    <a:pt x="21600" y="10217"/>
                    <a:pt x="21450" y="10843"/>
                  </a:cubicBezTo>
                  <a:cubicBezTo>
                    <a:pt x="21300" y="11469"/>
                    <a:pt x="20100" y="12174"/>
                    <a:pt x="16950" y="12604"/>
                  </a:cubicBezTo>
                  <a:cubicBezTo>
                    <a:pt x="13800" y="13035"/>
                    <a:pt x="8700" y="13191"/>
                    <a:pt x="3600" y="13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8691499" y="1452928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8831199" y="1211628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3820"/>
                    <a:pt x="9216" y="7641"/>
                    <a:pt x="12816" y="11241"/>
                  </a:cubicBezTo>
                  <a:cubicBezTo>
                    <a:pt x="16416" y="14841"/>
                    <a:pt x="19008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8805799" y="1184628"/>
              <a:ext cx="266701" cy="3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91"/>
                  </a:moveTo>
                  <a:cubicBezTo>
                    <a:pt x="20743" y="-29"/>
                    <a:pt x="19886" y="-150"/>
                    <a:pt x="18600" y="574"/>
                  </a:cubicBezTo>
                  <a:cubicBezTo>
                    <a:pt x="17314" y="1298"/>
                    <a:pt x="15600" y="2867"/>
                    <a:pt x="13114" y="5220"/>
                  </a:cubicBezTo>
                  <a:cubicBezTo>
                    <a:pt x="10629" y="7573"/>
                    <a:pt x="7371" y="10710"/>
                    <a:pt x="5057" y="13546"/>
                  </a:cubicBezTo>
                  <a:cubicBezTo>
                    <a:pt x="2743" y="16382"/>
                    <a:pt x="1371" y="18916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9250299" y="227378"/>
              <a:ext cx="1905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235"/>
                    <a:pt x="7680" y="8471"/>
                    <a:pt x="10680" y="11859"/>
                  </a:cubicBezTo>
                  <a:cubicBezTo>
                    <a:pt x="13680" y="15247"/>
                    <a:pt x="15840" y="17788"/>
                    <a:pt x="17520" y="19271"/>
                  </a:cubicBezTo>
                  <a:cubicBezTo>
                    <a:pt x="19200" y="20753"/>
                    <a:pt x="2040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9262999" y="226155"/>
              <a:ext cx="215901" cy="33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492"/>
                  </a:moveTo>
                  <a:cubicBezTo>
                    <a:pt x="20541" y="217"/>
                    <a:pt x="19482" y="-58"/>
                    <a:pt x="18529" y="11"/>
                  </a:cubicBezTo>
                  <a:cubicBezTo>
                    <a:pt x="17576" y="80"/>
                    <a:pt x="16729" y="492"/>
                    <a:pt x="14612" y="2900"/>
                  </a:cubicBezTo>
                  <a:cubicBezTo>
                    <a:pt x="12494" y="5308"/>
                    <a:pt x="9106" y="9710"/>
                    <a:pt x="6459" y="13150"/>
                  </a:cubicBezTo>
                  <a:cubicBezTo>
                    <a:pt x="3812" y="16589"/>
                    <a:pt x="1906" y="19066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9208934" y="87678"/>
              <a:ext cx="25091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369" y="21600"/>
                  </a:moveTo>
                  <a:cubicBezTo>
                    <a:pt x="643" y="17486"/>
                    <a:pt x="-83" y="13371"/>
                    <a:pt x="8" y="10800"/>
                  </a:cubicBezTo>
                  <a:cubicBezTo>
                    <a:pt x="99" y="8229"/>
                    <a:pt x="1006" y="7200"/>
                    <a:pt x="4273" y="6686"/>
                  </a:cubicBezTo>
                  <a:cubicBezTo>
                    <a:pt x="7541" y="6171"/>
                    <a:pt x="13167" y="6171"/>
                    <a:pt x="16435" y="5143"/>
                  </a:cubicBezTo>
                  <a:cubicBezTo>
                    <a:pt x="19702" y="4114"/>
                    <a:pt x="20609" y="2057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9438353" y="0"/>
              <a:ext cx="86703" cy="21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478" fill="norm" stroke="1" extrusionOk="0">
                  <a:moveTo>
                    <a:pt x="3512" y="1784"/>
                  </a:moveTo>
                  <a:cubicBezTo>
                    <a:pt x="1549" y="1149"/>
                    <a:pt x="-415" y="513"/>
                    <a:pt x="76" y="196"/>
                  </a:cubicBezTo>
                  <a:cubicBezTo>
                    <a:pt x="567" y="-122"/>
                    <a:pt x="3512" y="-122"/>
                    <a:pt x="7685" y="725"/>
                  </a:cubicBezTo>
                  <a:cubicBezTo>
                    <a:pt x="11858" y="1572"/>
                    <a:pt x="17258" y="3266"/>
                    <a:pt x="19221" y="6019"/>
                  </a:cubicBezTo>
                  <a:cubicBezTo>
                    <a:pt x="21185" y="8772"/>
                    <a:pt x="19712" y="12584"/>
                    <a:pt x="16521" y="15337"/>
                  </a:cubicBezTo>
                  <a:cubicBezTo>
                    <a:pt x="13330" y="18090"/>
                    <a:pt x="8421" y="19784"/>
                    <a:pt x="3512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9688449" y="386128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9732899" y="468678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9993249" y="278178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5966"/>
                    <a:pt x="12096" y="11931"/>
                    <a:pt x="15696" y="15531"/>
                  </a:cubicBezTo>
                  <a:cubicBezTo>
                    <a:pt x="19296" y="19131"/>
                    <a:pt x="20448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9967849" y="309928"/>
              <a:ext cx="190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2009"/>
                    <a:pt x="13440" y="4019"/>
                    <a:pt x="9840" y="7200"/>
                  </a:cubicBezTo>
                  <a:cubicBezTo>
                    <a:pt x="6240" y="10381"/>
                    <a:pt x="3120" y="14735"/>
                    <a:pt x="1560" y="17330"/>
                  </a:cubicBezTo>
                  <a:cubicBezTo>
                    <a:pt x="0" y="19926"/>
                    <a:pt x="0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382849" y="1747802"/>
              <a:ext cx="1134574" cy="16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98" fill="norm" stroke="1" extrusionOk="0">
                  <a:moveTo>
                    <a:pt x="122" y="463"/>
                  </a:moveTo>
                  <a:cubicBezTo>
                    <a:pt x="41" y="324"/>
                    <a:pt x="-39" y="186"/>
                    <a:pt x="21" y="89"/>
                  </a:cubicBezTo>
                  <a:cubicBezTo>
                    <a:pt x="81" y="-9"/>
                    <a:pt x="282" y="-64"/>
                    <a:pt x="623" y="130"/>
                  </a:cubicBezTo>
                  <a:cubicBezTo>
                    <a:pt x="965" y="324"/>
                    <a:pt x="1447" y="768"/>
                    <a:pt x="2089" y="1350"/>
                  </a:cubicBezTo>
                  <a:cubicBezTo>
                    <a:pt x="2731" y="1932"/>
                    <a:pt x="3534" y="2653"/>
                    <a:pt x="4357" y="3374"/>
                  </a:cubicBezTo>
                  <a:cubicBezTo>
                    <a:pt x="5180" y="4095"/>
                    <a:pt x="6023" y="4816"/>
                    <a:pt x="6907" y="5592"/>
                  </a:cubicBezTo>
                  <a:cubicBezTo>
                    <a:pt x="7790" y="6369"/>
                    <a:pt x="8713" y="7201"/>
                    <a:pt x="9597" y="8060"/>
                  </a:cubicBezTo>
                  <a:cubicBezTo>
                    <a:pt x="10480" y="8920"/>
                    <a:pt x="11323" y="9807"/>
                    <a:pt x="12166" y="10708"/>
                  </a:cubicBezTo>
                  <a:cubicBezTo>
                    <a:pt x="13009" y="11609"/>
                    <a:pt x="13852" y="12524"/>
                    <a:pt x="14675" y="13398"/>
                  </a:cubicBezTo>
                  <a:cubicBezTo>
                    <a:pt x="15499" y="14271"/>
                    <a:pt x="16302" y="15103"/>
                    <a:pt x="17145" y="15963"/>
                  </a:cubicBezTo>
                  <a:cubicBezTo>
                    <a:pt x="17988" y="16822"/>
                    <a:pt x="18871" y="17710"/>
                    <a:pt x="19614" y="18555"/>
                  </a:cubicBezTo>
                  <a:cubicBezTo>
                    <a:pt x="20357" y="19401"/>
                    <a:pt x="20959" y="20205"/>
                    <a:pt x="21260" y="20676"/>
                  </a:cubicBezTo>
                  <a:cubicBezTo>
                    <a:pt x="21561" y="21148"/>
                    <a:pt x="21561" y="21286"/>
                    <a:pt x="21461" y="21383"/>
                  </a:cubicBezTo>
                  <a:cubicBezTo>
                    <a:pt x="21360" y="21481"/>
                    <a:pt x="21160" y="21536"/>
                    <a:pt x="21119" y="21467"/>
                  </a:cubicBezTo>
                  <a:cubicBezTo>
                    <a:pt x="21079" y="21397"/>
                    <a:pt x="21200" y="21203"/>
                    <a:pt x="21320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4328999" y="3216543"/>
              <a:ext cx="247701" cy="2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38" fill="norm" stroke="1" extrusionOk="0">
                  <a:moveTo>
                    <a:pt x="553" y="3313"/>
                  </a:moveTo>
                  <a:cubicBezTo>
                    <a:pt x="187" y="1845"/>
                    <a:pt x="-179" y="377"/>
                    <a:pt x="96" y="63"/>
                  </a:cubicBezTo>
                  <a:cubicBezTo>
                    <a:pt x="370" y="-252"/>
                    <a:pt x="1285" y="587"/>
                    <a:pt x="3574" y="3523"/>
                  </a:cubicBezTo>
                  <a:cubicBezTo>
                    <a:pt x="5862" y="6459"/>
                    <a:pt x="9523" y="11492"/>
                    <a:pt x="12085" y="14742"/>
                  </a:cubicBezTo>
                  <a:cubicBezTo>
                    <a:pt x="14648" y="17993"/>
                    <a:pt x="16113" y="19461"/>
                    <a:pt x="17302" y="20299"/>
                  </a:cubicBezTo>
                  <a:cubicBezTo>
                    <a:pt x="18492" y="21138"/>
                    <a:pt x="19407" y="21348"/>
                    <a:pt x="20048" y="20929"/>
                  </a:cubicBezTo>
                  <a:cubicBezTo>
                    <a:pt x="20689" y="20509"/>
                    <a:pt x="21055" y="19461"/>
                    <a:pt x="21238" y="16420"/>
                  </a:cubicBezTo>
                  <a:cubicBezTo>
                    <a:pt x="21421" y="13379"/>
                    <a:pt x="21421" y="8346"/>
                    <a:pt x="21421" y="5200"/>
                  </a:cubicBezTo>
                  <a:cubicBezTo>
                    <a:pt x="21421" y="2055"/>
                    <a:pt x="21421" y="797"/>
                    <a:pt x="21055" y="482"/>
                  </a:cubicBezTo>
                  <a:cubicBezTo>
                    <a:pt x="20689" y="167"/>
                    <a:pt x="19957" y="797"/>
                    <a:pt x="19224" y="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4913249" y="3063902"/>
              <a:ext cx="295546" cy="48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53" fill="norm" stroke="1" extrusionOk="0">
                  <a:moveTo>
                    <a:pt x="0" y="6284"/>
                  </a:moveTo>
                  <a:cubicBezTo>
                    <a:pt x="154" y="5815"/>
                    <a:pt x="309" y="5345"/>
                    <a:pt x="463" y="5439"/>
                  </a:cubicBezTo>
                  <a:cubicBezTo>
                    <a:pt x="617" y="5533"/>
                    <a:pt x="771" y="6190"/>
                    <a:pt x="1080" y="7928"/>
                  </a:cubicBezTo>
                  <a:cubicBezTo>
                    <a:pt x="1389" y="9665"/>
                    <a:pt x="1851" y="12482"/>
                    <a:pt x="2083" y="14736"/>
                  </a:cubicBezTo>
                  <a:cubicBezTo>
                    <a:pt x="2314" y="16990"/>
                    <a:pt x="2314" y="18681"/>
                    <a:pt x="2160" y="19808"/>
                  </a:cubicBezTo>
                  <a:cubicBezTo>
                    <a:pt x="2006" y="20935"/>
                    <a:pt x="1697" y="21498"/>
                    <a:pt x="1543" y="21451"/>
                  </a:cubicBezTo>
                  <a:cubicBezTo>
                    <a:pt x="1389" y="21404"/>
                    <a:pt x="1389" y="20747"/>
                    <a:pt x="1311" y="18587"/>
                  </a:cubicBezTo>
                  <a:cubicBezTo>
                    <a:pt x="1234" y="16427"/>
                    <a:pt x="1080" y="12764"/>
                    <a:pt x="1466" y="9618"/>
                  </a:cubicBezTo>
                  <a:cubicBezTo>
                    <a:pt x="1851" y="6472"/>
                    <a:pt x="2777" y="3842"/>
                    <a:pt x="3471" y="2293"/>
                  </a:cubicBezTo>
                  <a:cubicBezTo>
                    <a:pt x="4166" y="743"/>
                    <a:pt x="4629" y="274"/>
                    <a:pt x="5246" y="86"/>
                  </a:cubicBezTo>
                  <a:cubicBezTo>
                    <a:pt x="5863" y="-102"/>
                    <a:pt x="6634" y="-8"/>
                    <a:pt x="7406" y="649"/>
                  </a:cubicBezTo>
                  <a:cubicBezTo>
                    <a:pt x="8177" y="1307"/>
                    <a:pt x="8949" y="2528"/>
                    <a:pt x="9720" y="3420"/>
                  </a:cubicBezTo>
                  <a:cubicBezTo>
                    <a:pt x="10491" y="4312"/>
                    <a:pt x="11263" y="4875"/>
                    <a:pt x="12111" y="5204"/>
                  </a:cubicBezTo>
                  <a:cubicBezTo>
                    <a:pt x="12960" y="5533"/>
                    <a:pt x="13886" y="5627"/>
                    <a:pt x="14966" y="5251"/>
                  </a:cubicBezTo>
                  <a:cubicBezTo>
                    <a:pt x="16046" y="4875"/>
                    <a:pt x="17280" y="4030"/>
                    <a:pt x="18129" y="3232"/>
                  </a:cubicBezTo>
                  <a:cubicBezTo>
                    <a:pt x="18977" y="2434"/>
                    <a:pt x="19440" y="1682"/>
                    <a:pt x="19903" y="1072"/>
                  </a:cubicBezTo>
                  <a:cubicBezTo>
                    <a:pt x="20366" y="461"/>
                    <a:pt x="20829" y="-8"/>
                    <a:pt x="21137" y="39"/>
                  </a:cubicBezTo>
                  <a:cubicBezTo>
                    <a:pt x="21446" y="86"/>
                    <a:pt x="21600" y="649"/>
                    <a:pt x="21523" y="2715"/>
                  </a:cubicBezTo>
                  <a:cubicBezTo>
                    <a:pt x="21446" y="4781"/>
                    <a:pt x="21137" y="8350"/>
                    <a:pt x="20983" y="11121"/>
                  </a:cubicBezTo>
                  <a:cubicBezTo>
                    <a:pt x="20829" y="13891"/>
                    <a:pt x="20829" y="15863"/>
                    <a:pt x="20829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5301450" y="3090956"/>
              <a:ext cx="275657" cy="34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49" fill="norm" stroke="1" extrusionOk="0">
                  <a:moveTo>
                    <a:pt x="2902" y="12661"/>
                  </a:moveTo>
                  <a:cubicBezTo>
                    <a:pt x="1913" y="14241"/>
                    <a:pt x="923" y="15822"/>
                    <a:pt x="429" y="17007"/>
                  </a:cubicBezTo>
                  <a:cubicBezTo>
                    <a:pt x="-66" y="18192"/>
                    <a:pt x="-66" y="18983"/>
                    <a:pt x="99" y="19707"/>
                  </a:cubicBezTo>
                  <a:cubicBezTo>
                    <a:pt x="264" y="20431"/>
                    <a:pt x="594" y="21090"/>
                    <a:pt x="1171" y="21287"/>
                  </a:cubicBezTo>
                  <a:cubicBezTo>
                    <a:pt x="1748" y="21485"/>
                    <a:pt x="2572" y="21222"/>
                    <a:pt x="3479" y="20300"/>
                  </a:cubicBezTo>
                  <a:cubicBezTo>
                    <a:pt x="4386" y="19378"/>
                    <a:pt x="5375" y="17797"/>
                    <a:pt x="6117" y="16612"/>
                  </a:cubicBezTo>
                  <a:cubicBezTo>
                    <a:pt x="6859" y="15426"/>
                    <a:pt x="7354" y="14636"/>
                    <a:pt x="7601" y="14636"/>
                  </a:cubicBezTo>
                  <a:cubicBezTo>
                    <a:pt x="7849" y="14636"/>
                    <a:pt x="7849" y="15426"/>
                    <a:pt x="7849" y="16151"/>
                  </a:cubicBezTo>
                  <a:cubicBezTo>
                    <a:pt x="7849" y="16875"/>
                    <a:pt x="7849" y="17534"/>
                    <a:pt x="8096" y="18192"/>
                  </a:cubicBezTo>
                  <a:cubicBezTo>
                    <a:pt x="8343" y="18851"/>
                    <a:pt x="8838" y="19509"/>
                    <a:pt x="9497" y="19839"/>
                  </a:cubicBezTo>
                  <a:cubicBezTo>
                    <a:pt x="10157" y="20168"/>
                    <a:pt x="10981" y="20168"/>
                    <a:pt x="11888" y="19575"/>
                  </a:cubicBezTo>
                  <a:cubicBezTo>
                    <a:pt x="12795" y="18983"/>
                    <a:pt x="13784" y="17797"/>
                    <a:pt x="15268" y="14965"/>
                  </a:cubicBezTo>
                  <a:cubicBezTo>
                    <a:pt x="16752" y="12134"/>
                    <a:pt x="18731" y="7656"/>
                    <a:pt x="19803" y="5087"/>
                  </a:cubicBezTo>
                  <a:cubicBezTo>
                    <a:pt x="20874" y="2519"/>
                    <a:pt x="21039" y="1861"/>
                    <a:pt x="21204" y="1202"/>
                  </a:cubicBezTo>
                  <a:cubicBezTo>
                    <a:pt x="21369" y="544"/>
                    <a:pt x="21534" y="-115"/>
                    <a:pt x="21452" y="17"/>
                  </a:cubicBezTo>
                  <a:cubicBezTo>
                    <a:pt x="21369" y="148"/>
                    <a:pt x="21039" y="1070"/>
                    <a:pt x="20380" y="3705"/>
                  </a:cubicBezTo>
                  <a:cubicBezTo>
                    <a:pt x="19720" y="6339"/>
                    <a:pt x="18731" y="10685"/>
                    <a:pt x="18319" y="13846"/>
                  </a:cubicBezTo>
                  <a:cubicBezTo>
                    <a:pt x="17907" y="17007"/>
                    <a:pt x="18071" y="18983"/>
                    <a:pt x="18236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5640080" y="3072178"/>
              <a:ext cx="98670" cy="34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6" fill="norm" stroke="1" extrusionOk="0">
                  <a:moveTo>
                    <a:pt x="18666" y="1561"/>
                  </a:moveTo>
                  <a:cubicBezTo>
                    <a:pt x="19125" y="781"/>
                    <a:pt x="19585" y="0"/>
                    <a:pt x="18666" y="0"/>
                  </a:cubicBezTo>
                  <a:cubicBezTo>
                    <a:pt x="17746" y="0"/>
                    <a:pt x="15449" y="781"/>
                    <a:pt x="12232" y="3253"/>
                  </a:cubicBezTo>
                  <a:cubicBezTo>
                    <a:pt x="9014" y="5725"/>
                    <a:pt x="4878" y="9889"/>
                    <a:pt x="2580" y="12947"/>
                  </a:cubicBezTo>
                  <a:cubicBezTo>
                    <a:pt x="283" y="16005"/>
                    <a:pt x="-177" y="17957"/>
                    <a:pt x="53" y="19258"/>
                  </a:cubicBezTo>
                  <a:cubicBezTo>
                    <a:pt x="283" y="20559"/>
                    <a:pt x="1202" y="21210"/>
                    <a:pt x="4189" y="21405"/>
                  </a:cubicBezTo>
                  <a:cubicBezTo>
                    <a:pt x="7176" y="21600"/>
                    <a:pt x="12232" y="21340"/>
                    <a:pt x="15449" y="20429"/>
                  </a:cubicBezTo>
                  <a:cubicBezTo>
                    <a:pt x="18666" y="19518"/>
                    <a:pt x="20044" y="17957"/>
                    <a:pt x="21423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5662549" y="3218228"/>
              <a:ext cx="13970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526"/>
                  </a:moveTo>
                  <a:cubicBezTo>
                    <a:pt x="982" y="7389"/>
                    <a:pt x="1964" y="6253"/>
                    <a:pt x="3436" y="5684"/>
                  </a:cubicBezTo>
                  <a:cubicBezTo>
                    <a:pt x="4909" y="5116"/>
                    <a:pt x="6873" y="5116"/>
                    <a:pt x="9164" y="7389"/>
                  </a:cubicBezTo>
                  <a:cubicBezTo>
                    <a:pt x="11455" y="9663"/>
                    <a:pt x="14073" y="14211"/>
                    <a:pt x="15382" y="17195"/>
                  </a:cubicBezTo>
                  <a:cubicBezTo>
                    <a:pt x="16691" y="20179"/>
                    <a:pt x="16691" y="21600"/>
                    <a:pt x="16691" y="21600"/>
                  </a:cubicBezTo>
                  <a:cubicBezTo>
                    <a:pt x="16691" y="21600"/>
                    <a:pt x="16691" y="20179"/>
                    <a:pt x="17509" y="16342"/>
                  </a:cubicBezTo>
                  <a:cubicBezTo>
                    <a:pt x="18327" y="12505"/>
                    <a:pt x="19964" y="6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800132" y="3199254"/>
              <a:ext cx="142750" cy="42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21" fill="norm" stroke="1" extrusionOk="0">
                  <a:moveTo>
                    <a:pt x="7826" y="2869"/>
                  </a:moveTo>
                  <a:cubicBezTo>
                    <a:pt x="6887" y="5742"/>
                    <a:pt x="5948" y="8615"/>
                    <a:pt x="4852" y="11541"/>
                  </a:cubicBezTo>
                  <a:cubicBezTo>
                    <a:pt x="3757" y="14467"/>
                    <a:pt x="2504" y="17447"/>
                    <a:pt x="1565" y="19202"/>
                  </a:cubicBezTo>
                  <a:cubicBezTo>
                    <a:pt x="626" y="20958"/>
                    <a:pt x="0" y="21490"/>
                    <a:pt x="0" y="21277"/>
                  </a:cubicBezTo>
                  <a:cubicBezTo>
                    <a:pt x="0" y="21064"/>
                    <a:pt x="626" y="20107"/>
                    <a:pt x="2191" y="17553"/>
                  </a:cubicBezTo>
                  <a:cubicBezTo>
                    <a:pt x="3757" y="14999"/>
                    <a:pt x="6261" y="10850"/>
                    <a:pt x="8296" y="7870"/>
                  </a:cubicBezTo>
                  <a:cubicBezTo>
                    <a:pt x="10330" y="4891"/>
                    <a:pt x="11896" y="3082"/>
                    <a:pt x="13148" y="1912"/>
                  </a:cubicBezTo>
                  <a:cubicBezTo>
                    <a:pt x="14400" y="741"/>
                    <a:pt x="15339" y="209"/>
                    <a:pt x="16591" y="50"/>
                  </a:cubicBezTo>
                  <a:cubicBezTo>
                    <a:pt x="17843" y="-110"/>
                    <a:pt x="19409" y="103"/>
                    <a:pt x="20348" y="901"/>
                  </a:cubicBezTo>
                  <a:cubicBezTo>
                    <a:pt x="21287" y="1699"/>
                    <a:pt x="21600" y="3082"/>
                    <a:pt x="19878" y="4625"/>
                  </a:cubicBezTo>
                  <a:cubicBezTo>
                    <a:pt x="18157" y="6168"/>
                    <a:pt x="14400" y="7870"/>
                    <a:pt x="11739" y="8775"/>
                  </a:cubicBezTo>
                  <a:cubicBezTo>
                    <a:pt x="9078" y="9679"/>
                    <a:pt x="7513" y="9786"/>
                    <a:pt x="6417" y="9573"/>
                  </a:cubicBezTo>
                  <a:cubicBezTo>
                    <a:pt x="5322" y="9360"/>
                    <a:pt x="4696" y="8828"/>
                    <a:pt x="4539" y="8296"/>
                  </a:cubicBezTo>
                  <a:cubicBezTo>
                    <a:pt x="4383" y="7764"/>
                    <a:pt x="4696" y="7232"/>
                    <a:pt x="5009" y="6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6009787" y="3072905"/>
              <a:ext cx="211563" cy="29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63" fill="norm" stroke="1" extrusionOk="0">
                  <a:moveTo>
                    <a:pt x="4695" y="843"/>
                  </a:moveTo>
                  <a:cubicBezTo>
                    <a:pt x="6192" y="247"/>
                    <a:pt x="7689" y="-349"/>
                    <a:pt x="8010" y="247"/>
                  </a:cubicBezTo>
                  <a:cubicBezTo>
                    <a:pt x="8330" y="843"/>
                    <a:pt x="7475" y="2630"/>
                    <a:pt x="5978" y="5610"/>
                  </a:cubicBezTo>
                  <a:cubicBezTo>
                    <a:pt x="4481" y="8589"/>
                    <a:pt x="2342" y="12760"/>
                    <a:pt x="1166" y="15516"/>
                  </a:cubicBezTo>
                  <a:cubicBezTo>
                    <a:pt x="-10" y="18272"/>
                    <a:pt x="-224" y="19612"/>
                    <a:pt x="204" y="20357"/>
                  </a:cubicBezTo>
                  <a:cubicBezTo>
                    <a:pt x="631" y="21102"/>
                    <a:pt x="1701" y="21251"/>
                    <a:pt x="3732" y="20283"/>
                  </a:cubicBezTo>
                  <a:cubicBezTo>
                    <a:pt x="5764" y="19314"/>
                    <a:pt x="8758" y="17229"/>
                    <a:pt x="10683" y="15888"/>
                  </a:cubicBezTo>
                  <a:cubicBezTo>
                    <a:pt x="12608" y="14548"/>
                    <a:pt x="13463" y="13952"/>
                    <a:pt x="14426" y="13058"/>
                  </a:cubicBezTo>
                  <a:cubicBezTo>
                    <a:pt x="15388" y="12164"/>
                    <a:pt x="16457" y="10972"/>
                    <a:pt x="16457" y="10451"/>
                  </a:cubicBezTo>
                  <a:cubicBezTo>
                    <a:pt x="16457" y="9930"/>
                    <a:pt x="15388" y="10079"/>
                    <a:pt x="13998" y="10674"/>
                  </a:cubicBezTo>
                  <a:cubicBezTo>
                    <a:pt x="12608" y="11270"/>
                    <a:pt x="10897" y="12313"/>
                    <a:pt x="9507" y="13430"/>
                  </a:cubicBezTo>
                  <a:cubicBezTo>
                    <a:pt x="8117" y="14548"/>
                    <a:pt x="7047" y="15739"/>
                    <a:pt x="6620" y="16708"/>
                  </a:cubicBezTo>
                  <a:cubicBezTo>
                    <a:pt x="6192" y="17676"/>
                    <a:pt x="6406" y="18421"/>
                    <a:pt x="8972" y="19017"/>
                  </a:cubicBezTo>
                  <a:cubicBezTo>
                    <a:pt x="11538" y="19612"/>
                    <a:pt x="16457" y="20059"/>
                    <a:pt x="21376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462129" y="3129328"/>
              <a:ext cx="210071" cy="27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7" fill="norm" stroke="1" extrusionOk="0">
                  <a:moveTo>
                    <a:pt x="7181" y="0"/>
                  </a:moveTo>
                  <a:cubicBezTo>
                    <a:pt x="5021" y="4909"/>
                    <a:pt x="2861" y="9818"/>
                    <a:pt x="1565" y="13255"/>
                  </a:cubicBezTo>
                  <a:cubicBezTo>
                    <a:pt x="269" y="16691"/>
                    <a:pt x="-163" y="18655"/>
                    <a:pt x="53" y="19882"/>
                  </a:cubicBezTo>
                  <a:cubicBezTo>
                    <a:pt x="269" y="21109"/>
                    <a:pt x="1133" y="21600"/>
                    <a:pt x="4265" y="21436"/>
                  </a:cubicBezTo>
                  <a:cubicBezTo>
                    <a:pt x="7397" y="21273"/>
                    <a:pt x="12797" y="20455"/>
                    <a:pt x="16037" y="19882"/>
                  </a:cubicBezTo>
                  <a:cubicBezTo>
                    <a:pt x="19277" y="19309"/>
                    <a:pt x="20357" y="18982"/>
                    <a:pt x="21437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6711310" y="3076412"/>
              <a:ext cx="227590" cy="35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0" fill="norm" stroke="1" extrusionOk="0">
                  <a:moveTo>
                    <a:pt x="5305" y="5174"/>
                  </a:moveTo>
                  <a:cubicBezTo>
                    <a:pt x="4505" y="8925"/>
                    <a:pt x="3705" y="12675"/>
                    <a:pt x="3005" y="15198"/>
                  </a:cubicBezTo>
                  <a:cubicBezTo>
                    <a:pt x="2305" y="17720"/>
                    <a:pt x="1705" y="19013"/>
                    <a:pt x="1205" y="19983"/>
                  </a:cubicBezTo>
                  <a:cubicBezTo>
                    <a:pt x="705" y="20953"/>
                    <a:pt x="305" y="21600"/>
                    <a:pt x="105" y="21535"/>
                  </a:cubicBezTo>
                  <a:cubicBezTo>
                    <a:pt x="-95" y="21471"/>
                    <a:pt x="-95" y="20695"/>
                    <a:pt x="905" y="18302"/>
                  </a:cubicBezTo>
                  <a:cubicBezTo>
                    <a:pt x="1905" y="15909"/>
                    <a:pt x="3905" y="11899"/>
                    <a:pt x="5705" y="8795"/>
                  </a:cubicBezTo>
                  <a:cubicBezTo>
                    <a:pt x="7505" y="5691"/>
                    <a:pt x="9105" y="3492"/>
                    <a:pt x="10405" y="2069"/>
                  </a:cubicBezTo>
                  <a:cubicBezTo>
                    <a:pt x="11705" y="647"/>
                    <a:pt x="12705" y="0"/>
                    <a:pt x="13305" y="0"/>
                  </a:cubicBezTo>
                  <a:cubicBezTo>
                    <a:pt x="13905" y="0"/>
                    <a:pt x="14105" y="647"/>
                    <a:pt x="13105" y="2587"/>
                  </a:cubicBezTo>
                  <a:cubicBezTo>
                    <a:pt x="12105" y="4527"/>
                    <a:pt x="9905" y="7760"/>
                    <a:pt x="8505" y="9636"/>
                  </a:cubicBezTo>
                  <a:cubicBezTo>
                    <a:pt x="7105" y="11511"/>
                    <a:pt x="6505" y="12029"/>
                    <a:pt x="5405" y="12352"/>
                  </a:cubicBezTo>
                  <a:cubicBezTo>
                    <a:pt x="4305" y="12675"/>
                    <a:pt x="2705" y="12805"/>
                    <a:pt x="2405" y="12869"/>
                  </a:cubicBezTo>
                  <a:cubicBezTo>
                    <a:pt x="2105" y="12934"/>
                    <a:pt x="3105" y="12934"/>
                    <a:pt x="5905" y="13904"/>
                  </a:cubicBezTo>
                  <a:cubicBezTo>
                    <a:pt x="8705" y="14874"/>
                    <a:pt x="13305" y="16814"/>
                    <a:pt x="16205" y="18237"/>
                  </a:cubicBezTo>
                  <a:cubicBezTo>
                    <a:pt x="19105" y="19660"/>
                    <a:pt x="20305" y="20565"/>
                    <a:pt x="2150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6869049" y="4088178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933"/>
                    <a:pt x="7467" y="5867"/>
                    <a:pt x="10667" y="9000"/>
                  </a:cubicBezTo>
                  <a:cubicBezTo>
                    <a:pt x="13867" y="12133"/>
                    <a:pt x="16533" y="15467"/>
                    <a:pt x="18267" y="17600"/>
                  </a:cubicBezTo>
                  <a:cubicBezTo>
                    <a:pt x="20000" y="19733"/>
                    <a:pt x="20800" y="20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6869049" y="4158755"/>
              <a:ext cx="241301" cy="29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872"/>
                  </a:moveTo>
                  <a:cubicBezTo>
                    <a:pt x="20842" y="255"/>
                    <a:pt x="20084" y="-362"/>
                    <a:pt x="18474" y="255"/>
                  </a:cubicBezTo>
                  <a:cubicBezTo>
                    <a:pt x="16863" y="872"/>
                    <a:pt x="14400" y="2724"/>
                    <a:pt x="11179" y="6427"/>
                  </a:cubicBezTo>
                  <a:cubicBezTo>
                    <a:pt x="7958" y="10129"/>
                    <a:pt x="3979" y="15684"/>
                    <a:pt x="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6691249" y="4003169"/>
              <a:ext cx="514351" cy="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20813"/>
                  </a:moveTo>
                  <a:cubicBezTo>
                    <a:pt x="2489" y="14239"/>
                    <a:pt x="4978" y="7665"/>
                    <a:pt x="8000" y="3909"/>
                  </a:cubicBezTo>
                  <a:cubicBezTo>
                    <a:pt x="11022" y="152"/>
                    <a:pt x="14578" y="-787"/>
                    <a:pt x="16933" y="622"/>
                  </a:cubicBezTo>
                  <a:cubicBezTo>
                    <a:pt x="19289" y="2030"/>
                    <a:pt x="20444" y="5787"/>
                    <a:pt x="21600" y="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7121053" y="3880583"/>
              <a:ext cx="137246" cy="22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10" fill="norm" stroke="1" extrusionOk="0">
                  <a:moveTo>
                    <a:pt x="299" y="2896"/>
                  </a:moveTo>
                  <a:cubicBezTo>
                    <a:pt x="-18" y="1867"/>
                    <a:pt x="-336" y="839"/>
                    <a:pt x="776" y="324"/>
                  </a:cubicBezTo>
                  <a:cubicBezTo>
                    <a:pt x="1888" y="-190"/>
                    <a:pt x="4429" y="-190"/>
                    <a:pt x="8082" y="1044"/>
                  </a:cubicBezTo>
                  <a:cubicBezTo>
                    <a:pt x="11735" y="2279"/>
                    <a:pt x="16499" y="4747"/>
                    <a:pt x="18882" y="7010"/>
                  </a:cubicBezTo>
                  <a:cubicBezTo>
                    <a:pt x="21264" y="9273"/>
                    <a:pt x="21264" y="11330"/>
                    <a:pt x="18246" y="13696"/>
                  </a:cubicBezTo>
                  <a:cubicBezTo>
                    <a:pt x="15229" y="16061"/>
                    <a:pt x="9193" y="18736"/>
                    <a:pt x="3158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4430649" y="4928495"/>
              <a:ext cx="21590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397"/>
                  </a:moveTo>
                  <a:cubicBezTo>
                    <a:pt x="1271" y="0"/>
                    <a:pt x="2541" y="-396"/>
                    <a:pt x="4871" y="793"/>
                  </a:cubicBezTo>
                  <a:cubicBezTo>
                    <a:pt x="7200" y="1982"/>
                    <a:pt x="10588" y="4756"/>
                    <a:pt x="13553" y="8422"/>
                  </a:cubicBezTo>
                  <a:cubicBezTo>
                    <a:pt x="16518" y="12088"/>
                    <a:pt x="19059" y="16646"/>
                    <a:pt x="2160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4547273" y="4928262"/>
              <a:ext cx="155898" cy="55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19" fill="norm" stroke="1" extrusionOk="0">
                  <a:moveTo>
                    <a:pt x="19556" y="2128"/>
                  </a:moveTo>
                  <a:cubicBezTo>
                    <a:pt x="20132" y="1720"/>
                    <a:pt x="20708" y="1313"/>
                    <a:pt x="20996" y="864"/>
                  </a:cubicBezTo>
                  <a:cubicBezTo>
                    <a:pt x="21284" y="416"/>
                    <a:pt x="21284" y="-73"/>
                    <a:pt x="20996" y="9"/>
                  </a:cubicBezTo>
                  <a:cubicBezTo>
                    <a:pt x="20708" y="90"/>
                    <a:pt x="20132" y="742"/>
                    <a:pt x="18692" y="2576"/>
                  </a:cubicBezTo>
                  <a:cubicBezTo>
                    <a:pt x="17252" y="4410"/>
                    <a:pt x="14948" y="7426"/>
                    <a:pt x="12212" y="10279"/>
                  </a:cubicBezTo>
                  <a:cubicBezTo>
                    <a:pt x="9476" y="13132"/>
                    <a:pt x="6308" y="15821"/>
                    <a:pt x="4436" y="17411"/>
                  </a:cubicBezTo>
                  <a:cubicBezTo>
                    <a:pt x="2564" y="19000"/>
                    <a:pt x="1988" y="19489"/>
                    <a:pt x="1268" y="20019"/>
                  </a:cubicBezTo>
                  <a:cubicBezTo>
                    <a:pt x="548" y="20549"/>
                    <a:pt x="-316" y="21119"/>
                    <a:pt x="116" y="21323"/>
                  </a:cubicBezTo>
                  <a:cubicBezTo>
                    <a:pt x="548" y="21527"/>
                    <a:pt x="2276" y="21364"/>
                    <a:pt x="4004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4851072" y="5131394"/>
              <a:ext cx="239978" cy="8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168" fill="norm" stroke="1" extrusionOk="0">
                  <a:moveTo>
                    <a:pt x="2724" y="13445"/>
                  </a:moveTo>
                  <a:cubicBezTo>
                    <a:pt x="1777" y="14473"/>
                    <a:pt x="829" y="15502"/>
                    <a:pt x="356" y="14473"/>
                  </a:cubicBezTo>
                  <a:cubicBezTo>
                    <a:pt x="-118" y="13445"/>
                    <a:pt x="-118" y="10359"/>
                    <a:pt x="356" y="7530"/>
                  </a:cubicBezTo>
                  <a:cubicBezTo>
                    <a:pt x="829" y="4702"/>
                    <a:pt x="1777" y="2130"/>
                    <a:pt x="2724" y="845"/>
                  </a:cubicBezTo>
                  <a:cubicBezTo>
                    <a:pt x="3671" y="-441"/>
                    <a:pt x="4619" y="-441"/>
                    <a:pt x="5471" y="2130"/>
                  </a:cubicBezTo>
                  <a:cubicBezTo>
                    <a:pt x="6324" y="4702"/>
                    <a:pt x="7082" y="9845"/>
                    <a:pt x="8408" y="13959"/>
                  </a:cubicBezTo>
                  <a:cubicBezTo>
                    <a:pt x="9735" y="18073"/>
                    <a:pt x="11629" y="21159"/>
                    <a:pt x="13714" y="19873"/>
                  </a:cubicBezTo>
                  <a:cubicBezTo>
                    <a:pt x="15798" y="18588"/>
                    <a:pt x="18071" y="12930"/>
                    <a:pt x="19493" y="9073"/>
                  </a:cubicBezTo>
                  <a:cubicBezTo>
                    <a:pt x="20914" y="5216"/>
                    <a:pt x="21482" y="3159"/>
                    <a:pt x="21482" y="3159"/>
                  </a:cubicBezTo>
                  <a:cubicBezTo>
                    <a:pt x="21482" y="3159"/>
                    <a:pt x="20914" y="5216"/>
                    <a:pt x="20345" y="7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4847742" y="5364528"/>
              <a:ext cx="211558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784" fill="norm" stroke="1" extrusionOk="0">
                  <a:moveTo>
                    <a:pt x="6619" y="14632"/>
                  </a:moveTo>
                  <a:cubicBezTo>
                    <a:pt x="5549" y="16026"/>
                    <a:pt x="4480" y="17419"/>
                    <a:pt x="3304" y="18813"/>
                  </a:cubicBezTo>
                  <a:cubicBezTo>
                    <a:pt x="2127" y="20206"/>
                    <a:pt x="844" y="21600"/>
                    <a:pt x="310" y="20206"/>
                  </a:cubicBezTo>
                  <a:cubicBezTo>
                    <a:pt x="-225" y="18813"/>
                    <a:pt x="-11" y="14632"/>
                    <a:pt x="524" y="11497"/>
                  </a:cubicBezTo>
                  <a:cubicBezTo>
                    <a:pt x="1058" y="8361"/>
                    <a:pt x="1914" y="6271"/>
                    <a:pt x="4159" y="5574"/>
                  </a:cubicBezTo>
                  <a:cubicBezTo>
                    <a:pt x="6405" y="4877"/>
                    <a:pt x="10040" y="5574"/>
                    <a:pt x="12500" y="6968"/>
                  </a:cubicBezTo>
                  <a:cubicBezTo>
                    <a:pt x="14959" y="8361"/>
                    <a:pt x="16242" y="10452"/>
                    <a:pt x="17525" y="9406"/>
                  </a:cubicBezTo>
                  <a:cubicBezTo>
                    <a:pt x="18809" y="8361"/>
                    <a:pt x="20092" y="4181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5491710" y="4997876"/>
              <a:ext cx="208940" cy="71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50" fill="norm" stroke="1" extrusionOk="0">
                  <a:moveTo>
                    <a:pt x="5828" y="7257"/>
                  </a:moveTo>
                  <a:cubicBezTo>
                    <a:pt x="5392" y="9885"/>
                    <a:pt x="4955" y="12513"/>
                    <a:pt x="4519" y="14788"/>
                  </a:cubicBezTo>
                  <a:cubicBezTo>
                    <a:pt x="4082" y="17063"/>
                    <a:pt x="3646" y="18986"/>
                    <a:pt x="3210" y="20108"/>
                  </a:cubicBezTo>
                  <a:cubicBezTo>
                    <a:pt x="2773" y="21230"/>
                    <a:pt x="2337" y="21550"/>
                    <a:pt x="1901" y="21550"/>
                  </a:cubicBezTo>
                  <a:cubicBezTo>
                    <a:pt x="1464" y="21550"/>
                    <a:pt x="1028" y="21230"/>
                    <a:pt x="701" y="19948"/>
                  </a:cubicBezTo>
                  <a:cubicBezTo>
                    <a:pt x="373" y="18666"/>
                    <a:pt x="155" y="16422"/>
                    <a:pt x="46" y="14243"/>
                  </a:cubicBezTo>
                  <a:cubicBezTo>
                    <a:pt x="-63" y="12064"/>
                    <a:pt x="-63" y="9949"/>
                    <a:pt x="1028" y="7705"/>
                  </a:cubicBezTo>
                  <a:cubicBezTo>
                    <a:pt x="2119" y="5462"/>
                    <a:pt x="4301" y="3091"/>
                    <a:pt x="5828" y="1777"/>
                  </a:cubicBezTo>
                  <a:cubicBezTo>
                    <a:pt x="7355" y="463"/>
                    <a:pt x="8228" y="206"/>
                    <a:pt x="9210" y="78"/>
                  </a:cubicBezTo>
                  <a:cubicBezTo>
                    <a:pt x="10192" y="-50"/>
                    <a:pt x="11282" y="-50"/>
                    <a:pt x="12810" y="303"/>
                  </a:cubicBezTo>
                  <a:cubicBezTo>
                    <a:pt x="14337" y="655"/>
                    <a:pt x="16301" y="1360"/>
                    <a:pt x="16737" y="2450"/>
                  </a:cubicBezTo>
                  <a:cubicBezTo>
                    <a:pt x="17173" y="3539"/>
                    <a:pt x="16082" y="5014"/>
                    <a:pt x="15210" y="5943"/>
                  </a:cubicBezTo>
                  <a:cubicBezTo>
                    <a:pt x="14337" y="6872"/>
                    <a:pt x="13682" y="7257"/>
                    <a:pt x="13792" y="7353"/>
                  </a:cubicBezTo>
                  <a:cubicBezTo>
                    <a:pt x="13901" y="7449"/>
                    <a:pt x="14773" y="7257"/>
                    <a:pt x="15755" y="7193"/>
                  </a:cubicBezTo>
                  <a:cubicBezTo>
                    <a:pt x="16737" y="7129"/>
                    <a:pt x="17828" y="7193"/>
                    <a:pt x="19028" y="7673"/>
                  </a:cubicBezTo>
                  <a:cubicBezTo>
                    <a:pt x="20228" y="8154"/>
                    <a:pt x="21537" y="9051"/>
                    <a:pt x="21537" y="9789"/>
                  </a:cubicBezTo>
                  <a:cubicBezTo>
                    <a:pt x="21537" y="10526"/>
                    <a:pt x="20228" y="11103"/>
                    <a:pt x="18919" y="11519"/>
                  </a:cubicBezTo>
                  <a:cubicBezTo>
                    <a:pt x="17610" y="11936"/>
                    <a:pt x="16301" y="12192"/>
                    <a:pt x="15646" y="12096"/>
                  </a:cubicBezTo>
                  <a:cubicBezTo>
                    <a:pt x="14992" y="12000"/>
                    <a:pt x="14992" y="11551"/>
                    <a:pt x="14992" y="1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5772515" y="5296352"/>
              <a:ext cx="100675" cy="11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357" fill="norm" stroke="1" extrusionOk="0">
                  <a:moveTo>
                    <a:pt x="7364" y="1974"/>
                  </a:moveTo>
                  <a:cubicBezTo>
                    <a:pt x="4772" y="5763"/>
                    <a:pt x="2180" y="9553"/>
                    <a:pt x="884" y="12584"/>
                  </a:cubicBezTo>
                  <a:cubicBezTo>
                    <a:pt x="-412" y="15616"/>
                    <a:pt x="-412" y="17889"/>
                    <a:pt x="1748" y="19216"/>
                  </a:cubicBezTo>
                  <a:cubicBezTo>
                    <a:pt x="3908" y="20542"/>
                    <a:pt x="8228" y="20921"/>
                    <a:pt x="12116" y="19216"/>
                  </a:cubicBezTo>
                  <a:cubicBezTo>
                    <a:pt x="16004" y="17510"/>
                    <a:pt x="19460" y="13721"/>
                    <a:pt x="20324" y="9932"/>
                  </a:cubicBezTo>
                  <a:cubicBezTo>
                    <a:pt x="21188" y="6142"/>
                    <a:pt x="19460" y="2353"/>
                    <a:pt x="16436" y="837"/>
                  </a:cubicBezTo>
                  <a:cubicBezTo>
                    <a:pt x="13412" y="-679"/>
                    <a:pt x="9092" y="79"/>
                    <a:pt x="6500" y="1405"/>
                  </a:cubicBezTo>
                  <a:cubicBezTo>
                    <a:pt x="3908" y="2732"/>
                    <a:pt x="3044" y="4626"/>
                    <a:pt x="2180" y="6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005449" y="5250228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6457"/>
                    <a:pt x="411" y="11314"/>
                    <a:pt x="1029" y="8743"/>
                  </a:cubicBezTo>
                  <a:cubicBezTo>
                    <a:pt x="1646" y="6171"/>
                    <a:pt x="2674" y="6171"/>
                    <a:pt x="6171" y="5143"/>
                  </a:cubicBezTo>
                  <a:cubicBezTo>
                    <a:pt x="9669" y="4114"/>
                    <a:pt x="1563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6131226" y="5167678"/>
              <a:ext cx="1392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541"/>
                    <a:pt x="1783" y="5082"/>
                    <a:pt x="240" y="8682"/>
                  </a:cubicBezTo>
                  <a:cubicBezTo>
                    <a:pt x="-1303" y="12282"/>
                    <a:pt x="4868" y="1694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6475349" y="5052312"/>
              <a:ext cx="182730" cy="61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90" fill="norm" stroke="1" extrusionOk="0">
                  <a:moveTo>
                    <a:pt x="0" y="21490"/>
                  </a:moveTo>
                  <a:cubicBezTo>
                    <a:pt x="0" y="20237"/>
                    <a:pt x="0" y="18984"/>
                    <a:pt x="245" y="17177"/>
                  </a:cubicBezTo>
                  <a:cubicBezTo>
                    <a:pt x="491" y="15371"/>
                    <a:pt x="982" y="13012"/>
                    <a:pt x="1718" y="10506"/>
                  </a:cubicBezTo>
                  <a:cubicBezTo>
                    <a:pt x="2455" y="7999"/>
                    <a:pt x="3436" y="5345"/>
                    <a:pt x="4173" y="3797"/>
                  </a:cubicBezTo>
                  <a:cubicBezTo>
                    <a:pt x="4909" y="2249"/>
                    <a:pt x="5400" y="1807"/>
                    <a:pt x="6136" y="1328"/>
                  </a:cubicBezTo>
                  <a:cubicBezTo>
                    <a:pt x="6873" y="848"/>
                    <a:pt x="7855" y="332"/>
                    <a:pt x="8959" y="111"/>
                  </a:cubicBezTo>
                  <a:cubicBezTo>
                    <a:pt x="10064" y="-110"/>
                    <a:pt x="11291" y="-36"/>
                    <a:pt x="12641" y="664"/>
                  </a:cubicBezTo>
                  <a:cubicBezTo>
                    <a:pt x="13991" y="1364"/>
                    <a:pt x="15464" y="2691"/>
                    <a:pt x="16323" y="3723"/>
                  </a:cubicBezTo>
                  <a:cubicBezTo>
                    <a:pt x="17182" y="4756"/>
                    <a:pt x="17427" y="5493"/>
                    <a:pt x="17182" y="6009"/>
                  </a:cubicBezTo>
                  <a:cubicBezTo>
                    <a:pt x="16936" y="6525"/>
                    <a:pt x="16200" y="6820"/>
                    <a:pt x="15341" y="7115"/>
                  </a:cubicBezTo>
                  <a:cubicBezTo>
                    <a:pt x="14482" y="7409"/>
                    <a:pt x="13500" y="7704"/>
                    <a:pt x="13745" y="7962"/>
                  </a:cubicBezTo>
                  <a:cubicBezTo>
                    <a:pt x="13991" y="8220"/>
                    <a:pt x="15464" y="8442"/>
                    <a:pt x="16814" y="8626"/>
                  </a:cubicBezTo>
                  <a:cubicBezTo>
                    <a:pt x="18164" y="8810"/>
                    <a:pt x="19391" y="8958"/>
                    <a:pt x="20250" y="9216"/>
                  </a:cubicBezTo>
                  <a:cubicBezTo>
                    <a:pt x="21109" y="9474"/>
                    <a:pt x="21600" y="9842"/>
                    <a:pt x="20741" y="10285"/>
                  </a:cubicBezTo>
                  <a:cubicBezTo>
                    <a:pt x="19882" y="10727"/>
                    <a:pt x="17673" y="11243"/>
                    <a:pt x="15955" y="11538"/>
                  </a:cubicBezTo>
                  <a:cubicBezTo>
                    <a:pt x="14236" y="11833"/>
                    <a:pt x="13009" y="11906"/>
                    <a:pt x="11782" y="1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6761099" y="5301028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00"/>
                    <a:pt x="0" y="10400"/>
                    <a:pt x="3600" y="14000"/>
                  </a:cubicBezTo>
                  <a:cubicBezTo>
                    <a:pt x="7200" y="17600"/>
                    <a:pt x="144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6900799" y="5072156"/>
              <a:ext cx="215901" cy="33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232"/>
                  </a:moveTo>
                  <a:cubicBezTo>
                    <a:pt x="0" y="557"/>
                    <a:pt x="0" y="-118"/>
                    <a:pt x="741" y="17"/>
                  </a:cubicBezTo>
                  <a:cubicBezTo>
                    <a:pt x="1482" y="152"/>
                    <a:pt x="2965" y="1097"/>
                    <a:pt x="5082" y="3527"/>
                  </a:cubicBezTo>
                  <a:cubicBezTo>
                    <a:pt x="7200" y="5957"/>
                    <a:pt x="9953" y="9872"/>
                    <a:pt x="12282" y="12977"/>
                  </a:cubicBezTo>
                  <a:cubicBezTo>
                    <a:pt x="14612" y="16082"/>
                    <a:pt x="16518" y="18377"/>
                    <a:pt x="18000" y="19659"/>
                  </a:cubicBezTo>
                  <a:cubicBezTo>
                    <a:pt x="19482" y="20942"/>
                    <a:pt x="20541" y="21212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6913499" y="5085128"/>
              <a:ext cx="2032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75" y="3404"/>
                    <a:pt x="13950" y="6807"/>
                    <a:pt x="10350" y="10407"/>
                  </a:cubicBezTo>
                  <a:cubicBezTo>
                    <a:pt x="6750" y="14007"/>
                    <a:pt x="3375" y="178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7205599" y="4875578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7434199" y="5250228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9200"/>
                    <a:pt x="7650" y="16800"/>
                    <a:pt x="11250" y="13200"/>
                  </a:cubicBezTo>
                  <a:cubicBezTo>
                    <a:pt x="14850" y="9600"/>
                    <a:pt x="1822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7513274" y="5212128"/>
              <a:ext cx="3522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21600" fill="norm" stroke="1" extrusionOk="0">
                  <a:moveTo>
                    <a:pt x="19970" y="0"/>
                  </a:moveTo>
                  <a:cubicBezTo>
                    <a:pt x="11570" y="2031"/>
                    <a:pt x="3170" y="4062"/>
                    <a:pt x="770" y="6923"/>
                  </a:cubicBezTo>
                  <a:cubicBezTo>
                    <a:pt x="-1630" y="9785"/>
                    <a:pt x="1970" y="13477"/>
                    <a:pt x="6170" y="16062"/>
                  </a:cubicBezTo>
                  <a:cubicBezTo>
                    <a:pt x="10370" y="18646"/>
                    <a:pt x="15170" y="20123"/>
                    <a:pt x="199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7624699" y="5067258"/>
              <a:ext cx="239184" cy="60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58" fill="norm" stroke="1" extrusionOk="0">
                  <a:moveTo>
                    <a:pt x="0" y="21558"/>
                  </a:moveTo>
                  <a:cubicBezTo>
                    <a:pt x="379" y="19608"/>
                    <a:pt x="758" y="17658"/>
                    <a:pt x="1516" y="15258"/>
                  </a:cubicBezTo>
                  <a:cubicBezTo>
                    <a:pt x="2274" y="12858"/>
                    <a:pt x="3411" y="10008"/>
                    <a:pt x="5021" y="7533"/>
                  </a:cubicBezTo>
                  <a:cubicBezTo>
                    <a:pt x="6632" y="5058"/>
                    <a:pt x="8716" y="2958"/>
                    <a:pt x="10137" y="1758"/>
                  </a:cubicBezTo>
                  <a:cubicBezTo>
                    <a:pt x="11558" y="558"/>
                    <a:pt x="12316" y="258"/>
                    <a:pt x="13263" y="108"/>
                  </a:cubicBezTo>
                  <a:cubicBezTo>
                    <a:pt x="14211" y="-42"/>
                    <a:pt x="15347" y="-42"/>
                    <a:pt x="15916" y="146"/>
                  </a:cubicBezTo>
                  <a:cubicBezTo>
                    <a:pt x="16484" y="333"/>
                    <a:pt x="16484" y="708"/>
                    <a:pt x="16484" y="1308"/>
                  </a:cubicBezTo>
                  <a:cubicBezTo>
                    <a:pt x="16484" y="1908"/>
                    <a:pt x="16484" y="2733"/>
                    <a:pt x="16295" y="3333"/>
                  </a:cubicBezTo>
                  <a:cubicBezTo>
                    <a:pt x="16105" y="3933"/>
                    <a:pt x="15726" y="4308"/>
                    <a:pt x="15821" y="4646"/>
                  </a:cubicBezTo>
                  <a:cubicBezTo>
                    <a:pt x="15916" y="4983"/>
                    <a:pt x="16484" y="5283"/>
                    <a:pt x="17526" y="5695"/>
                  </a:cubicBezTo>
                  <a:cubicBezTo>
                    <a:pt x="18568" y="6108"/>
                    <a:pt x="20084" y="6633"/>
                    <a:pt x="20842" y="7195"/>
                  </a:cubicBezTo>
                  <a:cubicBezTo>
                    <a:pt x="21600" y="7758"/>
                    <a:pt x="21600" y="8358"/>
                    <a:pt x="20842" y="8920"/>
                  </a:cubicBezTo>
                  <a:cubicBezTo>
                    <a:pt x="20084" y="9483"/>
                    <a:pt x="18568" y="10008"/>
                    <a:pt x="16958" y="10270"/>
                  </a:cubicBezTo>
                  <a:cubicBezTo>
                    <a:pt x="15347" y="10533"/>
                    <a:pt x="13642" y="10533"/>
                    <a:pt x="11937" y="1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7886848" y="5254028"/>
              <a:ext cx="182352" cy="15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08" fill="norm" stroke="1" extrusionOk="0">
                  <a:moveTo>
                    <a:pt x="2001" y="2979"/>
                  </a:moveTo>
                  <a:cubicBezTo>
                    <a:pt x="2737" y="1811"/>
                    <a:pt x="3473" y="644"/>
                    <a:pt x="4455" y="206"/>
                  </a:cubicBezTo>
                  <a:cubicBezTo>
                    <a:pt x="5437" y="-232"/>
                    <a:pt x="6664" y="60"/>
                    <a:pt x="7646" y="790"/>
                  </a:cubicBezTo>
                  <a:cubicBezTo>
                    <a:pt x="8628" y="1519"/>
                    <a:pt x="9364" y="2687"/>
                    <a:pt x="9610" y="4876"/>
                  </a:cubicBezTo>
                  <a:cubicBezTo>
                    <a:pt x="9855" y="7065"/>
                    <a:pt x="9610" y="10276"/>
                    <a:pt x="8260" y="12757"/>
                  </a:cubicBezTo>
                  <a:cubicBezTo>
                    <a:pt x="6910" y="15238"/>
                    <a:pt x="4455" y="16990"/>
                    <a:pt x="2614" y="18303"/>
                  </a:cubicBezTo>
                  <a:cubicBezTo>
                    <a:pt x="773" y="19617"/>
                    <a:pt x="-454" y="20492"/>
                    <a:pt x="160" y="20930"/>
                  </a:cubicBezTo>
                  <a:cubicBezTo>
                    <a:pt x="773" y="21368"/>
                    <a:pt x="3228" y="21368"/>
                    <a:pt x="7032" y="20346"/>
                  </a:cubicBezTo>
                  <a:cubicBezTo>
                    <a:pt x="10837" y="19325"/>
                    <a:pt x="15991" y="17282"/>
                    <a:pt x="21146" y="15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8151749" y="5066078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2550"/>
                    <a:pt x="7800" y="5100"/>
                    <a:pt x="11400" y="8700"/>
                  </a:cubicBezTo>
                  <a:cubicBezTo>
                    <a:pt x="15000" y="12300"/>
                    <a:pt x="18300" y="16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8155422" y="5076358"/>
              <a:ext cx="161428" cy="29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31" fill="norm" stroke="1" extrusionOk="0">
                  <a:moveTo>
                    <a:pt x="21394" y="2028"/>
                  </a:moveTo>
                  <a:cubicBezTo>
                    <a:pt x="21394" y="1102"/>
                    <a:pt x="21394" y="177"/>
                    <a:pt x="20833" y="22"/>
                  </a:cubicBezTo>
                  <a:cubicBezTo>
                    <a:pt x="20272" y="-132"/>
                    <a:pt x="19150" y="485"/>
                    <a:pt x="16765" y="2954"/>
                  </a:cubicBezTo>
                  <a:cubicBezTo>
                    <a:pt x="14381" y="5422"/>
                    <a:pt x="10734" y="9742"/>
                    <a:pt x="8210" y="12674"/>
                  </a:cubicBezTo>
                  <a:cubicBezTo>
                    <a:pt x="5685" y="15605"/>
                    <a:pt x="4282" y="17148"/>
                    <a:pt x="3020" y="18537"/>
                  </a:cubicBezTo>
                  <a:cubicBezTo>
                    <a:pt x="1758" y="19925"/>
                    <a:pt x="636" y="21159"/>
                    <a:pt x="215" y="21314"/>
                  </a:cubicBezTo>
                  <a:cubicBezTo>
                    <a:pt x="-206" y="21468"/>
                    <a:pt x="75" y="20542"/>
                    <a:pt x="355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8269955" y="4850756"/>
              <a:ext cx="123095" cy="15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18" fill="norm" stroke="1" extrusionOk="0">
                  <a:moveTo>
                    <a:pt x="423" y="7118"/>
                  </a:moveTo>
                  <a:cubicBezTo>
                    <a:pt x="57" y="5018"/>
                    <a:pt x="-309" y="2918"/>
                    <a:pt x="423" y="1718"/>
                  </a:cubicBezTo>
                  <a:cubicBezTo>
                    <a:pt x="1155" y="518"/>
                    <a:pt x="2986" y="218"/>
                    <a:pt x="4816" y="68"/>
                  </a:cubicBezTo>
                  <a:cubicBezTo>
                    <a:pt x="6647" y="-82"/>
                    <a:pt x="8477" y="-82"/>
                    <a:pt x="10125" y="1118"/>
                  </a:cubicBezTo>
                  <a:cubicBezTo>
                    <a:pt x="11772" y="2318"/>
                    <a:pt x="13237" y="4718"/>
                    <a:pt x="13237" y="7268"/>
                  </a:cubicBezTo>
                  <a:cubicBezTo>
                    <a:pt x="13237" y="9818"/>
                    <a:pt x="11772" y="12518"/>
                    <a:pt x="9576" y="14768"/>
                  </a:cubicBezTo>
                  <a:cubicBezTo>
                    <a:pt x="7379" y="17018"/>
                    <a:pt x="4450" y="18818"/>
                    <a:pt x="3901" y="19868"/>
                  </a:cubicBezTo>
                  <a:cubicBezTo>
                    <a:pt x="3352" y="20918"/>
                    <a:pt x="5183" y="21218"/>
                    <a:pt x="8477" y="21368"/>
                  </a:cubicBezTo>
                  <a:cubicBezTo>
                    <a:pt x="11772" y="21518"/>
                    <a:pt x="16532" y="21518"/>
                    <a:pt x="2129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8462899" y="5243878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6800"/>
                    <a:pt x="1662" y="12000"/>
                    <a:pt x="5262" y="8400"/>
                  </a:cubicBezTo>
                  <a:cubicBezTo>
                    <a:pt x="8862" y="4800"/>
                    <a:pt x="152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8575764" y="5174028"/>
              <a:ext cx="4588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17541" y="0"/>
                  </a:moveTo>
                  <a:cubicBezTo>
                    <a:pt x="11906" y="847"/>
                    <a:pt x="6271" y="1694"/>
                    <a:pt x="2984" y="4447"/>
                  </a:cubicBezTo>
                  <a:cubicBezTo>
                    <a:pt x="-303" y="7200"/>
                    <a:pt x="-1242" y="11859"/>
                    <a:pt x="2045" y="15035"/>
                  </a:cubicBezTo>
                  <a:cubicBezTo>
                    <a:pt x="5332" y="18212"/>
                    <a:pt x="12845" y="19906"/>
                    <a:pt x="20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8831199" y="5332778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9104249" y="5307378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9453499" y="5231178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25" y="7200"/>
                    <a:pt x="11250" y="14400"/>
                    <a:pt x="14850" y="18000"/>
                  </a:cubicBezTo>
                  <a:cubicBezTo>
                    <a:pt x="18450" y="21600"/>
                    <a:pt x="2002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9580499" y="5167678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9625419" y="4985082"/>
              <a:ext cx="193296" cy="67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5" fill="norm" stroke="1" extrusionOk="0">
                  <a:moveTo>
                    <a:pt x="652" y="20263"/>
                  </a:moveTo>
                  <a:cubicBezTo>
                    <a:pt x="418" y="20805"/>
                    <a:pt x="183" y="21347"/>
                    <a:pt x="65" y="21448"/>
                  </a:cubicBezTo>
                  <a:cubicBezTo>
                    <a:pt x="-52" y="21550"/>
                    <a:pt x="-52" y="21211"/>
                    <a:pt x="418" y="19823"/>
                  </a:cubicBezTo>
                  <a:cubicBezTo>
                    <a:pt x="887" y="18435"/>
                    <a:pt x="1826" y="15998"/>
                    <a:pt x="3118" y="13526"/>
                  </a:cubicBezTo>
                  <a:cubicBezTo>
                    <a:pt x="4409" y="11055"/>
                    <a:pt x="6052" y="8549"/>
                    <a:pt x="7461" y="6518"/>
                  </a:cubicBezTo>
                  <a:cubicBezTo>
                    <a:pt x="8870" y="4487"/>
                    <a:pt x="10044" y="2929"/>
                    <a:pt x="11100" y="1914"/>
                  </a:cubicBezTo>
                  <a:cubicBezTo>
                    <a:pt x="12157" y="898"/>
                    <a:pt x="13096" y="424"/>
                    <a:pt x="14270" y="187"/>
                  </a:cubicBezTo>
                  <a:cubicBezTo>
                    <a:pt x="15444" y="-50"/>
                    <a:pt x="16852" y="-50"/>
                    <a:pt x="17791" y="119"/>
                  </a:cubicBezTo>
                  <a:cubicBezTo>
                    <a:pt x="18731" y="289"/>
                    <a:pt x="19200" y="627"/>
                    <a:pt x="19905" y="1372"/>
                  </a:cubicBezTo>
                  <a:cubicBezTo>
                    <a:pt x="20609" y="2117"/>
                    <a:pt x="21548" y="3268"/>
                    <a:pt x="21431" y="4216"/>
                  </a:cubicBezTo>
                  <a:cubicBezTo>
                    <a:pt x="21313" y="5164"/>
                    <a:pt x="20139" y="5909"/>
                    <a:pt x="19083" y="6383"/>
                  </a:cubicBezTo>
                  <a:cubicBezTo>
                    <a:pt x="18026" y="6857"/>
                    <a:pt x="17087" y="7060"/>
                    <a:pt x="15913" y="7229"/>
                  </a:cubicBezTo>
                  <a:cubicBezTo>
                    <a:pt x="14739" y="7398"/>
                    <a:pt x="13331" y="7534"/>
                    <a:pt x="13683" y="7669"/>
                  </a:cubicBezTo>
                  <a:cubicBezTo>
                    <a:pt x="14035" y="7805"/>
                    <a:pt x="16148" y="7940"/>
                    <a:pt x="17674" y="8109"/>
                  </a:cubicBezTo>
                  <a:cubicBezTo>
                    <a:pt x="19200" y="8279"/>
                    <a:pt x="20139" y="8482"/>
                    <a:pt x="20726" y="8753"/>
                  </a:cubicBezTo>
                  <a:cubicBezTo>
                    <a:pt x="21313" y="9023"/>
                    <a:pt x="21548" y="9362"/>
                    <a:pt x="20139" y="9937"/>
                  </a:cubicBezTo>
                  <a:cubicBezTo>
                    <a:pt x="18731" y="10513"/>
                    <a:pt x="15678" y="11326"/>
                    <a:pt x="13565" y="11732"/>
                  </a:cubicBezTo>
                  <a:cubicBezTo>
                    <a:pt x="11452" y="12138"/>
                    <a:pt x="10278" y="12138"/>
                    <a:pt x="10044" y="12003"/>
                  </a:cubicBezTo>
                  <a:cubicBezTo>
                    <a:pt x="9809" y="11867"/>
                    <a:pt x="10513" y="11596"/>
                    <a:pt x="11218" y="1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9885299" y="5250228"/>
              <a:ext cx="181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864"/>
                    <a:pt x="19200" y="1728"/>
                    <a:pt x="20400" y="5328"/>
                  </a:cubicBezTo>
                  <a:cubicBezTo>
                    <a:pt x="21600" y="8928"/>
                    <a:pt x="14400" y="1526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9890519" y="5281978"/>
              <a:ext cx="12178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5467" y="4680"/>
                    <a:pt x="9509" y="9360"/>
                    <a:pt x="5598" y="12420"/>
                  </a:cubicBezTo>
                  <a:cubicBezTo>
                    <a:pt x="1688" y="15480"/>
                    <a:pt x="-174" y="16920"/>
                    <a:pt x="12" y="18000"/>
                  </a:cubicBezTo>
                  <a:cubicBezTo>
                    <a:pt x="198" y="19080"/>
                    <a:pt x="2433" y="19800"/>
                    <a:pt x="6157" y="20340"/>
                  </a:cubicBezTo>
                  <a:cubicBezTo>
                    <a:pt x="9881" y="20880"/>
                    <a:pt x="15095" y="21240"/>
                    <a:pt x="2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10202799" y="5059728"/>
              <a:ext cx="1206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247"/>
                    <a:pt x="9095" y="6494"/>
                    <a:pt x="12695" y="10094"/>
                  </a:cubicBezTo>
                  <a:cubicBezTo>
                    <a:pt x="16295" y="13694"/>
                    <a:pt x="18947" y="176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0145649" y="5026702"/>
              <a:ext cx="241301" cy="30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89"/>
                  </a:moveTo>
                  <a:cubicBezTo>
                    <a:pt x="20653" y="-59"/>
                    <a:pt x="19705" y="-207"/>
                    <a:pt x="17905" y="1272"/>
                  </a:cubicBezTo>
                  <a:cubicBezTo>
                    <a:pt x="16105" y="2752"/>
                    <a:pt x="13453" y="5859"/>
                    <a:pt x="10326" y="9483"/>
                  </a:cubicBezTo>
                  <a:cubicBezTo>
                    <a:pt x="7200" y="13108"/>
                    <a:pt x="3600" y="17251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0444099" y="4729528"/>
              <a:ext cx="2942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929"/>
                    <a:pt x="21600" y="1858"/>
                    <a:pt x="19440" y="5458"/>
                  </a:cubicBezTo>
                  <a:cubicBezTo>
                    <a:pt x="17280" y="9058"/>
                    <a:pt x="8640" y="15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0460991" y="4773978"/>
              <a:ext cx="9105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1119" y="1964"/>
                  </a:moveTo>
                  <a:cubicBezTo>
                    <a:pt x="19155" y="982"/>
                    <a:pt x="17192" y="0"/>
                    <a:pt x="15228" y="0"/>
                  </a:cubicBezTo>
                  <a:cubicBezTo>
                    <a:pt x="13264" y="0"/>
                    <a:pt x="11301" y="982"/>
                    <a:pt x="8846" y="3109"/>
                  </a:cubicBezTo>
                  <a:cubicBezTo>
                    <a:pt x="6392" y="5236"/>
                    <a:pt x="3446" y="8509"/>
                    <a:pt x="1728" y="10964"/>
                  </a:cubicBezTo>
                  <a:cubicBezTo>
                    <a:pt x="10" y="13418"/>
                    <a:pt x="-481" y="15055"/>
                    <a:pt x="501" y="16364"/>
                  </a:cubicBezTo>
                  <a:cubicBezTo>
                    <a:pt x="1483" y="17673"/>
                    <a:pt x="3937" y="18655"/>
                    <a:pt x="7374" y="19473"/>
                  </a:cubicBezTo>
                  <a:cubicBezTo>
                    <a:pt x="10810" y="20291"/>
                    <a:pt x="15228" y="20945"/>
                    <a:pt x="19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10393299" y="5015278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0469499" y="5040678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7484999" y="4240578"/>
              <a:ext cx="13335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4114" y="0"/>
                  </a:moveTo>
                  <a:cubicBezTo>
                    <a:pt x="2057" y="7200"/>
                    <a:pt x="0" y="14400"/>
                    <a:pt x="0" y="18000"/>
                  </a:cubicBezTo>
                  <a:cubicBezTo>
                    <a:pt x="0" y="21600"/>
                    <a:pt x="2057" y="21600"/>
                    <a:pt x="6000" y="18000"/>
                  </a:cubicBezTo>
                  <a:cubicBezTo>
                    <a:pt x="9943" y="14400"/>
                    <a:pt x="157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7523099" y="433582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7807652" y="4031028"/>
              <a:ext cx="140898" cy="39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56" fill="norm" stroke="1" extrusionOk="0">
                  <a:moveTo>
                    <a:pt x="17332" y="2802"/>
                  </a:moveTo>
                  <a:cubicBezTo>
                    <a:pt x="15109" y="1868"/>
                    <a:pt x="12885" y="934"/>
                    <a:pt x="10820" y="467"/>
                  </a:cubicBezTo>
                  <a:cubicBezTo>
                    <a:pt x="8756" y="0"/>
                    <a:pt x="6850" y="0"/>
                    <a:pt x="5103" y="0"/>
                  </a:cubicBezTo>
                  <a:cubicBezTo>
                    <a:pt x="3356" y="0"/>
                    <a:pt x="1768" y="0"/>
                    <a:pt x="815" y="409"/>
                  </a:cubicBezTo>
                  <a:cubicBezTo>
                    <a:pt x="-138" y="817"/>
                    <a:pt x="-456" y="1635"/>
                    <a:pt x="973" y="2510"/>
                  </a:cubicBezTo>
                  <a:cubicBezTo>
                    <a:pt x="2403" y="3386"/>
                    <a:pt x="5579" y="4320"/>
                    <a:pt x="7962" y="5604"/>
                  </a:cubicBezTo>
                  <a:cubicBezTo>
                    <a:pt x="10344" y="6889"/>
                    <a:pt x="11932" y="8523"/>
                    <a:pt x="11456" y="9808"/>
                  </a:cubicBezTo>
                  <a:cubicBezTo>
                    <a:pt x="10979" y="11092"/>
                    <a:pt x="8438" y="12026"/>
                    <a:pt x="6215" y="12610"/>
                  </a:cubicBezTo>
                  <a:cubicBezTo>
                    <a:pt x="3991" y="13194"/>
                    <a:pt x="2085" y="13427"/>
                    <a:pt x="1926" y="13427"/>
                  </a:cubicBezTo>
                  <a:cubicBezTo>
                    <a:pt x="1768" y="13427"/>
                    <a:pt x="3356" y="13194"/>
                    <a:pt x="4785" y="13252"/>
                  </a:cubicBezTo>
                  <a:cubicBezTo>
                    <a:pt x="6215" y="13310"/>
                    <a:pt x="7485" y="13661"/>
                    <a:pt x="8279" y="14128"/>
                  </a:cubicBezTo>
                  <a:cubicBezTo>
                    <a:pt x="9073" y="14595"/>
                    <a:pt x="9391" y="15178"/>
                    <a:pt x="8597" y="16112"/>
                  </a:cubicBezTo>
                  <a:cubicBezTo>
                    <a:pt x="7803" y="17046"/>
                    <a:pt x="5897" y="18331"/>
                    <a:pt x="4626" y="19265"/>
                  </a:cubicBezTo>
                  <a:cubicBezTo>
                    <a:pt x="3356" y="20199"/>
                    <a:pt x="2720" y="20783"/>
                    <a:pt x="3356" y="21133"/>
                  </a:cubicBezTo>
                  <a:cubicBezTo>
                    <a:pt x="3991" y="21483"/>
                    <a:pt x="5897" y="21600"/>
                    <a:pt x="9073" y="21542"/>
                  </a:cubicBezTo>
                  <a:cubicBezTo>
                    <a:pt x="12250" y="21483"/>
                    <a:pt x="16697" y="21250"/>
                    <a:pt x="21144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8062849" y="4126278"/>
              <a:ext cx="139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2400"/>
                    <a:pt x="2618" y="4800"/>
                    <a:pt x="6218" y="8400"/>
                  </a:cubicBezTo>
                  <a:cubicBezTo>
                    <a:pt x="9818" y="12000"/>
                    <a:pt x="1570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8032687" y="4117251"/>
              <a:ext cx="188913" cy="28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26" fill="norm" stroke="1" extrusionOk="0">
                  <a:moveTo>
                    <a:pt x="21420" y="202"/>
                  </a:moveTo>
                  <a:cubicBezTo>
                    <a:pt x="19980" y="42"/>
                    <a:pt x="18540" y="-118"/>
                    <a:pt x="17340" y="122"/>
                  </a:cubicBezTo>
                  <a:cubicBezTo>
                    <a:pt x="16140" y="362"/>
                    <a:pt x="15180" y="1002"/>
                    <a:pt x="13020" y="3402"/>
                  </a:cubicBezTo>
                  <a:cubicBezTo>
                    <a:pt x="10860" y="5802"/>
                    <a:pt x="7500" y="9962"/>
                    <a:pt x="5100" y="12922"/>
                  </a:cubicBezTo>
                  <a:cubicBezTo>
                    <a:pt x="2700" y="15882"/>
                    <a:pt x="1260" y="17642"/>
                    <a:pt x="540" y="18922"/>
                  </a:cubicBezTo>
                  <a:cubicBezTo>
                    <a:pt x="-180" y="20202"/>
                    <a:pt x="-180" y="21002"/>
                    <a:pt x="540" y="21242"/>
                  </a:cubicBezTo>
                  <a:cubicBezTo>
                    <a:pt x="1260" y="21482"/>
                    <a:pt x="2700" y="21162"/>
                    <a:pt x="414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8297799" y="3979097"/>
              <a:ext cx="6351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3376"/>
                  </a:moveTo>
                  <a:cubicBezTo>
                    <a:pt x="7200" y="1605"/>
                    <a:pt x="14400" y="-165"/>
                    <a:pt x="14400" y="12"/>
                  </a:cubicBezTo>
                  <a:cubicBezTo>
                    <a:pt x="14400" y="189"/>
                    <a:pt x="7200" y="2314"/>
                    <a:pt x="7200" y="6209"/>
                  </a:cubicBezTo>
                  <a:cubicBezTo>
                    <a:pt x="7200" y="10104"/>
                    <a:pt x="14400" y="15769"/>
                    <a:pt x="216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8304149" y="4392978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8608949" y="4145328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580"/>
                    <a:pt x="11520" y="11160"/>
                    <a:pt x="15120" y="14760"/>
                  </a:cubicBezTo>
                  <a:cubicBezTo>
                    <a:pt x="18720" y="18360"/>
                    <a:pt x="2016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8605509" y="4170728"/>
              <a:ext cx="124091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25" fill="norm" stroke="1" extrusionOk="0">
                  <a:moveTo>
                    <a:pt x="21463" y="0"/>
                  </a:moveTo>
                  <a:cubicBezTo>
                    <a:pt x="18534" y="1319"/>
                    <a:pt x="15605" y="2638"/>
                    <a:pt x="12310" y="5276"/>
                  </a:cubicBezTo>
                  <a:cubicBezTo>
                    <a:pt x="9016" y="7915"/>
                    <a:pt x="5355" y="11872"/>
                    <a:pt x="3158" y="14510"/>
                  </a:cubicBezTo>
                  <a:cubicBezTo>
                    <a:pt x="961" y="17148"/>
                    <a:pt x="229" y="18467"/>
                    <a:pt x="46" y="19539"/>
                  </a:cubicBezTo>
                  <a:cubicBezTo>
                    <a:pt x="-137" y="20611"/>
                    <a:pt x="229" y="21435"/>
                    <a:pt x="1144" y="21518"/>
                  </a:cubicBezTo>
                  <a:cubicBezTo>
                    <a:pt x="2060" y="21600"/>
                    <a:pt x="3524" y="20940"/>
                    <a:pt x="4988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8716899" y="3955771"/>
              <a:ext cx="133351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933"/>
                  </a:moveTo>
                  <a:cubicBezTo>
                    <a:pt x="1029" y="1561"/>
                    <a:pt x="2057" y="190"/>
                    <a:pt x="3257" y="18"/>
                  </a:cubicBezTo>
                  <a:cubicBezTo>
                    <a:pt x="4457" y="-153"/>
                    <a:pt x="5829" y="876"/>
                    <a:pt x="7029" y="2076"/>
                  </a:cubicBezTo>
                  <a:cubicBezTo>
                    <a:pt x="8229" y="3276"/>
                    <a:pt x="9257" y="4647"/>
                    <a:pt x="9086" y="7218"/>
                  </a:cubicBezTo>
                  <a:cubicBezTo>
                    <a:pt x="8914" y="9790"/>
                    <a:pt x="7543" y="13561"/>
                    <a:pt x="6000" y="15790"/>
                  </a:cubicBezTo>
                  <a:cubicBezTo>
                    <a:pt x="4457" y="18018"/>
                    <a:pt x="2743" y="18704"/>
                    <a:pt x="2914" y="18876"/>
                  </a:cubicBezTo>
                  <a:cubicBezTo>
                    <a:pt x="3086" y="19047"/>
                    <a:pt x="5143" y="18704"/>
                    <a:pt x="8571" y="19047"/>
                  </a:cubicBezTo>
                  <a:cubicBezTo>
                    <a:pt x="12000" y="19390"/>
                    <a:pt x="16800" y="20418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8831199" y="4412028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9167749" y="4386628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9409049" y="435487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9459849" y="4399328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9802749" y="4126278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991"/>
                    <a:pt x="5760" y="3983"/>
                    <a:pt x="8784" y="6894"/>
                  </a:cubicBezTo>
                  <a:cubicBezTo>
                    <a:pt x="11808" y="9804"/>
                    <a:pt x="14976" y="13634"/>
                    <a:pt x="17136" y="16238"/>
                  </a:cubicBezTo>
                  <a:cubicBezTo>
                    <a:pt x="19296" y="18843"/>
                    <a:pt x="20448" y="20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9802749" y="4145328"/>
              <a:ext cx="209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36" y="2204"/>
                    <a:pt x="12873" y="4408"/>
                    <a:pt x="9273" y="7567"/>
                  </a:cubicBezTo>
                  <a:cubicBezTo>
                    <a:pt x="5673" y="10727"/>
                    <a:pt x="2836" y="14841"/>
                    <a:pt x="1418" y="17339"/>
                  </a:cubicBezTo>
                  <a:cubicBezTo>
                    <a:pt x="0" y="19837"/>
                    <a:pt x="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0037699" y="3840528"/>
              <a:ext cx="169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720"/>
                    <a:pt x="21600" y="1440"/>
                    <a:pt x="21600" y="5040"/>
                  </a:cubicBezTo>
                  <a:cubicBezTo>
                    <a:pt x="21600" y="8640"/>
                    <a:pt x="10800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0035430" y="3893445"/>
              <a:ext cx="11022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5109" y="2658"/>
                  </a:moveTo>
                  <a:cubicBezTo>
                    <a:pt x="13886" y="1329"/>
                    <a:pt x="12664" y="0"/>
                    <a:pt x="10830" y="0"/>
                  </a:cubicBezTo>
                  <a:cubicBezTo>
                    <a:pt x="8996" y="0"/>
                    <a:pt x="6550" y="1329"/>
                    <a:pt x="4513" y="2658"/>
                  </a:cubicBezTo>
                  <a:cubicBezTo>
                    <a:pt x="2475" y="3988"/>
                    <a:pt x="845" y="5317"/>
                    <a:pt x="233" y="6812"/>
                  </a:cubicBezTo>
                  <a:cubicBezTo>
                    <a:pt x="-378" y="8308"/>
                    <a:pt x="30" y="9969"/>
                    <a:pt x="3697" y="12462"/>
                  </a:cubicBezTo>
                  <a:cubicBezTo>
                    <a:pt x="7365" y="14954"/>
                    <a:pt x="14294" y="18277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10063099" y="4060662"/>
              <a:ext cx="160103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16831" y="900"/>
                  </a:moveTo>
                  <a:cubicBezTo>
                    <a:pt x="17392" y="450"/>
                    <a:pt x="17953" y="0"/>
                    <a:pt x="18655" y="0"/>
                  </a:cubicBezTo>
                  <a:cubicBezTo>
                    <a:pt x="19356" y="0"/>
                    <a:pt x="20197" y="450"/>
                    <a:pt x="20758" y="1440"/>
                  </a:cubicBezTo>
                  <a:cubicBezTo>
                    <a:pt x="21319" y="2430"/>
                    <a:pt x="21600" y="3960"/>
                    <a:pt x="20197" y="5490"/>
                  </a:cubicBezTo>
                  <a:cubicBezTo>
                    <a:pt x="18795" y="7020"/>
                    <a:pt x="15709" y="8550"/>
                    <a:pt x="13605" y="9495"/>
                  </a:cubicBezTo>
                  <a:cubicBezTo>
                    <a:pt x="11501" y="10440"/>
                    <a:pt x="10379" y="10800"/>
                    <a:pt x="9818" y="11205"/>
                  </a:cubicBezTo>
                  <a:cubicBezTo>
                    <a:pt x="9257" y="11610"/>
                    <a:pt x="9257" y="12060"/>
                    <a:pt x="10239" y="13230"/>
                  </a:cubicBezTo>
                  <a:cubicBezTo>
                    <a:pt x="11221" y="14400"/>
                    <a:pt x="13184" y="16290"/>
                    <a:pt x="13745" y="17685"/>
                  </a:cubicBezTo>
                  <a:cubicBezTo>
                    <a:pt x="14306" y="19080"/>
                    <a:pt x="13465" y="19980"/>
                    <a:pt x="12343" y="20610"/>
                  </a:cubicBezTo>
                  <a:cubicBezTo>
                    <a:pt x="11221" y="21240"/>
                    <a:pt x="9818" y="21600"/>
                    <a:pt x="7714" y="21600"/>
                  </a:cubicBezTo>
                  <a:cubicBezTo>
                    <a:pt x="5610" y="21600"/>
                    <a:pt x="2805" y="21240"/>
                    <a:pt x="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Drawing"/>
          <p:cNvGrpSpPr/>
          <p:nvPr/>
        </p:nvGrpSpPr>
        <p:grpSpPr>
          <a:xfrm>
            <a:off x="738680" y="1514219"/>
            <a:ext cx="12080257" cy="7839332"/>
            <a:chOff x="0" y="0"/>
            <a:chExt cx="12080255" cy="7839330"/>
          </a:xfrm>
        </p:grpSpPr>
        <p:sp>
          <p:nvSpPr>
            <p:cNvPr id="315" name="Line"/>
            <p:cNvSpPr/>
            <p:nvPr/>
          </p:nvSpPr>
          <p:spPr>
            <a:xfrm>
              <a:off x="607519" y="378080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114"/>
                    <a:pt x="2400" y="8229"/>
                    <a:pt x="6000" y="11829"/>
                  </a:cubicBezTo>
                  <a:cubicBezTo>
                    <a:pt x="9600" y="15429"/>
                    <a:pt x="156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26569" y="310999"/>
              <a:ext cx="210034" cy="3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57" fill="norm" stroke="1" extrusionOk="0">
                  <a:moveTo>
                    <a:pt x="0" y="4357"/>
                  </a:moveTo>
                  <a:cubicBezTo>
                    <a:pt x="1069" y="2975"/>
                    <a:pt x="2139" y="1594"/>
                    <a:pt x="3850" y="777"/>
                  </a:cubicBezTo>
                  <a:cubicBezTo>
                    <a:pt x="5560" y="-39"/>
                    <a:pt x="7913" y="-290"/>
                    <a:pt x="10693" y="401"/>
                  </a:cubicBezTo>
                  <a:cubicBezTo>
                    <a:pt x="13473" y="1091"/>
                    <a:pt x="16681" y="2724"/>
                    <a:pt x="18713" y="4922"/>
                  </a:cubicBezTo>
                  <a:cubicBezTo>
                    <a:pt x="20745" y="7119"/>
                    <a:pt x="21600" y="9882"/>
                    <a:pt x="21065" y="12268"/>
                  </a:cubicBezTo>
                  <a:cubicBezTo>
                    <a:pt x="20531" y="14654"/>
                    <a:pt x="18606" y="16663"/>
                    <a:pt x="16147" y="18108"/>
                  </a:cubicBezTo>
                  <a:cubicBezTo>
                    <a:pt x="13687" y="19552"/>
                    <a:pt x="10693" y="20431"/>
                    <a:pt x="8448" y="20870"/>
                  </a:cubicBezTo>
                  <a:cubicBezTo>
                    <a:pt x="6202" y="21310"/>
                    <a:pt x="4705" y="21310"/>
                    <a:pt x="3422" y="21184"/>
                  </a:cubicBezTo>
                  <a:cubicBezTo>
                    <a:pt x="2139" y="21059"/>
                    <a:pt x="1069" y="20808"/>
                    <a:pt x="1176" y="20431"/>
                  </a:cubicBezTo>
                  <a:cubicBezTo>
                    <a:pt x="1283" y="20054"/>
                    <a:pt x="2566" y="19552"/>
                    <a:pt x="3850" y="1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988519" y="47968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999102" y="574930"/>
              <a:ext cx="1354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14400"/>
                  </a:moveTo>
                  <a:cubicBezTo>
                    <a:pt x="1687" y="18000"/>
                    <a:pt x="0" y="21600"/>
                    <a:pt x="0" y="21600"/>
                  </a:cubicBezTo>
                  <a:cubicBezTo>
                    <a:pt x="0" y="21600"/>
                    <a:pt x="1687" y="18000"/>
                    <a:pt x="5569" y="13800"/>
                  </a:cubicBezTo>
                  <a:cubicBezTo>
                    <a:pt x="9450" y="9600"/>
                    <a:pt x="1552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265802" y="279387"/>
              <a:ext cx="135468" cy="43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735"/>
                  </a:moveTo>
                  <a:cubicBezTo>
                    <a:pt x="17887" y="1005"/>
                    <a:pt x="14175" y="274"/>
                    <a:pt x="10800" y="66"/>
                  </a:cubicBezTo>
                  <a:cubicBezTo>
                    <a:pt x="7425" y="-143"/>
                    <a:pt x="4387" y="170"/>
                    <a:pt x="2700" y="692"/>
                  </a:cubicBezTo>
                  <a:cubicBezTo>
                    <a:pt x="1012" y="1214"/>
                    <a:pt x="675" y="1944"/>
                    <a:pt x="1519" y="2779"/>
                  </a:cubicBezTo>
                  <a:cubicBezTo>
                    <a:pt x="2362" y="3614"/>
                    <a:pt x="4387" y="4553"/>
                    <a:pt x="6412" y="5440"/>
                  </a:cubicBezTo>
                  <a:cubicBezTo>
                    <a:pt x="8437" y="6327"/>
                    <a:pt x="10462" y="7161"/>
                    <a:pt x="10969" y="8205"/>
                  </a:cubicBezTo>
                  <a:cubicBezTo>
                    <a:pt x="11475" y="9248"/>
                    <a:pt x="10462" y="10500"/>
                    <a:pt x="8944" y="11387"/>
                  </a:cubicBezTo>
                  <a:cubicBezTo>
                    <a:pt x="7425" y="12274"/>
                    <a:pt x="5400" y="12796"/>
                    <a:pt x="3544" y="13214"/>
                  </a:cubicBezTo>
                  <a:cubicBezTo>
                    <a:pt x="1687" y="13631"/>
                    <a:pt x="0" y="13944"/>
                    <a:pt x="0" y="13996"/>
                  </a:cubicBezTo>
                  <a:cubicBezTo>
                    <a:pt x="0" y="14048"/>
                    <a:pt x="1687" y="13840"/>
                    <a:pt x="3206" y="13892"/>
                  </a:cubicBezTo>
                  <a:cubicBezTo>
                    <a:pt x="4725" y="13944"/>
                    <a:pt x="6075" y="14257"/>
                    <a:pt x="6750" y="15040"/>
                  </a:cubicBezTo>
                  <a:cubicBezTo>
                    <a:pt x="7425" y="15822"/>
                    <a:pt x="7425" y="17074"/>
                    <a:pt x="7425" y="17961"/>
                  </a:cubicBezTo>
                  <a:cubicBezTo>
                    <a:pt x="7425" y="18848"/>
                    <a:pt x="7425" y="19370"/>
                    <a:pt x="7762" y="19892"/>
                  </a:cubicBezTo>
                  <a:cubicBezTo>
                    <a:pt x="8100" y="20414"/>
                    <a:pt x="8775" y="20935"/>
                    <a:pt x="9956" y="21196"/>
                  </a:cubicBezTo>
                  <a:cubicBezTo>
                    <a:pt x="11137" y="21457"/>
                    <a:pt x="12825" y="21457"/>
                    <a:pt x="14512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496519" y="416180"/>
              <a:ext cx="190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3709"/>
                    <a:pt x="9120" y="7418"/>
                    <a:pt x="12720" y="11018"/>
                  </a:cubicBezTo>
                  <a:cubicBezTo>
                    <a:pt x="16320" y="14618"/>
                    <a:pt x="18960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576039" y="352680"/>
              <a:ext cx="11733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21006" y="0"/>
                  </a:moveTo>
                  <a:cubicBezTo>
                    <a:pt x="19111" y="282"/>
                    <a:pt x="17217" y="565"/>
                    <a:pt x="14943" y="2188"/>
                  </a:cubicBezTo>
                  <a:cubicBezTo>
                    <a:pt x="12669" y="3812"/>
                    <a:pt x="10017" y="6776"/>
                    <a:pt x="7174" y="9953"/>
                  </a:cubicBezTo>
                  <a:cubicBezTo>
                    <a:pt x="4332" y="13129"/>
                    <a:pt x="1301" y="16518"/>
                    <a:pt x="353" y="18494"/>
                  </a:cubicBezTo>
                  <a:cubicBezTo>
                    <a:pt x="-594" y="20471"/>
                    <a:pt x="543" y="21035"/>
                    <a:pt x="1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731469" y="53048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941019" y="54318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239469" y="511430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722069" y="270130"/>
              <a:ext cx="222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769"/>
                    <a:pt x="6171" y="5538"/>
                    <a:pt x="9771" y="9138"/>
                  </a:cubicBezTo>
                  <a:cubicBezTo>
                    <a:pt x="13371" y="12738"/>
                    <a:pt x="17486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823669" y="256207"/>
              <a:ext cx="152401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502"/>
                  </a:moveTo>
                  <a:cubicBezTo>
                    <a:pt x="20100" y="222"/>
                    <a:pt x="18600" y="-59"/>
                    <a:pt x="17250" y="11"/>
                  </a:cubicBezTo>
                  <a:cubicBezTo>
                    <a:pt x="15900" y="81"/>
                    <a:pt x="14700" y="502"/>
                    <a:pt x="12450" y="2536"/>
                  </a:cubicBezTo>
                  <a:cubicBezTo>
                    <a:pt x="10200" y="4570"/>
                    <a:pt x="6900" y="8216"/>
                    <a:pt x="4650" y="11653"/>
                  </a:cubicBezTo>
                  <a:cubicBezTo>
                    <a:pt x="2400" y="15089"/>
                    <a:pt x="1200" y="18315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024752" y="415684"/>
              <a:ext cx="110068" cy="15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1662" y="5957"/>
                  </a:moveTo>
                  <a:cubicBezTo>
                    <a:pt x="831" y="11287"/>
                    <a:pt x="0" y="16617"/>
                    <a:pt x="0" y="16617"/>
                  </a:cubicBezTo>
                  <a:cubicBezTo>
                    <a:pt x="0" y="16617"/>
                    <a:pt x="831" y="11287"/>
                    <a:pt x="2285" y="7500"/>
                  </a:cubicBezTo>
                  <a:cubicBezTo>
                    <a:pt x="3738" y="3713"/>
                    <a:pt x="5815" y="1469"/>
                    <a:pt x="7892" y="487"/>
                  </a:cubicBezTo>
                  <a:cubicBezTo>
                    <a:pt x="9969" y="-495"/>
                    <a:pt x="12046" y="-214"/>
                    <a:pt x="14331" y="3432"/>
                  </a:cubicBezTo>
                  <a:cubicBezTo>
                    <a:pt x="16615" y="7079"/>
                    <a:pt x="19108" y="14092"/>
                    <a:pt x="21600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191969" y="162180"/>
              <a:ext cx="12872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0" y="0"/>
                  </a:moveTo>
                  <a:cubicBezTo>
                    <a:pt x="3135" y="411"/>
                    <a:pt x="6271" y="823"/>
                    <a:pt x="8361" y="1543"/>
                  </a:cubicBezTo>
                  <a:cubicBezTo>
                    <a:pt x="10452" y="2263"/>
                    <a:pt x="11497" y="3291"/>
                    <a:pt x="11323" y="4166"/>
                  </a:cubicBezTo>
                  <a:cubicBezTo>
                    <a:pt x="11148" y="5040"/>
                    <a:pt x="9755" y="5760"/>
                    <a:pt x="8710" y="6377"/>
                  </a:cubicBezTo>
                  <a:cubicBezTo>
                    <a:pt x="7665" y="6994"/>
                    <a:pt x="6968" y="7509"/>
                    <a:pt x="6968" y="8023"/>
                  </a:cubicBezTo>
                  <a:cubicBezTo>
                    <a:pt x="6968" y="8537"/>
                    <a:pt x="7665" y="9051"/>
                    <a:pt x="9755" y="9720"/>
                  </a:cubicBezTo>
                  <a:cubicBezTo>
                    <a:pt x="11845" y="10389"/>
                    <a:pt x="15329" y="11211"/>
                    <a:pt x="17768" y="12240"/>
                  </a:cubicBezTo>
                  <a:cubicBezTo>
                    <a:pt x="20206" y="13269"/>
                    <a:pt x="21600" y="14503"/>
                    <a:pt x="21077" y="15891"/>
                  </a:cubicBezTo>
                  <a:cubicBezTo>
                    <a:pt x="20555" y="17280"/>
                    <a:pt x="18116" y="18823"/>
                    <a:pt x="15677" y="19800"/>
                  </a:cubicBezTo>
                  <a:cubicBezTo>
                    <a:pt x="13239" y="20777"/>
                    <a:pt x="10800" y="21189"/>
                    <a:pt x="8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661819" y="343780"/>
              <a:ext cx="254051" cy="10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56" fill="norm" stroke="1" extrusionOk="0">
                  <a:moveTo>
                    <a:pt x="540" y="21256"/>
                  </a:moveTo>
                  <a:cubicBezTo>
                    <a:pt x="183" y="16072"/>
                    <a:pt x="-174" y="10888"/>
                    <a:pt x="94" y="7432"/>
                  </a:cubicBezTo>
                  <a:cubicBezTo>
                    <a:pt x="362" y="3976"/>
                    <a:pt x="1254" y="2248"/>
                    <a:pt x="2236" y="1168"/>
                  </a:cubicBezTo>
                  <a:cubicBezTo>
                    <a:pt x="3218" y="88"/>
                    <a:pt x="4289" y="-344"/>
                    <a:pt x="5181" y="304"/>
                  </a:cubicBezTo>
                  <a:cubicBezTo>
                    <a:pt x="6074" y="952"/>
                    <a:pt x="6788" y="2680"/>
                    <a:pt x="7502" y="5704"/>
                  </a:cubicBezTo>
                  <a:cubicBezTo>
                    <a:pt x="8216" y="8728"/>
                    <a:pt x="8930" y="13048"/>
                    <a:pt x="10537" y="15856"/>
                  </a:cubicBezTo>
                  <a:cubicBezTo>
                    <a:pt x="12143" y="18664"/>
                    <a:pt x="14643" y="19960"/>
                    <a:pt x="16338" y="18016"/>
                  </a:cubicBezTo>
                  <a:cubicBezTo>
                    <a:pt x="18034" y="16072"/>
                    <a:pt x="18927" y="10888"/>
                    <a:pt x="19641" y="7432"/>
                  </a:cubicBezTo>
                  <a:cubicBezTo>
                    <a:pt x="20355" y="3976"/>
                    <a:pt x="20890" y="2248"/>
                    <a:pt x="21426" y="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068269" y="217957"/>
              <a:ext cx="215901" cy="31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94"/>
                  </a:moveTo>
                  <a:cubicBezTo>
                    <a:pt x="1059" y="-51"/>
                    <a:pt x="2118" y="-196"/>
                    <a:pt x="4553" y="1036"/>
                  </a:cubicBezTo>
                  <a:cubicBezTo>
                    <a:pt x="6988" y="2268"/>
                    <a:pt x="10800" y="4878"/>
                    <a:pt x="13659" y="8067"/>
                  </a:cubicBezTo>
                  <a:cubicBezTo>
                    <a:pt x="16518" y="11256"/>
                    <a:pt x="18424" y="15025"/>
                    <a:pt x="19588" y="17345"/>
                  </a:cubicBezTo>
                  <a:cubicBezTo>
                    <a:pt x="20753" y="19664"/>
                    <a:pt x="21176" y="20534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093669" y="181230"/>
              <a:ext cx="1905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587"/>
                    <a:pt x="15840" y="5175"/>
                    <a:pt x="12720" y="7931"/>
                  </a:cubicBezTo>
                  <a:cubicBezTo>
                    <a:pt x="9600" y="10687"/>
                    <a:pt x="6240" y="13612"/>
                    <a:pt x="4080" y="15919"/>
                  </a:cubicBezTo>
                  <a:cubicBezTo>
                    <a:pt x="1920" y="18225"/>
                    <a:pt x="960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451156" y="191688"/>
              <a:ext cx="163214" cy="39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64" fill="norm" stroke="1" extrusionOk="0">
                  <a:moveTo>
                    <a:pt x="21353" y="1149"/>
                  </a:moveTo>
                  <a:cubicBezTo>
                    <a:pt x="20245" y="692"/>
                    <a:pt x="19138" y="235"/>
                    <a:pt x="17891" y="63"/>
                  </a:cubicBezTo>
                  <a:cubicBezTo>
                    <a:pt x="16645" y="-108"/>
                    <a:pt x="15261" y="6"/>
                    <a:pt x="12768" y="1149"/>
                  </a:cubicBezTo>
                  <a:cubicBezTo>
                    <a:pt x="10276" y="2292"/>
                    <a:pt x="6676" y="4463"/>
                    <a:pt x="4045" y="7263"/>
                  </a:cubicBezTo>
                  <a:cubicBezTo>
                    <a:pt x="1415" y="10063"/>
                    <a:pt x="-247" y="13492"/>
                    <a:pt x="30" y="16006"/>
                  </a:cubicBezTo>
                  <a:cubicBezTo>
                    <a:pt x="307" y="18521"/>
                    <a:pt x="2522" y="20121"/>
                    <a:pt x="5430" y="20806"/>
                  </a:cubicBezTo>
                  <a:cubicBezTo>
                    <a:pt x="8338" y="21492"/>
                    <a:pt x="11938" y="21263"/>
                    <a:pt x="15538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673636" y="279950"/>
              <a:ext cx="232834" cy="28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10996" y="2122"/>
                  </a:moveTo>
                  <a:cubicBezTo>
                    <a:pt x="10211" y="1486"/>
                    <a:pt x="9425" y="851"/>
                    <a:pt x="8444" y="533"/>
                  </a:cubicBezTo>
                  <a:cubicBezTo>
                    <a:pt x="7462" y="216"/>
                    <a:pt x="6284" y="216"/>
                    <a:pt x="4909" y="1407"/>
                  </a:cubicBezTo>
                  <a:cubicBezTo>
                    <a:pt x="3535" y="2598"/>
                    <a:pt x="1964" y="4980"/>
                    <a:pt x="1080" y="8077"/>
                  </a:cubicBezTo>
                  <a:cubicBezTo>
                    <a:pt x="196" y="11174"/>
                    <a:pt x="0" y="14986"/>
                    <a:pt x="0" y="17289"/>
                  </a:cubicBezTo>
                  <a:cubicBezTo>
                    <a:pt x="0" y="19592"/>
                    <a:pt x="196" y="20386"/>
                    <a:pt x="785" y="20863"/>
                  </a:cubicBezTo>
                  <a:cubicBezTo>
                    <a:pt x="1375" y="21339"/>
                    <a:pt x="2356" y="21498"/>
                    <a:pt x="4320" y="21101"/>
                  </a:cubicBezTo>
                  <a:cubicBezTo>
                    <a:pt x="6284" y="20704"/>
                    <a:pt x="9229" y="19751"/>
                    <a:pt x="11782" y="17686"/>
                  </a:cubicBezTo>
                  <a:cubicBezTo>
                    <a:pt x="14335" y="15622"/>
                    <a:pt x="16495" y="12445"/>
                    <a:pt x="17575" y="9904"/>
                  </a:cubicBezTo>
                  <a:cubicBezTo>
                    <a:pt x="18655" y="7363"/>
                    <a:pt x="18655" y="5457"/>
                    <a:pt x="17673" y="3948"/>
                  </a:cubicBezTo>
                  <a:cubicBezTo>
                    <a:pt x="16691" y="2439"/>
                    <a:pt x="14727" y="1327"/>
                    <a:pt x="12665" y="692"/>
                  </a:cubicBezTo>
                  <a:cubicBezTo>
                    <a:pt x="10604" y="57"/>
                    <a:pt x="8444" y="-102"/>
                    <a:pt x="6971" y="57"/>
                  </a:cubicBezTo>
                  <a:cubicBezTo>
                    <a:pt x="5498" y="216"/>
                    <a:pt x="4713" y="692"/>
                    <a:pt x="4222" y="1407"/>
                  </a:cubicBezTo>
                  <a:cubicBezTo>
                    <a:pt x="3731" y="2122"/>
                    <a:pt x="3535" y="3074"/>
                    <a:pt x="3731" y="3869"/>
                  </a:cubicBezTo>
                  <a:cubicBezTo>
                    <a:pt x="3927" y="4663"/>
                    <a:pt x="4516" y="5298"/>
                    <a:pt x="7560" y="5933"/>
                  </a:cubicBezTo>
                  <a:cubicBezTo>
                    <a:pt x="10604" y="6569"/>
                    <a:pt x="16102" y="7204"/>
                    <a:pt x="21600" y="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944569" y="219330"/>
              <a:ext cx="113144" cy="35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530" fill="norm" stroke="1" extrusionOk="0">
                  <a:moveTo>
                    <a:pt x="0" y="0"/>
                  </a:moveTo>
                  <a:cubicBezTo>
                    <a:pt x="4320" y="1414"/>
                    <a:pt x="8640" y="2829"/>
                    <a:pt x="12567" y="5014"/>
                  </a:cubicBezTo>
                  <a:cubicBezTo>
                    <a:pt x="16495" y="7200"/>
                    <a:pt x="20029" y="10157"/>
                    <a:pt x="20815" y="12857"/>
                  </a:cubicBezTo>
                  <a:cubicBezTo>
                    <a:pt x="21600" y="15557"/>
                    <a:pt x="19636" y="18000"/>
                    <a:pt x="17869" y="19414"/>
                  </a:cubicBezTo>
                  <a:cubicBezTo>
                    <a:pt x="16102" y="20829"/>
                    <a:pt x="14531" y="21214"/>
                    <a:pt x="12764" y="21407"/>
                  </a:cubicBezTo>
                  <a:cubicBezTo>
                    <a:pt x="10996" y="21600"/>
                    <a:pt x="9033" y="21600"/>
                    <a:pt x="7658" y="21150"/>
                  </a:cubicBezTo>
                  <a:cubicBezTo>
                    <a:pt x="6284" y="20700"/>
                    <a:pt x="5498" y="19800"/>
                    <a:pt x="4713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379669" y="170177"/>
              <a:ext cx="139701" cy="47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4533"/>
                  </a:moveTo>
                  <a:cubicBezTo>
                    <a:pt x="20618" y="3381"/>
                    <a:pt x="19636" y="2229"/>
                    <a:pt x="18655" y="1461"/>
                  </a:cubicBezTo>
                  <a:cubicBezTo>
                    <a:pt x="17673" y="693"/>
                    <a:pt x="16691" y="309"/>
                    <a:pt x="15218" y="117"/>
                  </a:cubicBezTo>
                  <a:cubicBezTo>
                    <a:pt x="13745" y="-75"/>
                    <a:pt x="11782" y="-75"/>
                    <a:pt x="9655" y="453"/>
                  </a:cubicBezTo>
                  <a:cubicBezTo>
                    <a:pt x="7527" y="981"/>
                    <a:pt x="5236" y="2037"/>
                    <a:pt x="3600" y="4293"/>
                  </a:cubicBezTo>
                  <a:cubicBezTo>
                    <a:pt x="1964" y="6549"/>
                    <a:pt x="982" y="10005"/>
                    <a:pt x="491" y="13077"/>
                  </a:cubicBezTo>
                  <a:cubicBezTo>
                    <a:pt x="0" y="16149"/>
                    <a:pt x="0" y="18837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284419" y="479680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4400"/>
                    <a:pt x="5082" y="7200"/>
                    <a:pt x="8682" y="3600"/>
                  </a:cubicBezTo>
                  <a:cubicBezTo>
                    <a:pt x="12282" y="0"/>
                    <a:pt x="169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474919" y="600330"/>
              <a:ext cx="825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5143"/>
                    <a:pt x="12185" y="10286"/>
                    <a:pt x="15785" y="13886"/>
                  </a:cubicBezTo>
                  <a:cubicBezTo>
                    <a:pt x="19385" y="17486"/>
                    <a:pt x="20492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462219" y="632080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25"/>
                    <a:pt x="17600" y="450"/>
                    <a:pt x="14600" y="2250"/>
                  </a:cubicBezTo>
                  <a:cubicBezTo>
                    <a:pt x="11600" y="4050"/>
                    <a:pt x="7600" y="7425"/>
                    <a:pt x="5000" y="10912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660780" y="300126"/>
              <a:ext cx="150690" cy="35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49" fill="norm" stroke="1" extrusionOk="0">
                  <a:moveTo>
                    <a:pt x="21357" y="1660"/>
                  </a:moveTo>
                  <a:cubicBezTo>
                    <a:pt x="20457" y="1013"/>
                    <a:pt x="19557" y="366"/>
                    <a:pt x="18357" y="108"/>
                  </a:cubicBezTo>
                  <a:cubicBezTo>
                    <a:pt x="17157" y="-151"/>
                    <a:pt x="15657" y="-22"/>
                    <a:pt x="13107" y="1401"/>
                  </a:cubicBezTo>
                  <a:cubicBezTo>
                    <a:pt x="10557" y="2824"/>
                    <a:pt x="6957" y="5540"/>
                    <a:pt x="4407" y="8321"/>
                  </a:cubicBezTo>
                  <a:cubicBezTo>
                    <a:pt x="1857" y="11102"/>
                    <a:pt x="357" y="13947"/>
                    <a:pt x="57" y="16146"/>
                  </a:cubicBezTo>
                  <a:cubicBezTo>
                    <a:pt x="-243" y="18345"/>
                    <a:pt x="657" y="19897"/>
                    <a:pt x="2157" y="20673"/>
                  </a:cubicBezTo>
                  <a:cubicBezTo>
                    <a:pt x="3657" y="21449"/>
                    <a:pt x="5757" y="21449"/>
                    <a:pt x="7857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806530" y="446230"/>
              <a:ext cx="170040" cy="14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100" fill="norm" stroke="1" extrusionOk="0">
                  <a:moveTo>
                    <a:pt x="1388" y="244"/>
                  </a:moveTo>
                  <a:cubicBezTo>
                    <a:pt x="2689" y="549"/>
                    <a:pt x="3990" y="853"/>
                    <a:pt x="5031" y="3287"/>
                  </a:cubicBezTo>
                  <a:cubicBezTo>
                    <a:pt x="6072" y="5721"/>
                    <a:pt x="6853" y="10284"/>
                    <a:pt x="6723" y="13326"/>
                  </a:cubicBezTo>
                  <a:cubicBezTo>
                    <a:pt x="6593" y="16368"/>
                    <a:pt x="5552" y="17890"/>
                    <a:pt x="4511" y="19106"/>
                  </a:cubicBezTo>
                  <a:cubicBezTo>
                    <a:pt x="3470" y="20323"/>
                    <a:pt x="2429" y="21236"/>
                    <a:pt x="1388" y="21084"/>
                  </a:cubicBezTo>
                  <a:cubicBezTo>
                    <a:pt x="347" y="20932"/>
                    <a:pt x="-694" y="19715"/>
                    <a:pt x="607" y="16368"/>
                  </a:cubicBezTo>
                  <a:cubicBezTo>
                    <a:pt x="1908" y="13022"/>
                    <a:pt x="5552" y="7546"/>
                    <a:pt x="7894" y="4199"/>
                  </a:cubicBezTo>
                  <a:cubicBezTo>
                    <a:pt x="10236" y="853"/>
                    <a:pt x="11277" y="-364"/>
                    <a:pt x="11537" y="92"/>
                  </a:cubicBezTo>
                  <a:cubicBezTo>
                    <a:pt x="11798" y="549"/>
                    <a:pt x="11277" y="2678"/>
                    <a:pt x="10887" y="4808"/>
                  </a:cubicBezTo>
                  <a:cubicBezTo>
                    <a:pt x="10496" y="6937"/>
                    <a:pt x="10236" y="9067"/>
                    <a:pt x="11147" y="10892"/>
                  </a:cubicBezTo>
                  <a:cubicBezTo>
                    <a:pt x="12058" y="12718"/>
                    <a:pt x="14140" y="14239"/>
                    <a:pt x="15961" y="14999"/>
                  </a:cubicBezTo>
                  <a:cubicBezTo>
                    <a:pt x="17783" y="15760"/>
                    <a:pt x="19345" y="15760"/>
                    <a:pt x="20906" y="1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027369" y="327280"/>
              <a:ext cx="6766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7624" y="0"/>
                  </a:moveTo>
                  <a:cubicBezTo>
                    <a:pt x="11435" y="2304"/>
                    <a:pt x="15247" y="4608"/>
                    <a:pt x="17788" y="7200"/>
                  </a:cubicBezTo>
                  <a:cubicBezTo>
                    <a:pt x="20329" y="9792"/>
                    <a:pt x="21600" y="12672"/>
                    <a:pt x="18424" y="15120"/>
                  </a:cubicBezTo>
                  <a:cubicBezTo>
                    <a:pt x="15247" y="17568"/>
                    <a:pt x="7624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345426" y="365380"/>
              <a:ext cx="291544" cy="22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43" fill="norm" stroke="1" extrusionOk="0">
                  <a:moveTo>
                    <a:pt x="19681" y="0"/>
                  </a:moveTo>
                  <a:cubicBezTo>
                    <a:pt x="18272" y="3836"/>
                    <a:pt x="16863" y="7671"/>
                    <a:pt x="15220" y="11002"/>
                  </a:cubicBezTo>
                  <a:cubicBezTo>
                    <a:pt x="13576" y="14333"/>
                    <a:pt x="11698" y="17159"/>
                    <a:pt x="9663" y="18976"/>
                  </a:cubicBezTo>
                  <a:cubicBezTo>
                    <a:pt x="7629" y="20793"/>
                    <a:pt x="5437" y="21600"/>
                    <a:pt x="3794" y="21095"/>
                  </a:cubicBezTo>
                  <a:cubicBezTo>
                    <a:pt x="2150" y="20591"/>
                    <a:pt x="1055" y="18774"/>
                    <a:pt x="507" y="17361"/>
                  </a:cubicBezTo>
                  <a:cubicBezTo>
                    <a:pt x="-41" y="15948"/>
                    <a:pt x="-41" y="14938"/>
                    <a:pt x="37" y="13929"/>
                  </a:cubicBezTo>
                  <a:cubicBezTo>
                    <a:pt x="116" y="12920"/>
                    <a:pt x="272" y="11910"/>
                    <a:pt x="742" y="11204"/>
                  </a:cubicBezTo>
                  <a:cubicBezTo>
                    <a:pt x="1211" y="10497"/>
                    <a:pt x="1994" y="10093"/>
                    <a:pt x="3716" y="9993"/>
                  </a:cubicBezTo>
                  <a:cubicBezTo>
                    <a:pt x="5437" y="9892"/>
                    <a:pt x="8098" y="10093"/>
                    <a:pt x="10759" y="11708"/>
                  </a:cubicBezTo>
                  <a:cubicBezTo>
                    <a:pt x="13420" y="13323"/>
                    <a:pt x="16081" y="16351"/>
                    <a:pt x="17724" y="18168"/>
                  </a:cubicBezTo>
                  <a:cubicBezTo>
                    <a:pt x="19368" y="19985"/>
                    <a:pt x="19994" y="20591"/>
                    <a:pt x="20463" y="20893"/>
                  </a:cubicBezTo>
                  <a:cubicBezTo>
                    <a:pt x="20933" y="21196"/>
                    <a:pt x="21246" y="21196"/>
                    <a:pt x="21559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918728" y="370914"/>
              <a:ext cx="296092" cy="26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82" fill="norm" stroke="1" extrusionOk="0">
                  <a:moveTo>
                    <a:pt x="7642" y="3609"/>
                  </a:moveTo>
                  <a:cubicBezTo>
                    <a:pt x="8101" y="4284"/>
                    <a:pt x="8561" y="4959"/>
                    <a:pt x="9710" y="5212"/>
                  </a:cubicBezTo>
                  <a:cubicBezTo>
                    <a:pt x="10859" y="5465"/>
                    <a:pt x="12697" y="5297"/>
                    <a:pt x="13923" y="4791"/>
                  </a:cubicBezTo>
                  <a:cubicBezTo>
                    <a:pt x="15148" y="4284"/>
                    <a:pt x="15761" y="3440"/>
                    <a:pt x="16144" y="2597"/>
                  </a:cubicBezTo>
                  <a:cubicBezTo>
                    <a:pt x="16527" y="1753"/>
                    <a:pt x="16680" y="909"/>
                    <a:pt x="16144" y="403"/>
                  </a:cubicBezTo>
                  <a:cubicBezTo>
                    <a:pt x="15608" y="-103"/>
                    <a:pt x="14382" y="-272"/>
                    <a:pt x="12161" y="740"/>
                  </a:cubicBezTo>
                  <a:cubicBezTo>
                    <a:pt x="9940" y="1753"/>
                    <a:pt x="6723" y="3947"/>
                    <a:pt x="4501" y="6478"/>
                  </a:cubicBezTo>
                  <a:cubicBezTo>
                    <a:pt x="2280" y="9009"/>
                    <a:pt x="1055" y="11878"/>
                    <a:pt x="442" y="13734"/>
                  </a:cubicBezTo>
                  <a:cubicBezTo>
                    <a:pt x="-171" y="15590"/>
                    <a:pt x="-171" y="16434"/>
                    <a:pt x="595" y="17531"/>
                  </a:cubicBezTo>
                  <a:cubicBezTo>
                    <a:pt x="1361" y="18628"/>
                    <a:pt x="2893" y="19978"/>
                    <a:pt x="6263" y="20653"/>
                  </a:cubicBezTo>
                  <a:cubicBezTo>
                    <a:pt x="9633" y="21328"/>
                    <a:pt x="14842" y="21328"/>
                    <a:pt x="17676" y="21244"/>
                  </a:cubicBezTo>
                  <a:cubicBezTo>
                    <a:pt x="20510" y="21159"/>
                    <a:pt x="20969" y="20990"/>
                    <a:pt x="21429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8081469" y="13678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8321638" y="-1"/>
              <a:ext cx="217032" cy="22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50" fill="norm" stroke="1" extrusionOk="0">
                  <a:moveTo>
                    <a:pt x="12065" y="6383"/>
                  </a:moveTo>
                  <a:cubicBezTo>
                    <a:pt x="11646" y="5373"/>
                    <a:pt x="11226" y="4364"/>
                    <a:pt x="10492" y="3859"/>
                  </a:cubicBezTo>
                  <a:cubicBezTo>
                    <a:pt x="9758" y="3355"/>
                    <a:pt x="8710" y="3355"/>
                    <a:pt x="7347" y="4162"/>
                  </a:cubicBezTo>
                  <a:cubicBezTo>
                    <a:pt x="5984" y="4970"/>
                    <a:pt x="4306" y="6585"/>
                    <a:pt x="2838" y="8805"/>
                  </a:cubicBezTo>
                  <a:cubicBezTo>
                    <a:pt x="1370" y="11026"/>
                    <a:pt x="112" y="13852"/>
                    <a:pt x="7" y="16173"/>
                  </a:cubicBezTo>
                  <a:cubicBezTo>
                    <a:pt x="-98" y="18495"/>
                    <a:pt x="951" y="20312"/>
                    <a:pt x="2628" y="20917"/>
                  </a:cubicBezTo>
                  <a:cubicBezTo>
                    <a:pt x="4306" y="21523"/>
                    <a:pt x="6613" y="20917"/>
                    <a:pt x="8919" y="19403"/>
                  </a:cubicBezTo>
                  <a:cubicBezTo>
                    <a:pt x="11226" y="17889"/>
                    <a:pt x="13533" y="15467"/>
                    <a:pt x="14896" y="12742"/>
                  </a:cubicBezTo>
                  <a:cubicBezTo>
                    <a:pt x="16259" y="10016"/>
                    <a:pt x="16679" y="6988"/>
                    <a:pt x="16784" y="4869"/>
                  </a:cubicBezTo>
                  <a:cubicBezTo>
                    <a:pt x="16888" y="2749"/>
                    <a:pt x="16679" y="1538"/>
                    <a:pt x="16050" y="831"/>
                  </a:cubicBezTo>
                  <a:cubicBezTo>
                    <a:pt x="15420" y="125"/>
                    <a:pt x="14372" y="-77"/>
                    <a:pt x="12694" y="24"/>
                  </a:cubicBezTo>
                  <a:cubicBezTo>
                    <a:pt x="11017" y="125"/>
                    <a:pt x="8710" y="529"/>
                    <a:pt x="7137" y="1134"/>
                  </a:cubicBezTo>
                  <a:cubicBezTo>
                    <a:pt x="5564" y="1740"/>
                    <a:pt x="4725" y="2547"/>
                    <a:pt x="4201" y="3456"/>
                  </a:cubicBezTo>
                  <a:cubicBezTo>
                    <a:pt x="3677" y="4364"/>
                    <a:pt x="3467" y="5373"/>
                    <a:pt x="5459" y="6181"/>
                  </a:cubicBezTo>
                  <a:cubicBezTo>
                    <a:pt x="7452" y="6988"/>
                    <a:pt x="11646" y="7594"/>
                    <a:pt x="14686" y="7695"/>
                  </a:cubicBezTo>
                  <a:cubicBezTo>
                    <a:pt x="17727" y="7796"/>
                    <a:pt x="19615" y="7392"/>
                    <a:pt x="21502" y="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519619" y="102198"/>
              <a:ext cx="209551" cy="11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2732"/>
                  </a:moveTo>
                  <a:cubicBezTo>
                    <a:pt x="873" y="1615"/>
                    <a:pt x="1745" y="498"/>
                    <a:pt x="2836" y="125"/>
                  </a:cubicBezTo>
                  <a:cubicBezTo>
                    <a:pt x="3927" y="-247"/>
                    <a:pt x="5236" y="125"/>
                    <a:pt x="6327" y="2360"/>
                  </a:cubicBezTo>
                  <a:cubicBezTo>
                    <a:pt x="7418" y="4594"/>
                    <a:pt x="8291" y="8691"/>
                    <a:pt x="7855" y="12043"/>
                  </a:cubicBezTo>
                  <a:cubicBezTo>
                    <a:pt x="7418" y="15394"/>
                    <a:pt x="5673" y="18001"/>
                    <a:pt x="4255" y="19491"/>
                  </a:cubicBezTo>
                  <a:cubicBezTo>
                    <a:pt x="2836" y="20981"/>
                    <a:pt x="1745" y="21353"/>
                    <a:pt x="1200" y="20608"/>
                  </a:cubicBezTo>
                  <a:cubicBezTo>
                    <a:pt x="655" y="19863"/>
                    <a:pt x="655" y="18001"/>
                    <a:pt x="1527" y="15767"/>
                  </a:cubicBezTo>
                  <a:cubicBezTo>
                    <a:pt x="2400" y="13532"/>
                    <a:pt x="4145" y="10925"/>
                    <a:pt x="6000" y="8691"/>
                  </a:cubicBezTo>
                  <a:cubicBezTo>
                    <a:pt x="7855" y="6456"/>
                    <a:pt x="9818" y="4594"/>
                    <a:pt x="11455" y="3291"/>
                  </a:cubicBezTo>
                  <a:cubicBezTo>
                    <a:pt x="13091" y="1987"/>
                    <a:pt x="14400" y="1243"/>
                    <a:pt x="14509" y="1615"/>
                  </a:cubicBezTo>
                  <a:cubicBezTo>
                    <a:pt x="14618" y="1987"/>
                    <a:pt x="13527" y="3477"/>
                    <a:pt x="12873" y="5153"/>
                  </a:cubicBezTo>
                  <a:cubicBezTo>
                    <a:pt x="12218" y="6829"/>
                    <a:pt x="12000" y="8691"/>
                    <a:pt x="11891" y="10553"/>
                  </a:cubicBezTo>
                  <a:cubicBezTo>
                    <a:pt x="11782" y="12415"/>
                    <a:pt x="11782" y="14277"/>
                    <a:pt x="12327" y="15394"/>
                  </a:cubicBezTo>
                  <a:cubicBezTo>
                    <a:pt x="12873" y="16512"/>
                    <a:pt x="13964" y="16884"/>
                    <a:pt x="15600" y="17070"/>
                  </a:cubicBezTo>
                  <a:cubicBezTo>
                    <a:pt x="17236" y="17256"/>
                    <a:pt x="19418" y="17256"/>
                    <a:pt x="21600" y="17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698493" y="1444880"/>
              <a:ext cx="13457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5184"/>
                  </a:moveTo>
                  <a:cubicBezTo>
                    <a:pt x="19771" y="3648"/>
                    <a:pt x="18083" y="2112"/>
                    <a:pt x="16564" y="1200"/>
                  </a:cubicBezTo>
                  <a:cubicBezTo>
                    <a:pt x="15046" y="288"/>
                    <a:pt x="13696" y="0"/>
                    <a:pt x="11333" y="0"/>
                  </a:cubicBezTo>
                  <a:cubicBezTo>
                    <a:pt x="8971" y="0"/>
                    <a:pt x="5596" y="288"/>
                    <a:pt x="3402" y="1440"/>
                  </a:cubicBezTo>
                  <a:cubicBezTo>
                    <a:pt x="1208" y="2592"/>
                    <a:pt x="195" y="4608"/>
                    <a:pt x="27" y="7104"/>
                  </a:cubicBezTo>
                  <a:cubicBezTo>
                    <a:pt x="-142" y="9600"/>
                    <a:pt x="533" y="12576"/>
                    <a:pt x="870" y="15072"/>
                  </a:cubicBezTo>
                  <a:cubicBezTo>
                    <a:pt x="1208" y="17568"/>
                    <a:pt x="1208" y="19584"/>
                    <a:pt x="12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630232" y="1730630"/>
              <a:ext cx="19648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650" y="21600"/>
                  </a:moveTo>
                  <a:cubicBezTo>
                    <a:pt x="191" y="18720"/>
                    <a:pt x="-269" y="15840"/>
                    <a:pt x="191" y="13440"/>
                  </a:cubicBezTo>
                  <a:cubicBezTo>
                    <a:pt x="650" y="11040"/>
                    <a:pt x="2029" y="9120"/>
                    <a:pt x="5705" y="6960"/>
                  </a:cubicBezTo>
                  <a:cubicBezTo>
                    <a:pt x="9382" y="4800"/>
                    <a:pt x="15357" y="240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867905" y="1520517"/>
              <a:ext cx="142965" cy="38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14" fill="norm" stroke="1" extrusionOk="0">
                  <a:moveTo>
                    <a:pt x="21455" y="384"/>
                  </a:moveTo>
                  <a:cubicBezTo>
                    <a:pt x="19231" y="149"/>
                    <a:pt x="17008" y="-86"/>
                    <a:pt x="15261" y="31"/>
                  </a:cubicBezTo>
                  <a:cubicBezTo>
                    <a:pt x="13514" y="149"/>
                    <a:pt x="12243" y="618"/>
                    <a:pt x="10179" y="2262"/>
                  </a:cubicBezTo>
                  <a:cubicBezTo>
                    <a:pt x="8114" y="3905"/>
                    <a:pt x="5255" y="6723"/>
                    <a:pt x="3190" y="9364"/>
                  </a:cubicBezTo>
                  <a:cubicBezTo>
                    <a:pt x="1126" y="12005"/>
                    <a:pt x="-145" y="14471"/>
                    <a:pt x="14" y="16466"/>
                  </a:cubicBezTo>
                  <a:cubicBezTo>
                    <a:pt x="173" y="18462"/>
                    <a:pt x="1761" y="19988"/>
                    <a:pt x="4302" y="20751"/>
                  </a:cubicBezTo>
                  <a:cubicBezTo>
                    <a:pt x="6843" y="21514"/>
                    <a:pt x="10337" y="21514"/>
                    <a:pt x="13831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011663" y="1575320"/>
              <a:ext cx="221457" cy="34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74" fill="norm" stroke="1" extrusionOk="0">
                  <a:moveTo>
                    <a:pt x="12266" y="3362"/>
                  </a:moveTo>
                  <a:cubicBezTo>
                    <a:pt x="11443" y="2700"/>
                    <a:pt x="10620" y="2037"/>
                    <a:pt x="9694" y="1838"/>
                  </a:cubicBezTo>
                  <a:cubicBezTo>
                    <a:pt x="8769" y="1640"/>
                    <a:pt x="7740" y="1905"/>
                    <a:pt x="6403" y="3230"/>
                  </a:cubicBezTo>
                  <a:cubicBezTo>
                    <a:pt x="5066" y="4555"/>
                    <a:pt x="3420" y="6940"/>
                    <a:pt x="2289" y="9458"/>
                  </a:cubicBezTo>
                  <a:cubicBezTo>
                    <a:pt x="1157" y="11976"/>
                    <a:pt x="540" y="14626"/>
                    <a:pt x="232" y="16283"/>
                  </a:cubicBezTo>
                  <a:cubicBezTo>
                    <a:pt x="-77" y="17939"/>
                    <a:pt x="-77" y="18602"/>
                    <a:pt x="232" y="19264"/>
                  </a:cubicBezTo>
                  <a:cubicBezTo>
                    <a:pt x="540" y="19927"/>
                    <a:pt x="1157" y="20589"/>
                    <a:pt x="1980" y="20987"/>
                  </a:cubicBezTo>
                  <a:cubicBezTo>
                    <a:pt x="2803" y="21384"/>
                    <a:pt x="3832" y="21517"/>
                    <a:pt x="5374" y="21186"/>
                  </a:cubicBezTo>
                  <a:cubicBezTo>
                    <a:pt x="6917" y="20854"/>
                    <a:pt x="8974" y="20059"/>
                    <a:pt x="11032" y="18270"/>
                  </a:cubicBezTo>
                  <a:cubicBezTo>
                    <a:pt x="13089" y="16481"/>
                    <a:pt x="15146" y="13699"/>
                    <a:pt x="16174" y="11181"/>
                  </a:cubicBezTo>
                  <a:cubicBezTo>
                    <a:pt x="17203" y="8663"/>
                    <a:pt x="17203" y="6410"/>
                    <a:pt x="16894" y="4953"/>
                  </a:cubicBezTo>
                  <a:cubicBezTo>
                    <a:pt x="16586" y="3495"/>
                    <a:pt x="15969" y="2832"/>
                    <a:pt x="15352" y="2170"/>
                  </a:cubicBezTo>
                  <a:cubicBezTo>
                    <a:pt x="14734" y="1507"/>
                    <a:pt x="14117" y="845"/>
                    <a:pt x="13192" y="447"/>
                  </a:cubicBezTo>
                  <a:cubicBezTo>
                    <a:pt x="12266" y="50"/>
                    <a:pt x="11032" y="-83"/>
                    <a:pt x="10003" y="50"/>
                  </a:cubicBezTo>
                  <a:cubicBezTo>
                    <a:pt x="8974" y="182"/>
                    <a:pt x="8152" y="580"/>
                    <a:pt x="7226" y="1640"/>
                  </a:cubicBezTo>
                  <a:cubicBezTo>
                    <a:pt x="6300" y="2700"/>
                    <a:pt x="5272" y="4423"/>
                    <a:pt x="4757" y="5681"/>
                  </a:cubicBezTo>
                  <a:cubicBezTo>
                    <a:pt x="4243" y="6940"/>
                    <a:pt x="4243" y="7735"/>
                    <a:pt x="4552" y="8398"/>
                  </a:cubicBezTo>
                  <a:cubicBezTo>
                    <a:pt x="4860" y="9061"/>
                    <a:pt x="5477" y="9591"/>
                    <a:pt x="8357" y="9723"/>
                  </a:cubicBezTo>
                  <a:cubicBezTo>
                    <a:pt x="11237" y="9856"/>
                    <a:pt x="16380" y="9591"/>
                    <a:pt x="21523" y="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309319" y="1508380"/>
              <a:ext cx="111214" cy="42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10" fill="norm" stroke="1" extrusionOk="0">
                  <a:moveTo>
                    <a:pt x="0" y="0"/>
                  </a:moveTo>
                  <a:cubicBezTo>
                    <a:pt x="6113" y="1620"/>
                    <a:pt x="12226" y="3240"/>
                    <a:pt x="16098" y="5508"/>
                  </a:cubicBezTo>
                  <a:cubicBezTo>
                    <a:pt x="19970" y="7776"/>
                    <a:pt x="21600" y="10692"/>
                    <a:pt x="21396" y="13284"/>
                  </a:cubicBezTo>
                  <a:cubicBezTo>
                    <a:pt x="21192" y="15876"/>
                    <a:pt x="19155" y="18144"/>
                    <a:pt x="16913" y="19494"/>
                  </a:cubicBezTo>
                  <a:cubicBezTo>
                    <a:pt x="14672" y="20844"/>
                    <a:pt x="12226" y="21276"/>
                    <a:pt x="9985" y="21438"/>
                  </a:cubicBezTo>
                  <a:cubicBezTo>
                    <a:pt x="7743" y="21600"/>
                    <a:pt x="5706" y="21492"/>
                    <a:pt x="4687" y="21060"/>
                  </a:cubicBezTo>
                  <a:cubicBezTo>
                    <a:pt x="3668" y="20628"/>
                    <a:pt x="3668" y="19872"/>
                    <a:pt x="3668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588719" y="171158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582369" y="1806830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100439" y="1511314"/>
              <a:ext cx="326481" cy="35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22" fill="norm" stroke="1" extrusionOk="0">
                  <a:moveTo>
                    <a:pt x="588" y="8308"/>
                  </a:moveTo>
                  <a:cubicBezTo>
                    <a:pt x="172" y="6636"/>
                    <a:pt x="-243" y="4965"/>
                    <a:pt x="172" y="3551"/>
                  </a:cubicBezTo>
                  <a:cubicBezTo>
                    <a:pt x="588" y="2136"/>
                    <a:pt x="1834" y="979"/>
                    <a:pt x="3288" y="401"/>
                  </a:cubicBezTo>
                  <a:cubicBezTo>
                    <a:pt x="4742" y="-178"/>
                    <a:pt x="6403" y="-178"/>
                    <a:pt x="8272" y="722"/>
                  </a:cubicBezTo>
                  <a:cubicBezTo>
                    <a:pt x="10142" y="1622"/>
                    <a:pt x="12219" y="3422"/>
                    <a:pt x="14157" y="6315"/>
                  </a:cubicBezTo>
                  <a:cubicBezTo>
                    <a:pt x="16095" y="9208"/>
                    <a:pt x="17895" y="13193"/>
                    <a:pt x="19072" y="15893"/>
                  </a:cubicBezTo>
                  <a:cubicBezTo>
                    <a:pt x="20249" y="18593"/>
                    <a:pt x="20803" y="20008"/>
                    <a:pt x="21357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236419" y="1680772"/>
              <a:ext cx="146051" cy="2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177"/>
                  </a:moveTo>
                  <a:cubicBezTo>
                    <a:pt x="20348" y="541"/>
                    <a:pt x="19096" y="-94"/>
                    <a:pt x="17843" y="12"/>
                  </a:cubicBezTo>
                  <a:cubicBezTo>
                    <a:pt x="16591" y="118"/>
                    <a:pt x="15339" y="965"/>
                    <a:pt x="12522" y="3930"/>
                  </a:cubicBezTo>
                  <a:cubicBezTo>
                    <a:pt x="9704" y="6894"/>
                    <a:pt x="5322" y="11977"/>
                    <a:pt x="2974" y="15259"/>
                  </a:cubicBezTo>
                  <a:cubicBezTo>
                    <a:pt x="626" y="18541"/>
                    <a:pt x="313" y="20024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592531" y="1599168"/>
              <a:ext cx="234439" cy="23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79" fill="norm" stroke="1" extrusionOk="0">
                  <a:moveTo>
                    <a:pt x="4581" y="8432"/>
                  </a:moveTo>
                  <a:cubicBezTo>
                    <a:pt x="5546" y="8814"/>
                    <a:pt x="6510" y="9196"/>
                    <a:pt x="8149" y="8241"/>
                  </a:cubicBezTo>
                  <a:cubicBezTo>
                    <a:pt x="9789" y="7285"/>
                    <a:pt x="12103" y="4991"/>
                    <a:pt x="13260" y="3366"/>
                  </a:cubicBezTo>
                  <a:cubicBezTo>
                    <a:pt x="14417" y="1742"/>
                    <a:pt x="14417" y="786"/>
                    <a:pt x="13935" y="308"/>
                  </a:cubicBezTo>
                  <a:cubicBezTo>
                    <a:pt x="13453" y="-170"/>
                    <a:pt x="12489" y="-170"/>
                    <a:pt x="10656" y="881"/>
                  </a:cubicBezTo>
                  <a:cubicBezTo>
                    <a:pt x="8824" y="1933"/>
                    <a:pt x="6124" y="4035"/>
                    <a:pt x="4003" y="6711"/>
                  </a:cubicBezTo>
                  <a:cubicBezTo>
                    <a:pt x="1881" y="9388"/>
                    <a:pt x="339" y="12637"/>
                    <a:pt x="49" y="15122"/>
                  </a:cubicBezTo>
                  <a:cubicBezTo>
                    <a:pt x="-240" y="17607"/>
                    <a:pt x="724" y="19327"/>
                    <a:pt x="3135" y="20283"/>
                  </a:cubicBezTo>
                  <a:cubicBezTo>
                    <a:pt x="5546" y="21239"/>
                    <a:pt x="9403" y="21430"/>
                    <a:pt x="12681" y="20857"/>
                  </a:cubicBezTo>
                  <a:cubicBezTo>
                    <a:pt x="15960" y="20283"/>
                    <a:pt x="18660" y="18945"/>
                    <a:pt x="21360" y="17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719019" y="143218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9200"/>
                    <a:pt x="10924" y="16800"/>
                    <a:pt x="14524" y="13200"/>
                  </a:cubicBezTo>
                  <a:cubicBezTo>
                    <a:pt x="18124" y="9600"/>
                    <a:pt x="1986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4007128" y="1184274"/>
              <a:ext cx="200842" cy="28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0" fill="norm" stroke="1" extrusionOk="0">
                  <a:moveTo>
                    <a:pt x="6499" y="7642"/>
                  </a:moveTo>
                  <a:cubicBezTo>
                    <a:pt x="4249" y="6689"/>
                    <a:pt x="1999" y="5736"/>
                    <a:pt x="874" y="4863"/>
                  </a:cubicBezTo>
                  <a:cubicBezTo>
                    <a:pt x="-251" y="3989"/>
                    <a:pt x="-251" y="3195"/>
                    <a:pt x="649" y="2242"/>
                  </a:cubicBezTo>
                  <a:cubicBezTo>
                    <a:pt x="1549" y="1289"/>
                    <a:pt x="3349" y="178"/>
                    <a:pt x="5262" y="19"/>
                  </a:cubicBezTo>
                  <a:cubicBezTo>
                    <a:pt x="7174" y="-140"/>
                    <a:pt x="9199" y="654"/>
                    <a:pt x="11899" y="3592"/>
                  </a:cubicBezTo>
                  <a:cubicBezTo>
                    <a:pt x="14599" y="6531"/>
                    <a:pt x="17974" y="11613"/>
                    <a:pt x="19661" y="14551"/>
                  </a:cubicBezTo>
                  <a:cubicBezTo>
                    <a:pt x="21349" y="17489"/>
                    <a:pt x="21349" y="18284"/>
                    <a:pt x="21349" y="19078"/>
                  </a:cubicBezTo>
                  <a:cubicBezTo>
                    <a:pt x="21349" y="19872"/>
                    <a:pt x="21349" y="20666"/>
                    <a:pt x="21237" y="21063"/>
                  </a:cubicBezTo>
                  <a:cubicBezTo>
                    <a:pt x="21124" y="21460"/>
                    <a:pt x="20899" y="21460"/>
                    <a:pt x="2067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069211" y="1346953"/>
              <a:ext cx="100659" cy="12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22" fill="norm" stroke="1" extrusionOk="0">
                  <a:moveTo>
                    <a:pt x="21400" y="455"/>
                  </a:moveTo>
                  <a:cubicBezTo>
                    <a:pt x="19150" y="95"/>
                    <a:pt x="16900" y="-265"/>
                    <a:pt x="15100" y="275"/>
                  </a:cubicBezTo>
                  <a:cubicBezTo>
                    <a:pt x="13300" y="815"/>
                    <a:pt x="11950" y="2255"/>
                    <a:pt x="10150" y="4955"/>
                  </a:cubicBezTo>
                  <a:cubicBezTo>
                    <a:pt x="8350" y="7655"/>
                    <a:pt x="6100" y="11615"/>
                    <a:pt x="4075" y="14855"/>
                  </a:cubicBezTo>
                  <a:cubicBezTo>
                    <a:pt x="2050" y="18095"/>
                    <a:pt x="250" y="20615"/>
                    <a:pt x="25" y="20975"/>
                  </a:cubicBezTo>
                  <a:cubicBezTo>
                    <a:pt x="-200" y="21335"/>
                    <a:pt x="1150" y="19535"/>
                    <a:pt x="2500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270949" y="1186647"/>
              <a:ext cx="273571" cy="26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80" fill="norm" stroke="1" extrusionOk="0">
                  <a:moveTo>
                    <a:pt x="8515" y="3375"/>
                  </a:moveTo>
                  <a:cubicBezTo>
                    <a:pt x="8515" y="2362"/>
                    <a:pt x="8515" y="1350"/>
                    <a:pt x="8017" y="928"/>
                  </a:cubicBezTo>
                  <a:cubicBezTo>
                    <a:pt x="7518" y="506"/>
                    <a:pt x="6521" y="675"/>
                    <a:pt x="5192" y="2531"/>
                  </a:cubicBezTo>
                  <a:cubicBezTo>
                    <a:pt x="3863" y="4387"/>
                    <a:pt x="2201" y="7931"/>
                    <a:pt x="1204" y="11222"/>
                  </a:cubicBezTo>
                  <a:cubicBezTo>
                    <a:pt x="207" y="14512"/>
                    <a:pt x="-125" y="17550"/>
                    <a:pt x="41" y="19322"/>
                  </a:cubicBezTo>
                  <a:cubicBezTo>
                    <a:pt x="207" y="21094"/>
                    <a:pt x="872" y="21600"/>
                    <a:pt x="2533" y="21094"/>
                  </a:cubicBezTo>
                  <a:cubicBezTo>
                    <a:pt x="4195" y="20588"/>
                    <a:pt x="6853" y="19069"/>
                    <a:pt x="8847" y="16622"/>
                  </a:cubicBezTo>
                  <a:cubicBezTo>
                    <a:pt x="10841" y="14175"/>
                    <a:pt x="12170" y="10800"/>
                    <a:pt x="12752" y="8100"/>
                  </a:cubicBezTo>
                  <a:cubicBezTo>
                    <a:pt x="13333" y="5400"/>
                    <a:pt x="13167" y="3375"/>
                    <a:pt x="12669" y="2025"/>
                  </a:cubicBezTo>
                  <a:cubicBezTo>
                    <a:pt x="12170" y="675"/>
                    <a:pt x="11340" y="0"/>
                    <a:pt x="10093" y="0"/>
                  </a:cubicBezTo>
                  <a:cubicBezTo>
                    <a:pt x="8847" y="0"/>
                    <a:pt x="7186" y="675"/>
                    <a:pt x="6106" y="1687"/>
                  </a:cubicBezTo>
                  <a:cubicBezTo>
                    <a:pt x="5026" y="2700"/>
                    <a:pt x="4527" y="4050"/>
                    <a:pt x="4693" y="5062"/>
                  </a:cubicBezTo>
                  <a:cubicBezTo>
                    <a:pt x="4860" y="6075"/>
                    <a:pt x="5690" y="6750"/>
                    <a:pt x="8598" y="6750"/>
                  </a:cubicBezTo>
                  <a:cubicBezTo>
                    <a:pt x="11506" y="6750"/>
                    <a:pt x="16490" y="6075"/>
                    <a:pt x="21475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07024" y="2824200"/>
              <a:ext cx="171996" cy="50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42" fill="norm" stroke="1" extrusionOk="0">
                  <a:moveTo>
                    <a:pt x="21404" y="2912"/>
                  </a:moveTo>
                  <a:cubicBezTo>
                    <a:pt x="17980" y="1922"/>
                    <a:pt x="14555" y="932"/>
                    <a:pt x="11921" y="437"/>
                  </a:cubicBezTo>
                  <a:cubicBezTo>
                    <a:pt x="9287" y="-58"/>
                    <a:pt x="7443" y="-58"/>
                    <a:pt x="5994" y="77"/>
                  </a:cubicBezTo>
                  <a:cubicBezTo>
                    <a:pt x="4545" y="212"/>
                    <a:pt x="3492" y="482"/>
                    <a:pt x="2438" y="1427"/>
                  </a:cubicBezTo>
                  <a:cubicBezTo>
                    <a:pt x="1384" y="2372"/>
                    <a:pt x="331" y="3992"/>
                    <a:pt x="67" y="6017"/>
                  </a:cubicBezTo>
                  <a:cubicBezTo>
                    <a:pt x="-196" y="8042"/>
                    <a:pt x="331" y="10472"/>
                    <a:pt x="1253" y="13127"/>
                  </a:cubicBezTo>
                  <a:cubicBezTo>
                    <a:pt x="2175" y="15782"/>
                    <a:pt x="3492" y="18662"/>
                    <a:pt x="4809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937719" y="3133980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200"/>
                    <a:pt x="6968" y="10800"/>
                    <a:pt x="10568" y="7200"/>
                  </a:cubicBezTo>
                  <a:cubicBezTo>
                    <a:pt x="14168" y="3600"/>
                    <a:pt x="178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333806" y="2843804"/>
              <a:ext cx="181764" cy="42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04" fill="norm" stroke="1" extrusionOk="0">
                  <a:moveTo>
                    <a:pt x="15923" y="1810"/>
                  </a:moveTo>
                  <a:cubicBezTo>
                    <a:pt x="15923" y="1175"/>
                    <a:pt x="15923" y="539"/>
                    <a:pt x="15310" y="222"/>
                  </a:cubicBezTo>
                  <a:cubicBezTo>
                    <a:pt x="14696" y="-96"/>
                    <a:pt x="13469" y="-96"/>
                    <a:pt x="11873" y="380"/>
                  </a:cubicBezTo>
                  <a:cubicBezTo>
                    <a:pt x="10278" y="857"/>
                    <a:pt x="8314" y="1810"/>
                    <a:pt x="5983" y="3504"/>
                  </a:cubicBezTo>
                  <a:cubicBezTo>
                    <a:pt x="3651" y="5198"/>
                    <a:pt x="951" y="7633"/>
                    <a:pt x="214" y="10122"/>
                  </a:cubicBezTo>
                  <a:cubicBezTo>
                    <a:pt x="-522" y="12610"/>
                    <a:pt x="705" y="15151"/>
                    <a:pt x="2914" y="17057"/>
                  </a:cubicBezTo>
                  <a:cubicBezTo>
                    <a:pt x="5123" y="18963"/>
                    <a:pt x="8314" y="20233"/>
                    <a:pt x="11505" y="20869"/>
                  </a:cubicBezTo>
                  <a:cubicBezTo>
                    <a:pt x="14696" y="21504"/>
                    <a:pt x="17887" y="21504"/>
                    <a:pt x="21078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673097" y="2848956"/>
              <a:ext cx="204423" cy="31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51" fill="norm" stroke="1" extrusionOk="0">
                  <a:moveTo>
                    <a:pt x="12821" y="2975"/>
                  </a:moveTo>
                  <a:cubicBezTo>
                    <a:pt x="11708" y="2543"/>
                    <a:pt x="10595" y="2111"/>
                    <a:pt x="9593" y="2183"/>
                  </a:cubicBezTo>
                  <a:cubicBezTo>
                    <a:pt x="8591" y="2255"/>
                    <a:pt x="7700" y="2831"/>
                    <a:pt x="6141" y="4631"/>
                  </a:cubicBezTo>
                  <a:cubicBezTo>
                    <a:pt x="4582" y="6431"/>
                    <a:pt x="2355" y="9455"/>
                    <a:pt x="1353" y="12335"/>
                  </a:cubicBezTo>
                  <a:cubicBezTo>
                    <a:pt x="351" y="15215"/>
                    <a:pt x="574" y="17951"/>
                    <a:pt x="1131" y="19535"/>
                  </a:cubicBezTo>
                  <a:cubicBezTo>
                    <a:pt x="1687" y="21119"/>
                    <a:pt x="2578" y="21551"/>
                    <a:pt x="4248" y="21551"/>
                  </a:cubicBezTo>
                  <a:cubicBezTo>
                    <a:pt x="5918" y="21551"/>
                    <a:pt x="8368" y="21119"/>
                    <a:pt x="11040" y="19391"/>
                  </a:cubicBezTo>
                  <a:cubicBezTo>
                    <a:pt x="13712" y="17663"/>
                    <a:pt x="16607" y="14639"/>
                    <a:pt x="18054" y="11975"/>
                  </a:cubicBezTo>
                  <a:cubicBezTo>
                    <a:pt x="19502" y="9311"/>
                    <a:pt x="19502" y="7007"/>
                    <a:pt x="18834" y="5207"/>
                  </a:cubicBezTo>
                  <a:cubicBezTo>
                    <a:pt x="18166" y="3407"/>
                    <a:pt x="16830" y="2111"/>
                    <a:pt x="15048" y="1319"/>
                  </a:cubicBezTo>
                  <a:cubicBezTo>
                    <a:pt x="13267" y="527"/>
                    <a:pt x="11040" y="239"/>
                    <a:pt x="9370" y="95"/>
                  </a:cubicBezTo>
                  <a:cubicBezTo>
                    <a:pt x="7700" y="-49"/>
                    <a:pt x="6586" y="-49"/>
                    <a:pt x="5584" y="239"/>
                  </a:cubicBezTo>
                  <a:cubicBezTo>
                    <a:pt x="4582" y="527"/>
                    <a:pt x="3692" y="1103"/>
                    <a:pt x="2912" y="1679"/>
                  </a:cubicBezTo>
                  <a:cubicBezTo>
                    <a:pt x="2133" y="2255"/>
                    <a:pt x="1465" y="2831"/>
                    <a:pt x="908" y="3479"/>
                  </a:cubicBezTo>
                  <a:cubicBezTo>
                    <a:pt x="351" y="4127"/>
                    <a:pt x="-94" y="4847"/>
                    <a:pt x="17" y="5567"/>
                  </a:cubicBezTo>
                  <a:cubicBezTo>
                    <a:pt x="129" y="6287"/>
                    <a:pt x="797" y="7007"/>
                    <a:pt x="3024" y="7583"/>
                  </a:cubicBezTo>
                  <a:cubicBezTo>
                    <a:pt x="5250" y="8159"/>
                    <a:pt x="9036" y="8591"/>
                    <a:pt x="12376" y="8303"/>
                  </a:cubicBezTo>
                  <a:cubicBezTo>
                    <a:pt x="15716" y="8015"/>
                    <a:pt x="18611" y="7007"/>
                    <a:pt x="21506" y="5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974465" y="2694698"/>
              <a:ext cx="49105" cy="67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69" fill="norm" stroke="1" extrusionOk="0">
                  <a:moveTo>
                    <a:pt x="20879" y="644"/>
                  </a:moveTo>
                  <a:cubicBezTo>
                    <a:pt x="19979" y="307"/>
                    <a:pt x="19079" y="-31"/>
                    <a:pt x="18629" y="3"/>
                  </a:cubicBezTo>
                  <a:cubicBezTo>
                    <a:pt x="18179" y="37"/>
                    <a:pt x="18179" y="442"/>
                    <a:pt x="16829" y="1522"/>
                  </a:cubicBezTo>
                  <a:cubicBezTo>
                    <a:pt x="15479" y="2602"/>
                    <a:pt x="12779" y="4357"/>
                    <a:pt x="9179" y="6516"/>
                  </a:cubicBezTo>
                  <a:cubicBezTo>
                    <a:pt x="5579" y="8677"/>
                    <a:pt x="1079" y="11242"/>
                    <a:pt x="179" y="13638"/>
                  </a:cubicBezTo>
                  <a:cubicBezTo>
                    <a:pt x="-721" y="16034"/>
                    <a:pt x="1979" y="18261"/>
                    <a:pt x="3779" y="19645"/>
                  </a:cubicBezTo>
                  <a:cubicBezTo>
                    <a:pt x="5579" y="21029"/>
                    <a:pt x="6479" y="21569"/>
                    <a:pt x="8279" y="21569"/>
                  </a:cubicBezTo>
                  <a:cubicBezTo>
                    <a:pt x="10079" y="21569"/>
                    <a:pt x="12779" y="21029"/>
                    <a:pt x="15479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142102" y="2905380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00"/>
                    <a:pt x="0" y="8400"/>
                    <a:pt x="0" y="12000"/>
                  </a:cubicBezTo>
                  <a:cubicBezTo>
                    <a:pt x="0" y="15600"/>
                    <a:pt x="108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143635" y="2841064"/>
              <a:ext cx="143794" cy="29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1217" fill="norm" stroke="1" extrusionOk="0">
                  <a:moveTo>
                    <a:pt x="1857" y="5078"/>
                  </a:moveTo>
                  <a:cubicBezTo>
                    <a:pt x="1561" y="4165"/>
                    <a:pt x="1265" y="3253"/>
                    <a:pt x="1117" y="2416"/>
                  </a:cubicBezTo>
                  <a:cubicBezTo>
                    <a:pt x="969" y="1579"/>
                    <a:pt x="969" y="819"/>
                    <a:pt x="2449" y="362"/>
                  </a:cubicBezTo>
                  <a:cubicBezTo>
                    <a:pt x="3928" y="-94"/>
                    <a:pt x="6887" y="-246"/>
                    <a:pt x="9846" y="667"/>
                  </a:cubicBezTo>
                  <a:cubicBezTo>
                    <a:pt x="12805" y="1579"/>
                    <a:pt x="15764" y="3557"/>
                    <a:pt x="17835" y="6067"/>
                  </a:cubicBezTo>
                  <a:cubicBezTo>
                    <a:pt x="19906" y="8577"/>
                    <a:pt x="21090" y="11619"/>
                    <a:pt x="19019" y="14205"/>
                  </a:cubicBezTo>
                  <a:cubicBezTo>
                    <a:pt x="16948" y="16791"/>
                    <a:pt x="11622" y="18920"/>
                    <a:pt x="7627" y="20061"/>
                  </a:cubicBezTo>
                  <a:cubicBezTo>
                    <a:pt x="3632" y="21202"/>
                    <a:pt x="969" y="21354"/>
                    <a:pt x="230" y="21126"/>
                  </a:cubicBezTo>
                  <a:cubicBezTo>
                    <a:pt x="-510" y="20898"/>
                    <a:pt x="674" y="20289"/>
                    <a:pt x="1857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366469" y="2759330"/>
              <a:ext cx="84668" cy="38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0"/>
                  </a:moveTo>
                  <a:cubicBezTo>
                    <a:pt x="5400" y="1780"/>
                    <a:pt x="10800" y="3560"/>
                    <a:pt x="14850" y="6053"/>
                  </a:cubicBezTo>
                  <a:cubicBezTo>
                    <a:pt x="18900" y="8545"/>
                    <a:pt x="21600" y="11749"/>
                    <a:pt x="21600" y="14301"/>
                  </a:cubicBezTo>
                  <a:cubicBezTo>
                    <a:pt x="21600" y="16853"/>
                    <a:pt x="18900" y="18752"/>
                    <a:pt x="16470" y="19879"/>
                  </a:cubicBezTo>
                  <a:cubicBezTo>
                    <a:pt x="14040" y="21007"/>
                    <a:pt x="11880" y="21363"/>
                    <a:pt x="9450" y="21481"/>
                  </a:cubicBezTo>
                  <a:cubicBezTo>
                    <a:pt x="7020" y="21600"/>
                    <a:pt x="4320" y="21481"/>
                    <a:pt x="162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031706" y="2848230"/>
              <a:ext cx="33171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0604" y="0"/>
                  </a:moveTo>
                  <a:cubicBezTo>
                    <a:pt x="19647" y="3396"/>
                    <a:pt x="18690" y="6792"/>
                    <a:pt x="16913" y="9781"/>
                  </a:cubicBezTo>
                  <a:cubicBezTo>
                    <a:pt x="15135" y="12770"/>
                    <a:pt x="12538" y="15351"/>
                    <a:pt x="10146" y="16845"/>
                  </a:cubicBezTo>
                  <a:cubicBezTo>
                    <a:pt x="7753" y="18340"/>
                    <a:pt x="5566" y="18747"/>
                    <a:pt x="3925" y="18340"/>
                  </a:cubicBezTo>
                  <a:cubicBezTo>
                    <a:pt x="2285" y="17932"/>
                    <a:pt x="1191" y="16709"/>
                    <a:pt x="576" y="15351"/>
                  </a:cubicBezTo>
                  <a:cubicBezTo>
                    <a:pt x="-39" y="13992"/>
                    <a:pt x="-176" y="12498"/>
                    <a:pt x="234" y="11140"/>
                  </a:cubicBezTo>
                  <a:cubicBezTo>
                    <a:pt x="644" y="9781"/>
                    <a:pt x="1601" y="8558"/>
                    <a:pt x="2900" y="7743"/>
                  </a:cubicBezTo>
                  <a:cubicBezTo>
                    <a:pt x="4199" y="6928"/>
                    <a:pt x="5839" y="6521"/>
                    <a:pt x="8232" y="7540"/>
                  </a:cubicBezTo>
                  <a:cubicBezTo>
                    <a:pt x="10624" y="8558"/>
                    <a:pt x="13768" y="11004"/>
                    <a:pt x="16092" y="13585"/>
                  </a:cubicBezTo>
                  <a:cubicBezTo>
                    <a:pt x="18416" y="16166"/>
                    <a:pt x="19920" y="18883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4028947" y="2841880"/>
              <a:ext cx="140923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64" y="0"/>
                  </a:moveTo>
                  <a:cubicBezTo>
                    <a:pt x="16628" y="5214"/>
                    <a:pt x="11792" y="10428"/>
                    <a:pt x="8568" y="13779"/>
                  </a:cubicBezTo>
                  <a:cubicBezTo>
                    <a:pt x="5345" y="17131"/>
                    <a:pt x="3733" y="18621"/>
                    <a:pt x="2443" y="19738"/>
                  </a:cubicBezTo>
                  <a:cubicBezTo>
                    <a:pt x="1154" y="20855"/>
                    <a:pt x="186" y="21600"/>
                    <a:pt x="25" y="21600"/>
                  </a:cubicBezTo>
                  <a:cubicBezTo>
                    <a:pt x="-136" y="21600"/>
                    <a:pt x="509" y="20855"/>
                    <a:pt x="1315" y="20185"/>
                  </a:cubicBezTo>
                  <a:cubicBezTo>
                    <a:pt x="2121" y="19514"/>
                    <a:pt x="3088" y="18919"/>
                    <a:pt x="4055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246069" y="2835530"/>
              <a:ext cx="12338" cy="30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28" fill="norm" stroke="1" extrusionOk="0">
                  <a:moveTo>
                    <a:pt x="0" y="1813"/>
                  </a:moveTo>
                  <a:cubicBezTo>
                    <a:pt x="7200" y="906"/>
                    <a:pt x="14400" y="0"/>
                    <a:pt x="18000" y="0"/>
                  </a:cubicBezTo>
                  <a:cubicBezTo>
                    <a:pt x="21600" y="0"/>
                    <a:pt x="21600" y="906"/>
                    <a:pt x="19800" y="4305"/>
                  </a:cubicBezTo>
                  <a:cubicBezTo>
                    <a:pt x="18000" y="7703"/>
                    <a:pt x="14400" y="13594"/>
                    <a:pt x="10800" y="17069"/>
                  </a:cubicBezTo>
                  <a:cubicBezTo>
                    <a:pt x="7200" y="20543"/>
                    <a:pt x="3600" y="21600"/>
                    <a:pt x="1800" y="21524"/>
                  </a:cubicBezTo>
                  <a:cubicBezTo>
                    <a:pt x="0" y="21449"/>
                    <a:pt x="0" y="20241"/>
                    <a:pt x="0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964223" y="2826736"/>
              <a:ext cx="446947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29" fill="norm" stroke="1" extrusionOk="0">
                  <a:moveTo>
                    <a:pt x="729" y="21029"/>
                  </a:moveTo>
                  <a:cubicBezTo>
                    <a:pt x="322" y="18329"/>
                    <a:pt x="-86" y="15629"/>
                    <a:pt x="16" y="13604"/>
                  </a:cubicBezTo>
                  <a:cubicBezTo>
                    <a:pt x="118" y="11579"/>
                    <a:pt x="729" y="10229"/>
                    <a:pt x="2665" y="7866"/>
                  </a:cubicBezTo>
                  <a:cubicBezTo>
                    <a:pt x="4601" y="5504"/>
                    <a:pt x="7861" y="2129"/>
                    <a:pt x="11223" y="779"/>
                  </a:cubicBezTo>
                  <a:cubicBezTo>
                    <a:pt x="14586" y="-571"/>
                    <a:pt x="18050" y="104"/>
                    <a:pt x="21514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042869" y="3349880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074619" y="324828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125419" y="3349880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150819" y="3413380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303219" y="3387980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087583" y="2584518"/>
              <a:ext cx="145787" cy="15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193" fill="norm" stroke="1" extrusionOk="0">
                  <a:moveTo>
                    <a:pt x="900" y="3913"/>
                  </a:moveTo>
                  <a:cubicBezTo>
                    <a:pt x="587" y="7081"/>
                    <a:pt x="274" y="10249"/>
                    <a:pt x="118" y="13129"/>
                  </a:cubicBezTo>
                  <a:cubicBezTo>
                    <a:pt x="-39" y="16009"/>
                    <a:pt x="-39" y="18601"/>
                    <a:pt x="118" y="18889"/>
                  </a:cubicBezTo>
                  <a:cubicBezTo>
                    <a:pt x="274" y="19177"/>
                    <a:pt x="587" y="17161"/>
                    <a:pt x="1839" y="13849"/>
                  </a:cubicBezTo>
                  <a:cubicBezTo>
                    <a:pt x="3091" y="10537"/>
                    <a:pt x="5283" y="5929"/>
                    <a:pt x="7004" y="3193"/>
                  </a:cubicBezTo>
                  <a:cubicBezTo>
                    <a:pt x="8726" y="457"/>
                    <a:pt x="9978" y="-407"/>
                    <a:pt x="12013" y="169"/>
                  </a:cubicBezTo>
                  <a:cubicBezTo>
                    <a:pt x="14048" y="745"/>
                    <a:pt x="16865" y="2761"/>
                    <a:pt x="18587" y="6505"/>
                  </a:cubicBezTo>
                  <a:cubicBezTo>
                    <a:pt x="20309" y="10249"/>
                    <a:pt x="20935" y="15721"/>
                    <a:pt x="21561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545460" y="2754350"/>
              <a:ext cx="145110" cy="46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36" fill="norm" stroke="1" extrusionOk="0">
                  <a:moveTo>
                    <a:pt x="21461" y="2895"/>
                  </a:moveTo>
                  <a:cubicBezTo>
                    <a:pt x="21461" y="2204"/>
                    <a:pt x="21461" y="1514"/>
                    <a:pt x="20678" y="1021"/>
                  </a:cubicBezTo>
                  <a:cubicBezTo>
                    <a:pt x="19896" y="528"/>
                    <a:pt x="18331" y="232"/>
                    <a:pt x="16452" y="84"/>
                  </a:cubicBezTo>
                  <a:cubicBezTo>
                    <a:pt x="14574" y="-64"/>
                    <a:pt x="12383" y="-64"/>
                    <a:pt x="10035" y="478"/>
                  </a:cubicBezTo>
                  <a:cubicBezTo>
                    <a:pt x="7687" y="1021"/>
                    <a:pt x="5183" y="2106"/>
                    <a:pt x="3304" y="4078"/>
                  </a:cubicBezTo>
                  <a:cubicBezTo>
                    <a:pt x="1426" y="6051"/>
                    <a:pt x="174" y="8911"/>
                    <a:pt x="18" y="11673"/>
                  </a:cubicBezTo>
                  <a:cubicBezTo>
                    <a:pt x="-139" y="14435"/>
                    <a:pt x="800" y="17098"/>
                    <a:pt x="1270" y="18725"/>
                  </a:cubicBezTo>
                  <a:cubicBezTo>
                    <a:pt x="1739" y="20352"/>
                    <a:pt x="1739" y="20944"/>
                    <a:pt x="1739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474669" y="3057780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762536" y="2814669"/>
              <a:ext cx="182034" cy="40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1439"/>
                  </a:moveTo>
                  <a:cubicBezTo>
                    <a:pt x="20344" y="879"/>
                    <a:pt x="19088" y="320"/>
                    <a:pt x="17833" y="96"/>
                  </a:cubicBezTo>
                  <a:cubicBezTo>
                    <a:pt x="16577" y="-128"/>
                    <a:pt x="15321" y="-16"/>
                    <a:pt x="12935" y="1047"/>
                  </a:cubicBezTo>
                  <a:cubicBezTo>
                    <a:pt x="10549" y="2110"/>
                    <a:pt x="7033" y="4125"/>
                    <a:pt x="4395" y="6979"/>
                  </a:cubicBezTo>
                  <a:cubicBezTo>
                    <a:pt x="1758" y="9833"/>
                    <a:pt x="0" y="13526"/>
                    <a:pt x="0" y="16100"/>
                  </a:cubicBezTo>
                  <a:cubicBezTo>
                    <a:pt x="0" y="18674"/>
                    <a:pt x="1758" y="20129"/>
                    <a:pt x="4144" y="20800"/>
                  </a:cubicBezTo>
                  <a:cubicBezTo>
                    <a:pt x="6530" y="21472"/>
                    <a:pt x="9544" y="21360"/>
                    <a:pt x="12558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950919" y="2886330"/>
              <a:ext cx="165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136"/>
                    <a:pt x="8308" y="8272"/>
                    <a:pt x="11908" y="11872"/>
                  </a:cubicBezTo>
                  <a:cubicBezTo>
                    <a:pt x="15508" y="15472"/>
                    <a:pt x="18554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938794" y="2877717"/>
              <a:ext cx="202626" cy="36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23" fill="norm" stroke="1" extrusionOk="0">
                  <a:moveTo>
                    <a:pt x="21317" y="131"/>
                  </a:moveTo>
                  <a:cubicBezTo>
                    <a:pt x="20204" y="9"/>
                    <a:pt x="19090" y="-114"/>
                    <a:pt x="18199" y="193"/>
                  </a:cubicBezTo>
                  <a:cubicBezTo>
                    <a:pt x="17309" y="500"/>
                    <a:pt x="16641" y="1236"/>
                    <a:pt x="15193" y="3138"/>
                  </a:cubicBezTo>
                  <a:cubicBezTo>
                    <a:pt x="13746" y="5041"/>
                    <a:pt x="11519" y="8109"/>
                    <a:pt x="8958" y="10993"/>
                  </a:cubicBezTo>
                  <a:cubicBezTo>
                    <a:pt x="6397" y="13877"/>
                    <a:pt x="3503" y="16577"/>
                    <a:pt x="1832" y="18295"/>
                  </a:cubicBezTo>
                  <a:cubicBezTo>
                    <a:pt x="162" y="20013"/>
                    <a:pt x="-283" y="20750"/>
                    <a:pt x="162" y="21118"/>
                  </a:cubicBezTo>
                  <a:cubicBezTo>
                    <a:pt x="608" y="21486"/>
                    <a:pt x="1944" y="21486"/>
                    <a:pt x="3057" y="21302"/>
                  </a:cubicBezTo>
                  <a:cubicBezTo>
                    <a:pt x="4171" y="21118"/>
                    <a:pt x="5061" y="20750"/>
                    <a:pt x="5952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179519" y="311493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177316" y="2969822"/>
              <a:ext cx="77461" cy="4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830" fill="norm" stroke="1" extrusionOk="0">
                  <a:moveTo>
                    <a:pt x="9118" y="2399"/>
                  </a:moveTo>
                  <a:cubicBezTo>
                    <a:pt x="6276" y="2399"/>
                    <a:pt x="3434" y="2399"/>
                    <a:pt x="1729" y="4747"/>
                  </a:cubicBezTo>
                  <a:cubicBezTo>
                    <a:pt x="23" y="7095"/>
                    <a:pt x="-545" y="11791"/>
                    <a:pt x="592" y="15078"/>
                  </a:cubicBezTo>
                  <a:cubicBezTo>
                    <a:pt x="1729" y="18365"/>
                    <a:pt x="4571" y="20243"/>
                    <a:pt x="7413" y="20712"/>
                  </a:cubicBezTo>
                  <a:cubicBezTo>
                    <a:pt x="10255" y="21182"/>
                    <a:pt x="13097" y="20243"/>
                    <a:pt x="15655" y="17895"/>
                  </a:cubicBezTo>
                  <a:cubicBezTo>
                    <a:pt x="18213" y="15547"/>
                    <a:pt x="20487" y="11791"/>
                    <a:pt x="20771" y="8034"/>
                  </a:cubicBezTo>
                  <a:cubicBezTo>
                    <a:pt x="21055" y="4278"/>
                    <a:pt x="19350" y="521"/>
                    <a:pt x="16792" y="52"/>
                  </a:cubicBezTo>
                  <a:cubicBezTo>
                    <a:pt x="14234" y="-418"/>
                    <a:pt x="10823" y="2399"/>
                    <a:pt x="7413" y="5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332713" y="2702180"/>
              <a:ext cx="132557" cy="76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72" fill="norm" stroke="1" extrusionOk="0">
                  <a:moveTo>
                    <a:pt x="21471" y="0"/>
                  </a:moveTo>
                  <a:cubicBezTo>
                    <a:pt x="19071" y="898"/>
                    <a:pt x="16671" y="1795"/>
                    <a:pt x="14614" y="3321"/>
                  </a:cubicBezTo>
                  <a:cubicBezTo>
                    <a:pt x="12557" y="4847"/>
                    <a:pt x="10842" y="7001"/>
                    <a:pt x="8957" y="9184"/>
                  </a:cubicBezTo>
                  <a:cubicBezTo>
                    <a:pt x="7071" y="11368"/>
                    <a:pt x="5014" y="13582"/>
                    <a:pt x="3471" y="15557"/>
                  </a:cubicBezTo>
                  <a:cubicBezTo>
                    <a:pt x="1928" y="17531"/>
                    <a:pt x="900" y="19266"/>
                    <a:pt x="385" y="20284"/>
                  </a:cubicBezTo>
                  <a:cubicBezTo>
                    <a:pt x="-129" y="21301"/>
                    <a:pt x="-129" y="21600"/>
                    <a:pt x="385" y="21570"/>
                  </a:cubicBezTo>
                  <a:cubicBezTo>
                    <a:pt x="900" y="21540"/>
                    <a:pt x="1928" y="21181"/>
                    <a:pt x="2957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499956" y="2895129"/>
              <a:ext cx="225664" cy="27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92" fill="norm" stroke="1" extrusionOk="0">
                  <a:moveTo>
                    <a:pt x="11123" y="5616"/>
                  </a:moveTo>
                  <a:cubicBezTo>
                    <a:pt x="10323" y="5132"/>
                    <a:pt x="9523" y="4649"/>
                    <a:pt x="8223" y="4810"/>
                  </a:cubicBezTo>
                  <a:cubicBezTo>
                    <a:pt x="6923" y="4971"/>
                    <a:pt x="5123" y="5777"/>
                    <a:pt x="3523" y="7792"/>
                  </a:cubicBezTo>
                  <a:cubicBezTo>
                    <a:pt x="1923" y="9807"/>
                    <a:pt x="523" y="13031"/>
                    <a:pt x="123" y="15449"/>
                  </a:cubicBezTo>
                  <a:cubicBezTo>
                    <a:pt x="-277" y="17867"/>
                    <a:pt x="323" y="19479"/>
                    <a:pt x="1623" y="20365"/>
                  </a:cubicBezTo>
                  <a:cubicBezTo>
                    <a:pt x="2923" y="21252"/>
                    <a:pt x="4923" y="21413"/>
                    <a:pt x="7523" y="20365"/>
                  </a:cubicBezTo>
                  <a:cubicBezTo>
                    <a:pt x="10123" y="19317"/>
                    <a:pt x="13323" y="17061"/>
                    <a:pt x="14923" y="13595"/>
                  </a:cubicBezTo>
                  <a:cubicBezTo>
                    <a:pt x="16523" y="10129"/>
                    <a:pt x="16523" y="5455"/>
                    <a:pt x="15323" y="2876"/>
                  </a:cubicBezTo>
                  <a:cubicBezTo>
                    <a:pt x="14123" y="297"/>
                    <a:pt x="11723" y="-187"/>
                    <a:pt x="9423" y="55"/>
                  </a:cubicBezTo>
                  <a:cubicBezTo>
                    <a:pt x="7123" y="297"/>
                    <a:pt x="4923" y="1264"/>
                    <a:pt x="3923" y="2714"/>
                  </a:cubicBezTo>
                  <a:cubicBezTo>
                    <a:pt x="2923" y="4165"/>
                    <a:pt x="3123" y="6100"/>
                    <a:pt x="5123" y="7550"/>
                  </a:cubicBezTo>
                  <a:cubicBezTo>
                    <a:pt x="7123" y="9001"/>
                    <a:pt x="10923" y="9968"/>
                    <a:pt x="13923" y="10291"/>
                  </a:cubicBezTo>
                  <a:cubicBezTo>
                    <a:pt x="16923" y="10613"/>
                    <a:pt x="19123" y="10291"/>
                    <a:pt x="21323" y="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744669" y="2803780"/>
              <a:ext cx="85333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1543" y="0"/>
                  </a:moveTo>
                  <a:cubicBezTo>
                    <a:pt x="8229" y="3072"/>
                    <a:pt x="14914" y="6144"/>
                    <a:pt x="18257" y="8784"/>
                  </a:cubicBezTo>
                  <a:cubicBezTo>
                    <a:pt x="21600" y="11424"/>
                    <a:pt x="21600" y="13632"/>
                    <a:pt x="18000" y="15696"/>
                  </a:cubicBezTo>
                  <a:cubicBezTo>
                    <a:pt x="14400" y="17760"/>
                    <a:pt x="7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947869" y="318478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6462219" y="2814763"/>
              <a:ext cx="124086" cy="49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0" fill="norm" stroke="1" extrusionOk="0">
                  <a:moveTo>
                    <a:pt x="19769" y="4803"/>
                  </a:moveTo>
                  <a:cubicBezTo>
                    <a:pt x="20502" y="3691"/>
                    <a:pt x="21234" y="2578"/>
                    <a:pt x="21417" y="1790"/>
                  </a:cubicBezTo>
                  <a:cubicBezTo>
                    <a:pt x="21600" y="1002"/>
                    <a:pt x="21234" y="539"/>
                    <a:pt x="20136" y="261"/>
                  </a:cubicBezTo>
                  <a:cubicBezTo>
                    <a:pt x="19037" y="-17"/>
                    <a:pt x="17207" y="-110"/>
                    <a:pt x="14827" y="168"/>
                  </a:cubicBezTo>
                  <a:cubicBezTo>
                    <a:pt x="12447" y="446"/>
                    <a:pt x="9519" y="1095"/>
                    <a:pt x="6956" y="2625"/>
                  </a:cubicBezTo>
                  <a:cubicBezTo>
                    <a:pt x="4393" y="4154"/>
                    <a:pt x="2197" y="6565"/>
                    <a:pt x="1098" y="9856"/>
                  </a:cubicBezTo>
                  <a:cubicBezTo>
                    <a:pt x="0" y="13147"/>
                    <a:pt x="0" y="17318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6354269" y="3089530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16800"/>
                    <a:pt x="8280" y="12000"/>
                    <a:pt x="11880" y="8400"/>
                  </a:cubicBezTo>
                  <a:cubicBezTo>
                    <a:pt x="15480" y="4800"/>
                    <a:pt x="185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6644387" y="2892680"/>
              <a:ext cx="167083" cy="34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77" fill="norm" stroke="1" extrusionOk="0">
                  <a:moveTo>
                    <a:pt x="21313" y="790"/>
                  </a:moveTo>
                  <a:cubicBezTo>
                    <a:pt x="20233" y="395"/>
                    <a:pt x="19153" y="0"/>
                    <a:pt x="18073" y="0"/>
                  </a:cubicBezTo>
                  <a:cubicBezTo>
                    <a:pt x="16993" y="0"/>
                    <a:pt x="15913" y="395"/>
                    <a:pt x="13483" y="2305"/>
                  </a:cubicBezTo>
                  <a:cubicBezTo>
                    <a:pt x="11053" y="4215"/>
                    <a:pt x="7273" y="7639"/>
                    <a:pt x="4708" y="10734"/>
                  </a:cubicBezTo>
                  <a:cubicBezTo>
                    <a:pt x="2143" y="13829"/>
                    <a:pt x="793" y="16595"/>
                    <a:pt x="253" y="18373"/>
                  </a:cubicBezTo>
                  <a:cubicBezTo>
                    <a:pt x="-287" y="20151"/>
                    <a:pt x="-17" y="20941"/>
                    <a:pt x="1603" y="21271"/>
                  </a:cubicBezTo>
                  <a:cubicBezTo>
                    <a:pt x="3223" y="21600"/>
                    <a:pt x="6193" y="21468"/>
                    <a:pt x="9163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806402" y="2951587"/>
              <a:ext cx="220968" cy="30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059" fill="norm" stroke="1" extrusionOk="0">
                  <a:moveTo>
                    <a:pt x="17772" y="2984"/>
                  </a:moveTo>
                  <a:cubicBezTo>
                    <a:pt x="17566" y="2244"/>
                    <a:pt x="17361" y="1504"/>
                    <a:pt x="16332" y="839"/>
                  </a:cubicBezTo>
                  <a:cubicBezTo>
                    <a:pt x="15304" y="173"/>
                    <a:pt x="13452" y="-419"/>
                    <a:pt x="11189" y="395"/>
                  </a:cubicBezTo>
                  <a:cubicBezTo>
                    <a:pt x="8926" y="1208"/>
                    <a:pt x="6252" y="3428"/>
                    <a:pt x="4298" y="6460"/>
                  </a:cubicBezTo>
                  <a:cubicBezTo>
                    <a:pt x="2344" y="9493"/>
                    <a:pt x="1109" y="13340"/>
                    <a:pt x="492" y="15633"/>
                  </a:cubicBezTo>
                  <a:cubicBezTo>
                    <a:pt x="-125" y="17926"/>
                    <a:pt x="-125" y="18666"/>
                    <a:pt x="286" y="19332"/>
                  </a:cubicBezTo>
                  <a:cubicBezTo>
                    <a:pt x="698" y="19997"/>
                    <a:pt x="1521" y="20589"/>
                    <a:pt x="2549" y="20885"/>
                  </a:cubicBezTo>
                  <a:cubicBezTo>
                    <a:pt x="3578" y="21181"/>
                    <a:pt x="4812" y="21181"/>
                    <a:pt x="7075" y="20219"/>
                  </a:cubicBezTo>
                  <a:cubicBezTo>
                    <a:pt x="9338" y="19258"/>
                    <a:pt x="12629" y="17334"/>
                    <a:pt x="15098" y="14819"/>
                  </a:cubicBezTo>
                  <a:cubicBezTo>
                    <a:pt x="17566" y="12304"/>
                    <a:pt x="19212" y="9197"/>
                    <a:pt x="19726" y="6830"/>
                  </a:cubicBezTo>
                  <a:cubicBezTo>
                    <a:pt x="20241" y="4463"/>
                    <a:pt x="19624" y="2836"/>
                    <a:pt x="17772" y="1800"/>
                  </a:cubicBezTo>
                  <a:cubicBezTo>
                    <a:pt x="15921" y="765"/>
                    <a:pt x="12835" y="321"/>
                    <a:pt x="10366" y="321"/>
                  </a:cubicBezTo>
                  <a:cubicBezTo>
                    <a:pt x="7898" y="321"/>
                    <a:pt x="6046" y="765"/>
                    <a:pt x="4812" y="1356"/>
                  </a:cubicBezTo>
                  <a:cubicBezTo>
                    <a:pt x="3578" y="1948"/>
                    <a:pt x="2961" y="2688"/>
                    <a:pt x="2652" y="3428"/>
                  </a:cubicBezTo>
                  <a:cubicBezTo>
                    <a:pt x="2344" y="4167"/>
                    <a:pt x="2344" y="4907"/>
                    <a:pt x="3475" y="5647"/>
                  </a:cubicBezTo>
                  <a:cubicBezTo>
                    <a:pt x="4606" y="6386"/>
                    <a:pt x="6869" y="7126"/>
                    <a:pt x="10058" y="7496"/>
                  </a:cubicBezTo>
                  <a:cubicBezTo>
                    <a:pt x="13246" y="7866"/>
                    <a:pt x="17361" y="7866"/>
                    <a:pt x="21475" y="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7046419" y="2873630"/>
              <a:ext cx="12600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20184" y="0"/>
                  </a:moveTo>
                  <a:cubicBezTo>
                    <a:pt x="20892" y="2571"/>
                    <a:pt x="21600" y="5143"/>
                    <a:pt x="20538" y="8126"/>
                  </a:cubicBezTo>
                  <a:cubicBezTo>
                    <a:pt x="19475" y="11109"/>
                    <a:pt x="16643" y="14503"/>
                    <a:pt x="12925" y="16817"/>
                  </a:cubicBezTo>
                  <a:cubicBezTo>
                    <a:pt x="9207" y="19131"/>
                    <a:pt x="4603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503119" y="4467480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490419" y="463258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214319" y="3581861"/>
              <a:ext cx="977901" cy="5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1823" y="16119"/>
                    <a:pt x="3647" y="11135"/>
                    <a:pt x="5377" y="7812"/>
                  </a:cubicBezTo>
                  <a:cubicBezTo>
                    <a:pt x="7106" y="4489"/>
                    <a:pt x="8743" y="2827"/>
                    <a:pt x="10566" y="1581"/>
                  </a:cubicBezTo>
                  <a:cubicBezTo>
                    <a:pt x="12390" y="335"/>
                    <a:pt x="14400" y="-496"/>
                    <a:pt x="16270" y="335"/>
                  </a:cubicBezTo>
                  <a:cubicBezTo>
                    <a:pt x="18140" y="1166"/>
                    <a:pt x="19870" y="3658"/>
                    <a:pt x="21600" y="6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423869" y="3692780"/>
              <a:ext cx="723901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18514"/>
                  </a:moveTo>
                  <a:cubicBezTo>
                    <a:pt x="2463" y="20057"/>
                    <a:pt x="4926" y="21600"/>
                    <a:pt x="7389" y="20057"/>
                  </a:cubicBezTo>
                  <a:cubicBezTo>
                    <a:pt x="9853" y="18514"/>
                    <a:pt x="12316" y="13886"/>
                    <a:pt x="14684" y="10029"/>
                  </a:cubicBezTo>
                  <a:cubicBezTo>
                    <a:pt x="17053" y="6171"/>
                    <a:pt x="1932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561767" y="892900"/>
              <a:ext cx="731564" cy="6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95" fill="norm" stroke="1" extrusionOk="0">
                  <a:moveTo>
                    <a:pt x="3706" y="14960"/>
                  </a:moveTo>
                  <a:cubicBezTo>
                    <a:pt x="5573" y="12800"/>
                    <a:pt x="7441" y="10640"/>
                    <a:pt x="9495" y="8840"/>
                  </a:cubicBezTo>
                  <a:cubicBezTo>
                    <a:pt x="11549" y="7040"/>
                    <a:pt x="13790" y="5600"/>
                    <a:pt x="15626" y="4520"/>
                  </a:cubicBezTo>
                  <a:cubicBezTo>
                    <a:pt x="17463" y="3440"/>
                    <a:pt x="18894" y="2720"/>
                    <a:pt x="19890" y="2360"/>
                  </a:cubicBezTo>
                  <a:cubicBezTo>
                    <a:pt x="20886" y="2000"/>
                    <a:pt x="21447" y="2000"/>
                    <a:pt x="21509" y="1640"/>
                  </a:cubicBezTo>
                  <a:cubicBezTo>
                    <a:pt x="21571" y="1280"/>
                    <a:pt x="21135" y="560"/>
                    <a:pt x="19641" y="200"/>
                  </a:cubicBezTo>
                  <a:cubicBezTo>
                    <a:pt x="18147" y="-160"/>
                    <a:pt x="15595" y="-160"/>
                    <a:pt x="13168" y="1280"/>
                  </a:cubicBezTo>
                  <a:cubicBezTo>
                    <a:pt x="10740" y="2720"/>
                    <a:pt x="8437" y="5600"/>
                    <a:pt x="6383" y="8840"/>
                  </a:cubicBezTo>
                  <a:cubicBezTo>
                    <a:pt x="4328" y="12080"/>
                    <a:pt x="2523" y="15680"/>
                    <a:pt x="1434" y="17840"/>
                  </a:cubicBezTo>
                  <a:cubicBezTo>
                    <a:pt x="344" y="20000"/>
                    <a:pt x="-29" y="20720"/>
                    <a:pt x="2" y="21080"/>
                  </a:cubicBezTo>
                  <a:cubicBezTo>
                    <a:pt x="33" y="21440"/>
                    <a:pt x="469" y="21440"/>
                    <a:pt x="1745" y="20360"/>
                  </a:cubicBezTo>
                  <a:cubicBezTo>
                    <a:pt x="3021" y="19280"/>
                    <a:pt x="5138" y="17120"/>
                    <a:pt x="7441" y="15680"/>
                  </a:cubicBezTo>
                  <a:cubicBezTo>
                    <a:pt x="9744" y="14240"/>
                    <a:pt x="12234" y="13520"/>
                    <a:pt x="14475" y="13520"/>
                  </a:cubicBezTo>
                  <a:cubicBezTo>
                    <a:pt x="16716" y="13520"/>
                    <a:pt x="18708" y="14240"/>
                    <a:pt x="20700" y="14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640620" y="4496446"/>
              <a:ext cx="284900" cy="33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72" fill="norm" stroke="1" extrusionOk="0">
                  <a:moveTo>
                    <a:pt x="8096" y="5848"/>
                  </a:moveTo>
                  <a:cubicBezTo>
                    <a:pt x="8576" y="6388"/>
                    <a:pt x="9056" y="6928"/>
                    <a:pt x="10256" y="6995"/>
                  </a:cubicBezTo>
                  <a:cubicBezTo>
                    <a:pt x="11456" y="7063"/>
                    <a:pt x="13376" y="6658"/>
                    <a:pt x="14816" y="5848"/>
                  </a:cubicBezTo>
                  <a:cubicBezTo>
                    <a:pt x="16256" y="5038"/>
                    <a:pt x="17216" y="3823"/>
                    <a:pt x="17296" y="2676"/>
                  </a:cubicBezTo>
                  <a:cubicBezTo>
                    <a:pt x="17376" y="1528"/>
                    <a:pt x="16576" y="448"/>
                    <a:pt x="15456" y="111"/>
                  </a:cubicBezTo>
                  <a:cubicBezTo>
                    <a:pt x="14336" y="-227"/>
                    <a:pt x="12896" y="178"/>
                    <a:pt x="10736" y="1798"/>
                  </a:cubicBezTo>
                  <a:cubicBezTo>
                    <a:pt x="8576" y="3418"/>
                    <a:pt x="5696" y="6253"/>
                    <a:pt x="3776" y="8886"/>
                  </a:cubicBezTo>
                  <a:cubicBezTo>
                    <a:pt x="1856" y="11518"/>
                    <a:pt x="896" y="13948"/>
                    <a:pt x="416" y="15568"/>
                  </a:cubicBezTo>
                  <a:cubicBezTo>
                    <a:pt x="-64" y="17188"/>
                    <a:pt x="-64" y="17998"/>
                    <a:pt x="96" y="18740"/>
                  </a:cubicBezTo>
                  <a:cubicBezTo>
                    <a:pt x="256" y="19483"/>
                    <a:pt x="576" y="20158"/>
                    <a:pt x="1136" y="20630"/>
                  </a:cubicBezTo>
                  <a:cubicBezTo>
                    <a:pt x="1696" y="21103"/>
                    <a:pt x="2496" y="21373"/>
                    <a:pt x="5056" y="21238"/>
                  </a:cubicBezTo>
                  <a:cubicBezTo>
                    <a:pt x="7616" y="21103"/>
                    <a:pt x="11936" y="20563"/>
                    <a:pt x="14976" y="19753"/>
                  </a:cubicBezTo>
                  <a:cubicBezTo>
                    <a:pt x="18016" y="18943"/>
                    <a:pt x="19776" y="17863"/>
                    <a:pt x="21536" y="16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830269" y="4257930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076189" y="4087426"/>
              <a:ext cx="198581" cy="25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06" fill="norm" stroke="1" extrusionOk="0">
                  <a:moveTo>
                    <a:pt x="11782" y="5625"/>
                  </a:moveTo>
                  <a:cubicBezTo>
                    <a:pt x="11554" y="4761"/>
                    <a:pt x="11327" y="3897"/>
                    <a:pt x="10645" y="3465"/>
                  </a:cubicBezTo>
                  <a:cubicBezTo>
                    <a:pt x="9963" y="3033"/>
                    <a:pt x="8826" y="3033"/>
                    <a:pt x="7575" y="3811"/>
                  </a:cubicBezTo>
                  <a:cubicBezTo>
                    <a:pt x="6325" y="4589"/>
                    <a:pt x="4960" y="6144"/>
                    <a:pt x="3596" y="8736"/>
                  </a:cubicBezTo>
                  <a:cubicBezTo>
                    <a:pt x="2232" y="11328"/>
                    <a:pt x="868" y="14957"/>
                    <a:pt x="299" y="17203"/>
                  </a:cubicBezTo>
                  <a:cubicBezTo>
                    <a:pt x="-269" y="19449"/>
                    <a:pt x="-42" y="20313"/>
                    <a:pt x="1095" y="20832"/>
                  </a:cubicBezTo>
                  <a:cubicBezTo>
                    <a:pt x="2232" y="21350"/>
                    <a:pt x="4278" y="21523"/>
                    <a:pt x="7120" y="20054"/>
                  </a:cubicBezTo>
                  <a:cubicBezTo>
                    <a:pt x="9963" y="18585"/>
                    <a:pt x="13600" y="15475"/>
                    <a:pt x="15760" y="12105"/>
                  </a:cubicBezTo>
                  <a:cubicBezTo>
                    <a:pt x="17920" y="8736"/>
                    <a:pt x="18603" y="5107"/>
                    <a:pt x="18489" y="2947"/>
                  </a:cubicBezTo>
                  <a:cubicBezTo>
                    <a:pt x="18375" y="787"/>
                    <a:pt x="17466" y="96"/>
                    <a:pt x="15647" y="9"/>
                  </a:cubicBezTo>
                  <a:cubicBezTo>
                    <a:pt x="13828" y="-77"/>
                    <a:pt x="11099" y="441"/>
                    <a:pt x="9053" y="1737"/>
                  </a:cubicBezTo>
                  <a:cubicBezTo>
                    <a:pt x="7007" y="3033"/>
                    <a:pt x="5643" y="5107"/>
                    <a:pt x="5643" y="6489"/>
                  </a:cubicBezTo>
                  <a:cubicBezTo>
                    <a:pt x="5643" y="7872"/>
                    <a:pt x="7007" y="8563"/>
                    <a:pt x="9849" y="8736"/>
                  </a:cubicBezTo>
                  <a:cubicBezTo>
                    <a:pt x="12691" y="8909"/>
                    <a:pt x="17011" y="8563"/>
                    <a:pt x="21331" y="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331919" y="4111880"/>
              <a:ext cx="133351" cy="22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0"/>
                  </a:moveTo>
                  <a:cubicBezTo>
                    <a:pt x="4114" y="4400"/>
                    <a:pt x="8229" y="8800"/>
                    <a:pt x="10800" y="11900"/>
                  </a:cubicBezTo>
                  <a:cubicBezTo>
                    <a:pt x="13371" y="15000"/>
                    <a:pt x="14400" y="16800"/>
                    <a:pt x="15429" y="18300"/>
                  </a:cubicBezTo>
                  <a:cubicBezTo>
                    <a:pt x="16457" y="19800"/>
                    <a:pt x="17486" y="21000"/>
                    <a:pt x="18514" y="21300"/>
                  </a:cubicBezTo>
                  <a:cubicBezTo>
                    <a:pt x="19543" y="21600"/>
                    <a:pt x="20571" y="210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319809" y="4099180"/>
              <a:ext cx="170861" cy="24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31" fill="norm" stroke="1" extrusionOk="0">
                  <a:moveTo>
                    <a:pt x="21263" y="0"/>
                  </a:moveTo>
                  <a:cubicBezTo>
                    <a:pt x="18102" y="3323"/>
                    <a:pt x="14941" y="6646"/>
                    <a:pt x="11517" y="9785"/>
                  </a:cubicBezTo>
                  <a:cubicBezTo>
                    <a:pt x="8092" y="12923"/>
                    <a:pt x="4404" y="15877"/>
                    <a:pt x="2297" y="17815"/>
                  </a:cubicBezTo>
                  <a:cubicBezTo>
                    <a:pt x="190" y="19754"/>
                    <a:pt x="-337" y="20677"/>
                    <a:pt x="190" y="21138"/>
                  </a:cubicBezTo>
                  <a:cubicBezTo>
                    <a:pt x="717" y="21600"/>
                    <a:pt x="2297" y="21600"/>
                    <a:pt x="3746" y="21415"/>
                  </a:cubicBezTo>
                  <a:cubicBezTo>
                    <a:pt x="5195" y="21231"/>
                    <a:pt x="6512" y="20862"/>
                    <a:pt x="7829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547819" y="430873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541469" y="4181730"/>
              <a:ext cx="47030" cy="5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0700" fill="norm" stroke="1" extrusionOk="0">
                  <a:moveTo>
                    <a:pt x="13500" y="0"/>
                  </a:moveTo>
                  <a:cubicBezTo>
                    <a:pt x="9900" y="2492"/>
                    <a:pt x="6300" y="4985"/>
                    <a:pt x="4500" y="8308"/>
                  </a:cubicBezTo>
                  <a:cubicBezTo>
                    <a:pt x="2700" y="11631"/>
                    <a:pt x="2700" y="15785"/>
                    <a:pt x="4950" y="18277"/>
                  </a:cubicBezTo>
                  <a:cubicBezTo>
                    <a:pt x="7200" y="20769"/>
                    <a:pt x="11700" y="21600"/>
                    <a:pt x="15300" y="19523"/>
                  </a:cubicBezTo>
                  <a:cubicBezTo>
                    <a:pt x="18900" y="17446"/>
                    <a:pt x="21600" y="12462"/>
                    <a:pt x="18900" y="9969"/>
                  </a:cubicBezTo>
                  <a:cubicBezTo>
                    <a:pt x="16200" y="7477"/>
                    <a:pt x="8100" y="7477"/>
                    <a:pt x="0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184686" y="4454780"/>
              <a:ext cx="93134" cy="26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0"/>
                  </a:moveTo>
                  <a:cubicBezTo>
                    <a:pt x="18164" y="4219"/>
                    <a:pt x="14727" y="8437"/>
                    <a:pt x="11782" y="11475"/>
                  </a:cubicBezTo>
                  <a:cubicBezTo>
                    <a:pt x="8836" y="14512"/>
                    <a:pt x="6382" y="16369"/>
                    <a:pt x="4173" y="18056"/>
                  </a:cubicBezTo>
                  <a:cubicBezTo>
                    <a:pt x="1964" y="19744"/>
                    <a:pt x="0" y="21262"/>
                    <a:pt x="0" y="21431"/>
                  </a:cubicBezTo>
                  <a:cubicBezTo>
                    <a:pt x="0" y="21600"/>
                    <a:pt x="1964" y="20419"/>
                    <a:pt x="3927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354019" y="4486530"/>
              <a:ext cx="25401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0"/>
                  </a:moveTo>
                  <a:cubicBezTo>
                    <a:pt x="16200" y="3432"/>
                    <a:pt x="10800" y="6864"/>
                    <a:pt x="8100" y="9993"/>
                  </a:cubicBezTo>
                  <a:cubicBezTo>
                    <a:pt x="5400" y="13121"/>
                    <a:pt x="5400" y="15948"/>
                    <a:pt x="5400" y="17865"/>
                  </a:cubicBezTo>
                  <a:cubicBezTo>
                    <a:pt x="5400" y="19783"/>
                    <a:pt x="5400" y="20793"/>
                    <a:pt x="4500" y="21196"/>
                  </a:cubicBezTo>
                  <a:cubicBezTo>
                    <a:pt x="3600" y="21600"/>
                    <a:pt x="1800" y="21398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131769" y="4448430"/>
              <a:ext cx="342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3" y="15300"/>
                    <a:pt x="9867" y="9000"/>
                    <a:pt x="13467" y="5400"/>
                  </a:cubicBezTo>
                  <a:cubicBezTo>
                    <a:pt x="17067" y="1800"/>
                    <a:pt x="1933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119069" y="492468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150819" y="483578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188919" y="4931030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201619" y="4956430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341319" y="4905630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303582" y="4257149"/>
              <a:ext cx="132988" cy="14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04" fill="norm" stroke="1" extrusionOk="0">
                  <a:moveTo>
                    <a:pt x="970" y="1938"/>
                  </a:moveTo>
                  <a:cubicBezTo>
                    <a:pt x="627" y="5284"/>
                    <a:pt x="284" y="8631"/>
                    <a:pt x="112" y="11217"/>
                  </a:cubicBezTo>
                  <a:cubicBezTo>
                    <a:pt x="-59" y="13803"/>
                    <a:pt x="-59" y="15628"/>
                    <a:pt x="284" y="15476"/>
                  </a:cubicBezTo>
                  <a:cubicBezTo>
                    <a:pt x="627" y="15324"/>
                    <a:pt x="1312" y="13194"/>
                    <a:pt x="2512" y="10304"/>
                  </a:cubicBezTo>
                  <a:cubicBezTo>
                    <a:pt x="3712" y="7414"/>
                    <a:pt x="5427" y="3763"/>
                    <a:pt x="7141" y="1786"/>
                  </a:cubicBezTo>
                  <a:cubicBezTo>
                    <a:pt x="8855" y="-192"/>
                    <a:pt x="10570" y="-496"/>
                    <a:pt x="12627" y="721"/>
                  </a:cubicBezTo>
                  <a:cubicBezTo>
                    <a:pt x="14684" y="1938"/>
                    <a:pt x="17084" y="4676"/>
                    <a:pt x="18627" y="8327"/>
                  </a:cubicBezTo>
                  <a:cubicBezTo>
                    <a:pt x="20170" y="11977"/>
                    <a:pt x="20855" y="16541"/>
                    <a:pt x="21541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837842" y="4168199"/>
              <a:ext cx="262178" cy="88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6" fill="norm" stroke="1" extrusionOk="0">
                  <a:moveTo>
                    <a:pt x="14665" y="1563"/>
                  </a:moveTo>
                  <a:cubicBezTo>
                    <a:pt x="14665" y="1100"/>
                    <a:pt x="14665" y="637"/>
                    <a:pt x="13801" y="329"/>
                  </a:cubicBezTo>
                  <a:cubicBezTo>
                    <a:pt x="12937" y="20"/>
                    <a:pt x="11209" y="-134"/>
                    <a:pt x="9481" y="149"/>
                  </a:cubicBezTo>
                  <a:cubicBezTo>
                    <a:pt x="7753" y="432"/>
                    <a:pt x="6025" y="1152"/>
                    <a:pt x="5161" y="1769"/>
                  </a:cubicBezTo>
                  <a:cubicBezTo>
                    <a:pt x="4297" y="2386"/>
                    <a:pt x="4297" y="2900"/>
                    <a:pt x="5506" y="3569"/>
                  </a:cubicBezTo>
                  <a:cubicBezTo>
                    <a:pt x="6716" y="4237"/>
                    <a:pt x="9135" y="5060"/>
                    <a:pt x="10777" y="5960"/>
                  </a:cubicBezTo>
                  <a:cubicBezTo>
                    <a:pt x="12418" y="6860"/>
                    <a:pt x="13282" y="7837"/>
                    <a:pt x="12246" y="8763"/>
                  </a:cubicBezTo>
                  <a:cubicBezTo>
                    <a:pt x="11209" y="9689"/>
                    <a:pt x="8271" y="10563"/>
                    <a:pt x="6370" y="11026"/>
                  </a:cubicBezTo>
                  <a:cubicBezTo>
                    <a:pt x="4470" y="11489"/>
                    <a:pt x="3606" y="11540"/>
                    <a:pt x="2655" y="11540"/>
                  </a:cubicBezTo>
                  <a:cubicBezTo>
                    <a:pt x="1705" y="11540"/>
                    <a:pt x="668" y="11489"/>
                    <a:pt x="236" y="11335"/>
                  </a:cubicBezTo>
                  <a:cubicBezTo>
                    <a:pt x="-196" y="11180"/>
                    <a:pt x="-23" y="10923"/>
                    <a:pt x="668" y="10795"/>
                  </a:cubicBezTo>
                  <a:cubicBezTo>
                    <a:pt x="1359" y="10666"/>
                    <a:pt x="2569" y="10666"/>
                    <a:pt x="3951" y="10897"/>
                  </a:cubicBezTo>
                  <a:cubicBezTo>
                    <a:pt x="5334" y="11129"/>
                    <a:pt x="6889" y="11592"/>
                    <a:pt x="7407" y="12363"/>
                  </a:cubicBezTo>
                  <a:cubicBezTo>
                    <a:pt x="7926" y="13135"/>
                    <a:pt x="7407" y="14215"/>
                    <a:pt x="6716" y="15295"/>
                  </a:cubicBezTo>
                  <a:cubicBezTo>
                    <a:pt x="6025" y="16375"/>
                    <a:pt x="5161" y="17455"/>
                    <a:pt x="4815" y="18252"/>
                  </a:cubicBezTo>
                  <a:cubicBezTo>
                    <a:pt x="4470" y="19049"/>
                    <a:pt x="4642" y="19563"/>
                    <a:pt x="7494" y="20052"/>
                  </a:cubicBezTo>
                  <a:cubicBezTo>
                    <a:pt x="10345" y="20540"/>
                    <a:pt x="15874" y="21003"/>
                    <a:pt x="21404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674819" y="4139168"/>
              <a:ext cx="278999" cy="110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87" fill="norm" stroke="1" extrusionOk="0">
                  <a:moveTo>
                    <a:pt x="8704" y="583"/>
                  </a:moveTo>
                  <a:cubicBezTo>
                    <a:pt x="9027" y="376"/>
                    <a:pt x="9349" y="170"/>
                    <a:pt x="10316" y="66"/>
                  </a:cubicBezTo>
                  <a:cubicBezTo>
                    <a:pt x="11284" y="-37"/>
                    <a:pt x="12896" y="-37"/>
                    <a:pt x="14830" y="190"/>
                  </a:cubicBezTo>
                  <a:cubicBezTo>
                    <a:pt x="16764" y="417"/>
                    <a:pt x="19021" y="872"/>
                    <a:pt x="20230" y="1305"/>
                  </a:cubicBezTo>
                  <a:cubicBezTo>
                    <a:pt x="21439" y="1739"/>
                    <a:pt x="21600" y="2152"/>
                    <a:pt x="20552" y="2627"/>
                  </a:cubicBezTo>
                  <a:cubicBezTo>
                    <a:pt x="19504" y="3102"/>
                    <a:pt x="17248" y="3639"/>
                    <a:pt x="14588" y="4196"/>
                  </a:cubicBezTo>
                  <a:cubicBezTo>
                    <a:pt x="11928" y="4754"/>
                    <a:pt x="8866" y="5332"/>
                    <a:pt x="7173" y="5972"/>
                  </a:cubicBezTo>
                  <a:cubicBezTo>
                    <a:pt x="5481" y="6612"/>
                    <a:pt x="5158" y="7314"/>
                    <a:pt x="5158" y="8058"/>
                  </a:cubicBezTo>
                  <a:cubicBezTo>
                    <a:pt x="5158" y="8801"/>
                    <a:pt x="5481" y="9586"/>
                    <a:pt x="5239" y="10474"/>
                  </a:cubicBezTo>
                  <a:cubicBezTo>
                    <a:pt x="4997" y="11362"/>
                    <a:pt x="4191" y="12353"/>
                    <a:pt x="4513" y="13324"/>
                  </a:cubicBezTo>
                  <a:cubicBezTo>
                    <a:pt x="4836" y="14294"/>
                    <a:pt x="6287" y="15244"/>
                    <a:pt x="7496" y="16318"/>
                  </a:cubicBezTo>
                  <a:cubicBezTo>
                    <a:pt x="8704" y="17392"/>
                    <a:pt x="9672" y="18589"/>
                    <a:pt x="9913" y="19415"/>
                  </a:cubicBezTo>
                  <a:cubicBezTo>
                    <a:pt x="10155" y="20241"/>
                    <a:pt x="9672" y="20696"/>
                    <a:pt x="8382" y="21026"/>
                  </a:cubicBezTo>
                  <a:cubicBezTo>
                    <a:pt x="7093" y="21356"/>
                    <a:pt x="4997" y="21563"/>
                    <a:pt x="3466" y="21460"/>
                  </a:cubicBezTo>
                  <a:cubicBezTo>
                    <a:pt x="1934" y="21356"/>
                    <a:pt x="967" y="20943"/>
                    <a:pt x="0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170119" y="4651630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611155" y="4353218"/>
              <a:ext cx="299015" cy="47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59" fill="norm" stroke="1" extrusionOk="0">
                  <a:moveTo>
                    <a:pt x="2966" y="5683"/>
                  </a:moveTo>
                  <a:cubicBezTo>
                    <a:pt x="2211" y="5588"/>
                    <a:pt x="1456" y="5493"/>
                    <a:pt x="851" y="5020"/>
                  </a:cubicBezTo>
                  <a:cubicBezTo>
                    <a:pt x="247" y="4546"/>
                    <a:pt x="-206" y="3693"/>
                    <a:pt x="96" y="2841"/>
                  </a:cubicBezTo>
                  <a:cubicBezTo>
                    <a:pt x="398" y="1988"/>
                    <a:pt x="1456" y="1136"/>
                    <a:pt x="2739" y="615"/>
                  </a:cubicBezTo>
                  <a:cubicBezTo>
                    <a:pt x="4023" y="93"/>
                    <a:pt x="5534" y="-96"/>
                    <a:pt x="7346" y="46"/>
                  </a:cubicBezTo>
                  <a:cubicBezTo>
                    <a:pt x="9159" y="188"/>
                    <a:pt x="11274" y="662"/>
                    <a:pt x="13011" y="1988"/>
                  </a:cubicBezTo>
                  <a:cubicBezTo>
                    <a:pt x="14748" y="3315"/>
                    <a:pt x="16107" y="5493"/>
                    <a:pt x="17240" y="8004"/>
                  </a:cubicBezTo>
                  <a:cubicBezTo>
                    <a:pt x="18373" y="10515"/>
                    <a:pt x="19279" y="13357"/>
                    <a:pt x="19884" y="15393"/>
                  </a:cubicBezTo>
                  <a:cubicBezTo>
                    <a:pt x="20488" y="17430"/>
                    <a:pt x="20790" y="18662"/>
                    <a:pt x="21016" y="19657"/>
                  </a:cubicBezTo>
                  <a:cubicBezTo>
                    <a:pt x="21243" y="20651"/>
                    <a:pt x="21394" y="21409"/>
                    <a:pt x="21318" y="21457"/>
                  </a:cubicBezTo>
                  <a:cubicBezTo>
                    <a:pt x="21243" y="21504"/>
                    <a:pt x="20941" y="20841"/>
                    <a:pt x="20639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657990" y="4633183"/>
              <a:ext cx="185230" cy="23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65" fill="norm" stroke="1" extrusionOk="0">
                  <a:moveTo>
                    <a:pt x="21238" y="2812"/>
                  </a:moveTo>
                  <a:cubicBezTo>
                    <a:pt x="20995" y="1666"/>
                    <a:pt x="20753" y="519"/>
                    <a:pt x="20025" y="136"/>
                  </a:cubicBezTo>
                  <a:cubicBezTo>
                    <a:pt x="19296" y="-246"/>
                    <a:pt x="18083" y="136"/>
                    <a:pt x="16384" y="1761"/>
                  </a:cubicBezTo>
                  <a:cubicBezTo>
                    <a:pt x="14685" y="3386"/>
                    <a:pt x="12501" y="6253"/>
                    <a:pt x="9953" y="9407"/>
                  </a:cubicBezTo>
                  <a:cubicBezTo>
                    <a:pt x="7404" y="12561"/>
                    <a:pt x="4492" y="16002"/>
                    <a:pt x="2550" y="18200"/>
                  </a:cubicBezTo>
                  <a:cubicBezTo>
                    <a:pt x="609" y="20398"/>
                    <a:pt x="-362" y="21354"/>
                    <a:pt x="123" y="21258"/>
                  </a:cubicBezTo>
                  <a:cubicBezTo>
                    <a:pt x="609" y="21163"/>
                    <a:pt x="2550" y="20016"/>
                    <a:pt x="4492" y="1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047555" y="4544625"/>
              <a:ext cx="278265" cy="26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56" fill="norm" stroke="1" extrusionOk="0">
                  <a:moveTo>
                    <a:pt x="4821" y="6000"/>
                  </a:moveTo>
                  <a:cubicBezTo>
                    <a:pt x="5476" y="6506"/>
                    <a:pt x="6130" y="7012"/>
                    <a:pt x="7439" y="6928"/>
                  </a:cubicBezTo>
                  <a:cubicBezTo>
                    <a:pt x="8748" y="6844"/>
                    <a:pt x="10712" y="6169"/>
                    <a:pt x="12021" y="5072"/>
                  </a:cubicBezTo>
                  <a:cubicBezTo>
                    <a:pt x="13330" y="3975"/>
                    <a:pt x="13985" y="2456"/>
                    <a:pt x="13985" y="1444"/>
                  </a:cubicBezTo>
                  <a:cubicBezTo>
                    <a:pt x="13985" y="431"/>
                    <a:pt x="13330" y="-75"/>
                    <a:pt x="12103" y="9"/>
                  </a:cubicBezTo>
                  <a:cubicBezTo>
                    <a:pt x="10876" y="94"/>
                    <a:pt x="9076" y="769"/>
                    <a:pt x="6948" y="3300"/>
                  </a:cubicBezTo>
                  <a:cubicBezTo>
                    <a:pt x="4821" y="5831"/>
                    <a:pt x="2367" y="10219"/>
                    <a:pt x="1139" y="12919"/>
                  </a:cubicBezTo>
                  <a:cubicBezTo>
                    <a:pt x="-88" y="15619"/>
                    <a:pt x="-88" y="16631"/>
                    <a:pt x="76" y="17728"/>
                  </a:cubicBezTo>
                  <a:cubicBezTo>
                    <a:pt x="239" y="18825"/>
                    <a:pt x="567" y="20006"/>
                    <a:pt x="2285" y="20681"/>
                  </a:cubicBezTo>
                  <a:cubicBezTo>
                    <a:pt x="4003" y="21356"/>
                    <a:pt x="7112" y="21525"/>
                    <a:pt x="10548" y="21188"/>
                  </a:cubicBezTo>
                  <a:cubicBezTo>
                    <a:pt x="13985" y="20850"/>
                    <a:pt x="17748" y="20006"/>
                    <a:pt x="21512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230569" y="4283330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526573" y="4045511"/>
              <a:ext cx="192947" cy="33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43" fill="norm" stroke="1" extrusionOk="0">
                  <a:moveTo>
                    <a:pt x="1680" y="9093"/>
                  </a:moveTo>
                  <a:cubicBezTo>
                    <a:pt x="741" y="7473"/>
                    <a:pt x="-198" y="5853"/>
                    <a:pt x="37" y="4368"/>
                  </a:cubicBezTo>
                  <a:cubicBezTo>
                    <a:pt x="272" y="2883"/>
                    <a:pt x="1680" y="1533"/>
                    <a:pt x="3559" y="723"/>
                  </a:cubicBezTo>
                  <a:cubicBezTo>
                    <a:pt x="5437" y="-87"/>
                    <a:pt x="7785" y="-357"/>
                    <a:pt x="10015" y="656"/>
                  </a:cubicBezTo>
                  <a:cubicBezTo>
                    <a:pt x="12245" y="1668"/>
                    <a:pt x="14359" y="3963"/>
                    <a:pt x="16119" y="6731"/>
                  </a:cubicBezTo>
                  <a:cubicBezTo>
                    <a:pt x="17880" y="9498"/>
                    <a:pt x="19289" y="12738"/>
                    <a:pt x="19993" y="14831"/>
                  </a:cubicBezTo>
                  <a:cubicBezTo>
                    <a:pt x="20698" y="16923"/>
                    <a:pt x="20698" y="17868"/>
                    <a:pt x="20698" y="18678"/>
                  </a:cubicBezTo>
                  <a:cubicBezTo>
                    <a:pt x="20698" y="19488"/>
                    <a:pt x="20698" y="20163"/>
                    <a:pt x="20815" y="20568"/>
                  </a:cubicBezTo>
                  <a:cubicBezTo>
                    <a:pt x="20932" y="20973"/>
                    <a:pt x="21167" y="21108"/>
                    <a:pt x="21402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580545" y="4238880"/>
              <a:ext cx="113575" cy="16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49" fill="norm" stroke="1" extrusionOk="0">
                  <a:moveTo>
                    <a:pt x="21463" y="0"/>
                  </a:moveTo>
                  <a:cubicBezTo>
                    <a:pt x="15863" y="4590"/>
                    <a:pt x="10263" y="9180"/>
                    <a:pt x="6663" y="12015"/>
                  </a:cubicBezTo>
                  <a:cubicBezTo>
                    <a:pt x="3063" y="14850"/>
                    <a:pt x="1463" y="15930"/>
                    <a:pt x="663" y="17280"/>
                  </a:cubicBezTo>
                  <a:cubicBezTo>
                    <a:pt x="-137" y="18630"/>
                    <a:pt x="-137" y="20250"/>
                    <a:pt x="263" y="20925"/>
                  </a:cubicBezTo>
                  <a:cubicBezTo>
                    <a:pt x="663" y="21600"/>
                    <a:pt x="1463" y="21330"/>
                    <a:pt x="2263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875834" y="4122679"/>
              <a:ext cx="275486" cy="24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13" fill="norm" stroke="1" extrusionOk="0">
                  <a:moveTo>
                    <a:pt x="10083" y="5064"/>
                  </a:moveTo>
                  <a:cubicBezTo>
                    <a:pt x="10413" y="4156"/>
                    <a:pt x="10742" y="3249"/>
                    <a:pt x="10990" y="2341"/>
                  </a:cubicBezTo>
                  <a:cubicBezTo>
                    <a:pt x="11237" y="1434"/>
                    <a:pt x="11402" y="526"/>
                    <a:pt x="11072" y="163"/>
                  </a:cubicBezTo>
                  <a:cubicBezTo>
                    <a:pt x="10742" y="-200"/>
                    <a:pt x="9918" y="-18"/>
                    <a:pt x="8352" y="1343"/>
                  </a:cubicBezTo>
                  <a:cubicBezTo>
                    <a:pt x="6785" y="2704"/>
                    <a:pt x="4477" y="5245"/>
                    <a:pt x="2828" y="7968"/>
                  </a:cubicBezTo>
                  <a:cubicBezTo>
                    <a:pt x="1179" y="10691"/>
                    <a:pt x="190" y="13595"/>
                    <a:pt x="25" y="15955"/>
                  </a:cubicBezTo>
                  <a:cubicBezTo>
                    <a:pt x="-140" y="18314"/>
                    <a:pt x="520" y="20129"/>
                    <a:pt x="1921" y="20765"/>
                  </a:cubicBezTo>
                  <a:cubicBezTo>
                    <a:pt x="3323" y="21400"/>
                    <a:pt x="5466" y="20855"/>
                    <a:pt x="7610" y="18677"/>
                  </a:cubicBezTo>
                  <a:cubicBezTo>
                    <a:pt x="9753" y="16499"/>
                    <a:pt x="11897" y="12687"/>
                    <a:pt x="12886" y="9692"/>
                  </a:cubicBezTo>
                  <a:cubicBezTo>
                    <a:pt x="13875" y="6697"/>
                    <a:pt x="13710" y="4519"/>
                    <a:pt x="12721" y="3067"/>
                  </a:cubicBezTo>
                  <a:cubicBezTo>
                    <a:pt x="11732" y="1615"/>
                    <a:pt x="9918" y="889"/>
                    <a:pt x="8187" y="889"/>
                  </a:cubicBezTo>
                  <a:cubicBezTo>
                    <a:pt x="6455" y="889"/>
                    <a:pt x="4807" y="1615"/>
                    <a:pt x="3817" y="2704"/>
                  </a:cubicBezTo>
                  <a:cubicBezTo>
                    <a:pt x="2828" y="3793"/>
                    <a:pt x="2498" y="5245"/>
                    <a:pt x="4559" y="6425"/>
                  </a:cubicBezTo>
                  <a:cubicBezTo>
                    <a:pt x="6620" y="7605"/>
                    <a:pt x="11072" y="8513"/>
                    <a:pt x="14287" y="8876"/>
                  </a:cubicBezTo>
                  <a:cubicBezTo>
                    <a:pt x="17503" y="9239"/>
                    <a:pt x="19481" y="9057"/>
                    <a:pt x="21460" y="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515819" y="6112130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5635" y="9257"/>
                    <a:pt x="11270" y="18514"/>
                    <a:pt x="14870" y="20057"/>
                  </a:cubicBezTo>
                  <a:cubicBezTo>
                    <a:pt x="18470" y="21600"/>
                    <a:pt x="20035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534869" y="622643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074619" y="5191380"/>
              <a:ext cx="1568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9" y="5040"/>
                    <a:pt x="1457" y="10080"/>
                    <a:pt x="2317" y="13680"/>
                  </a:cubicBezTo>
                  <a:cubicBezTo>
                    <a:pt x="3177" y="17280"/>
                    <a:pt x="4168" y="19440"/>
                    <a:pt x="5276" y="20160"/>
                  </a:cubicBezTo>
                  <a:cubicBezTo>
                    <a:pt x="6384" y="20880"/>
                    <a:pt x="7608" y="20160"/>
                    <a:pt x="8760" y="19440"/>
                  </a:cubicBezTo>
                  <a:cubicBezTo>
                    <a:pt x="9911" y="18720"/>
                    <a:pt x="10989" y="18000"/>
                    <a:pt x="12097" y="18360"/>
                  </a:cubicBezTo>
                  <a:cubicBezTo>
                    <a:pt x="13205" y="18720"/>
                    <a:pt x="14342" y="20160"/>
                    <a:pt x="15508" y="20880"/>
                  </a:cubicBezTo>
                  <a:cubicBezTo>
                    <a:pt x="16674" y="21600"/>
                    <a:pt x="17869" y="21600"/>
                    <a:pt x="18889" y="21600"/>
                  </a:cubicBezTo>
                  <a:cubicBezTo>
                    <a:pt x="19909" y="21600"/>
                    <a:pt x="2075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477664" y="6178184"/>
              <a:ext cx="308156" cy="30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08" fill="norm" stroke="1" extrusionOk="0">
                  <a:moveTo>
                    <a:pt x="5523" y="7705"/>
                  </a:moveTo>
                  <a:cubicBezTo>
                    <a:pt x="6110" y="8289"/>
                    <a:pt x="6698" y="8873"/>
                    <a:pt x="8168" y="8727"/>
                  </a:cubicBezTo>
                  <a:cubicBezTo>
                    <a:pt x="9637" y="8581"/>
                    <a:pt x="11988" y="7705"/>
                    <a:pt x="13678" y="6610"/>
                  </a:cubicBezTo>
                  <a:cubicBezTo>
                    <a:pt x="15368" y="5516"/>
                    <a:pt x="16396" y="4202"/>
                    <a:pt x="16984" y="3181"/>
                  </a:cubicBezTo>
                  <a:cubicBezTo>
                    <a:pt x="17572" y="2159"/>
                    <a:pt x="17719" y="1429"/>
                    <a:pt x="16690" y="773"/>
                  </a:cubicBezTo>
                  <a:cubicBezTo>
                    <a:pt x="15661" y="116"/>
                    <a:pt x="13457" y="-468"/>
                    <a:pt x="10886" y="554"/>
                  </a:cubicBezTo>
                  <a:cubicBezTo>
                    <a:pt x="8314" y="1575"/>
                    <a:pt x="5376" y="4202"/>
                    <a:pt x="3392" y="7194"/>
                  </a:cubicBezTo>
                  <a:cubicBezTo>
                    <a:pt x="1408" y="10186"/>
                    <a:pt x="380" y="13543"/>
                    <a:pt x="86" y="15878"/>
                  </a:cubicBezTo>
                  <a:cubicBezTo>
                    <a:pt x="-208" y="18213"/>
                    <a:pt x="233" y="19527"/>
                    <a:pt x="1702" y="20256"/>
                  </a:cubicBezTo>
                  <a:cubicBezTo>
                    <a:pt x="3172" y="20986"/>
                    <a:pt x="5670" y="21132"/>
                    <a:pt x="9049" y="20548"/>
                  </a:cubicBezTo>
                  <a:cubicBezTo>
                    <a:pt x="12429" y="19964"/>
                    <a:pt x="16690" y="18651"/>
                    <a:pt x="18894" y="17921"/>
                  </a:cubicBezTo>
                  <a:cubicBezTo>
                    <a:pt x="21098" y="17191"/>
                    <a:pt x="21245" y="17046"/>
                    <a:pt x="21392" y="1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639769" y="587083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7280"/>
                    <a:pt x="11314" y="12960"/>
                    <a:pt x="14914" y="9360"/>
                  </a:cubicBezTo>
                  <a:cubicBezTo>
                    <a:pt x="18514" y="5760"/>
                    <a:pt x="200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871142" y="5718430"/>
              <a:ext cx="225828" cy="2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08" fill="norm" stroke="1" extrusionOk="0">
                  <a:moveTo>
                    <a:pt x="11138" y="5838"/>
                  </a:moveTo>
                  <a:cubicBezTo>
                    <a:pt x="10538" y="5059"/>
                    <a:pt x="9938" y="4281"/>
                    <a:pt x="9138" y="3892"/>
                  </a:cubicBezTo>
                  <a:cubicBezTo>
                    <a:pt x="8338" y="3503"/>
                    <a:pt x="7338" y="3503"/>
                    <a:pt x="5738" y="5059"/>
                  </a:cubicBezTo>
                  <a:cubicBezTo>
                    <a:pt x="4138" y="6616"/>
                    <a:pt x="1938" y="9730"/>
                    <a:pt x="838" y="12357"/>
                  </a:cubicBezTo>
                  <a:cubicBezTo>
                    <a:pt x="-262" y="14984"/>
                    <a:pt x="-262" y="17124"/>
                    <a:pt x="738" y="18778"/>
                  </a:cubicBezTo>
                  <a:cubicBezTo>
                    <a:pt x="1738" y="20432"/>
                    <a:pt x="3738" y="21600"/>
                    <a:pt x="5838" y="21503"/>
                  </a:cubicBezTo>
                  <a:cubicBezTo>
                    <a:pt x="7938" y="21405"/>
                    <a:pt x="10138" y="20043"/>
                    <a:pt x="11738" y="17416"/>
                  </a:cubicBezTo>
                  <a:cubicBezTo>
                    <a:pt x="13338" y="14789"/>
                    <a:pt x="14338" y="10897"/>
                    <a:pt x="14438" y="7978"/>
                  </a:cubicBezTo>
                  <a:cubicBezTo>
                    <a:pt x="14538" y="5059"/>
                    <a:pt x="13738" y="3114"/>
                    <a:pt x="12138" y="1849"/>
                  </a:cubicBezTo>
                  <a:cubicBezTo>
                    <a:pt x="10538" y="584"/>
                    <a:pt x="8138" y="0"/>
                    <a:pt x="6038" y="0"/>
                  </a:cubicBezTo>
                  <a:cubicBezTo>
                    <a:pt x="3938" y="0"/>
                    <a:pt x="2138" y="584"/>
                    <a:pt x="1138" y="1362"/>
                  </a:cubicBezTo>
                  <a:cubicBezTo>
                    <a:pt x="138" y="2141"/>
                    <a:pt x="-62" y="3114"/>
                    <a:pt x="1738" y="4184"/>
                  </a:cubicBezTo>
                  <a:cubicBezTo>
                    <a:pt x="3538" y="5254"/>
                    <a:pt x="7338" y="6422"/>
                    <a:pt x="10938" y="6908"/>
                  </a:cubicBezTo>
                  <a:cubicBezTo>
                    <a:pt x="14538" y="7395"/>
                    <a:pt x="17938" y="7200"/>
                    <a:pt x="21338" y="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181914" y="5724241"/>
              <a:ext cx="181756" cy="18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33" fill="norm" stroke="1" extrusionOk="0">
                  <a:moveTo>
                    <a:pt x="21319" y="2272"/>
                  </a:moveTo>
                  <a:cubicBezTo>
                    <a:pt x="20574" y="1290"/>
                    <a:pt x="19829" y="308"/>
                    <a:pt x="18712" y="62"/>
                  </a:cubicBezTo>
                  <a:cubicBezTo>
                    <a:pt x="17595" y="-183"/>
                    <a:pt x="16105" y="308"/>
                    <a:pt x="13126" y="1290"/>
                  </a:cubicBezTo>
                  <a:cubicBezTo>
                    <a:pt x="10147" y="2272"/>
                    <a:pt x="5678" y="3744"/>
                    <a:pt x="3071" y="4972"/>
                  </a:cubicBezTo>
                  <a:cubicBezTo>
                    <a:pt x="464" y="6199"/>
                    <a:pt x="-281" y="7181"/>
                    <a:pt x="464" y="7794"/>
                  </a:cubicBezTo>
                  <a:cubicBezTo>
                    <a:pt x="1209" y="8408"/>
                    <a:pt x="3443" y="8653"/>
                    <a:pt x="5305" y="8899"/>
                  </a:cubicBezTo>
                  <a:cubicBezTo>
                    <a:pt x="7167" y="9144"/>
                    <a:pt x="8657" y="9390"/>
                    <a:pt x="10022" y="9635"/>
                  </a:cubicBezTo>
                  <a:cubicBezTo>
                    <a:pt x="11388" y="9881"/>
                    <a:pt x="12629" y="10126"/>
                    <a:pt x="13002" y="10862"/>
                  </a:cubicBezTo>
                  <a:cubicBezTo>
                    <a:pt x="13374" y="11599"/>
                    <a:pt x="12878" y="12826"/>
                    <a:pt x="10767" y="14176"/>
                  </a:cubicBezTo>
                  <a:cubicBezTo>
                    <a:pt x="8657" y="15526"/>
                    <a:pt x="4933" y="16999"/>
                    <a:pt x="2698" y="18226"/>
                  </a:cubicBezTo>
                  <a:cubicBezTo>
                    <a:pt x="464" y="19453"/>
                    <a:pt x="-281" y="20435"/>
                    <a:pt x="91" y="20926"/>
                  </a:cubicBezTo>
                  <a:cubicBezTo>
                    <a:pt x="464" y="21417"/>
                    <a:pt x="1953" y="21417"/>
                    <a:pt x="5057" y="21172"/>
                  </a:cubicBezTo>
                  <a:cubicBezTo>
                    <a:pt x="8160" y="20926"/>
                    <a:pt x="12878" y="20435"/>
                    <a:pt x="17595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427169" y="5743830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288"/>
                    <a:pt x="3429" y="576"/>
                    <a:pt x="6171" y="3312"/>
                  </a:cubicBezTo>
                  <a:cubicBezTo>
                    <a:pt x="8914" y="6048"/>
                    <a:pt x="12686" y="11232"/>
                    <a:pt x="15086" y="14544"/>
                  </a:cubicBezTo>
                  <a:cubicBezTo>
                    <a:pt x="17486" y="17856"/>
                    <a:pt x="18514" y="19296"/>
                    <a:pt x="19371" y="20160"/>
                  </a:cubicBezTo>
                  <a:cubicBezTo>
                    <a:pt x="20229" y="21024"/>
                    <a:pt x="20914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414469" y="5724780"/>
              <a:ext cx="171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2753"/>
                    <a:pt x="13067" y="5506"/>
                    <a:pt x="9733" y="8047"/>
                  </a:cubicBezTo>
                  <a:cubicBezTo>
                    <a:pt x="6400" y="10588"/>
                    <a:pt x="4000" y="12918"/>
                    <a:pt x="2533" y="15141"/>
                  </a:cubicBezTo>
                  <a:cubicBezTo>
                    <a:pt x="1067" y="17365"/>
                    <a:pt x="533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611319" y="587083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630369" y="5788280"/>
              <a:ext cx="5828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9257" y="0"/>
                  </a:moveTo>
                  <a:cubicBezTo>
                    <a:pt x="10029" y="7200"/>
                    <a:pt x="10800" y="14400"/>
                    <a:pt x="13500" y="15120"/>
                  </a:cubicBezTo>
                  <a:cubicBezTo>
                    <a:pt x="16200" y="15840"/>
                    <a:pt x="20829" y="10080"/>
                    <a:pt x="21214" y="6480"/>
                  </a:cubicBezTo>
                  <a:cubicBezTo>
                    <a:pt x="21600" y="2880"/>
                    <a:pt x="17743" y="1440"/>
                    <a:pt x="13500" y="4320"/>
                  </a:cubicBezTo>
                  <a:cubicBezTo>
                    <a:pt x="9257" y="7200"/>
                    <a:pt x="4629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820869" y="6429630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454187" y="6047067"/>
              <a:ext cx="223933" cy="43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76" fill="norm" stroke="1" extrusionOk="0">
                  <a:moveTo>
                    <a:pt x="759" y="8367"/>
                  </a:moveTo>
                  <a:cubicBezTo>
                    <a:pt x="159" y="7241"/>
                    <a:pt x="-441" y="6115"/>
                    <a:pt x="459" y="4784"/>
                  </a:cubicBezTo>
                  <a:cubicBezTo>
                    <a:pt x="1359" y="3453"/>
                    <a:pt x="3759" y="1918"/>
                    <a:pt x="6259" y="996"/>
                  </a:cubicBezTo>
                  <a:cubicBezTo>
                    <a:pt x="8759" y="75"/>
                    <a:pt x="11359" y="-232"/>
                    <a:pt x="13259" y="177"/>
                  </a:cubicBezTo>
                  <a:cubicBezTo>
                    <a:pt x="15159" y="587"/>
                    <a:pt x="16359" y="1713"/>
                    <a:pt x="17259" y="3965"/>
                  </a:cubicBezTo>
                  <a:cubicBezTo>
                    <a:pt x="18159" y="6217"/>
                    <a:pt x="18759" y="9595"/>
                    <a:pt x="19259" y="12513"/>
                  </a:cubicBezTo>
                  <a:cubicBezTo>
                    <a:pt x="19759" y="15431"/>
                    <a:pt x="20159" y="17887"/>
                    <a:pt x="20459" y="19372"/>
                  </a:cubicBezTo>
                  <a:cubicBezTo>
                    <a:pt x="20759" y="20856"/>
                    <a:pt x="20959" y="21368"/>
                    <a:pt x="21059" y="21112"/>
                  </a:cubicBezTo>
                  <a:cubicBezTo>
                    <a:pt x="21159" y="20856"/>
                    <a:pt x="21159" y="19832"/>
                    <a:pt x="21159" y="19065"/>
                  </a:cubicBezTo>
                  <a:cubicBezTo>
                    <a:pt x="21159" y="18297"/>
                    <a:pt x="21159" y="17785"/>
                    <a:pt x="21159" y="17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457570" y="6312402"/>
              <a:ext cx="214200" cy="23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2" fill="norm" stroke="1" extrusionOk="0">
                  <a:moveTo>
                    <a:pt x="21430" y="2558"/>
                  </a:moveTo>
                  <a:cubicBezTo>
                    <a:pt x="20583" y="1794"/>
                    <a:pt x="19736" y="1029"/>
                    <a:pt x="18783" y="551"/>
                  </a:cubicBezTo>
                  <a:cubicBezTo>
                    <a:pt x="17830" y="73"/>
                    <a:pt x="16771" y="-118"/>
                    <a:pt x="15818" y="73"/>
                  </a:cubicBezTo>
                  <a:cubicBezTo>
                    <a:pt x="14865" y="264"/>
                    <a:pt x="14018" y="838"/>
                    <a:pt x="11795" y="3227"/>
                  </a:cubicBezTo>
                  <a:cubicBezTo>
                    <a:pt x="9571" y="5617"/>
                    <a:pt x="5971" y="9822"/>
                    <a:pt x="3642" y="12785"/>
                  </a:cubicBezTo>
                  <a:cubicBezTo>
                    <a:pt x="1312" y="15747"/>
                    <a:pt x="254" y="17468"/>
                    <a:pt x="42" y="18710"/>
                  </a:cubicBezTo>
                  <a:cubicBezTo>
                    <a:pt x="-170" y="19953"/>
                    <a:pt x="465" y="20717"/>
                    <a:pt x="1101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805119" y="642963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057002" y="6238069"/>
              <a:ext cx="224368" cy="22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1426" y="9524"/>
                  </a:moveTo>
                  <a:cubicBezTo>
                    <a:pt x="4483" y="8934"/>
                    <a:pt x="7540" y="8345"/>
                    <a:pt x="9883" y="7364"/>
                  </a:cubicBezTo>
                  <a:cubicBezTo>
                    <a:pt x="12226" y="6382"/>
                    <a:pt x="13857" y="5007"/>
                    <a:pt x="14774" y="3829"/>
                  </a:cubicBezTo>
                  <a:cubicBezTo>
                    <a:pt x="15691" y="2651"/>
                    <a:pt x="15894" y="1669"/>
                    <a:pt x="15589" y="884"/>
                  </a:cubicBezTo>
                  <a:cubicBezTo>
                    <a:pt x="15283" y="98"/>
                    <a:pt x="14468" y="-491"/>
                    <a:pt x="12125" y="589"/>
                  </a:cubicBezTo>
                  <a:cubicBezTo>
                    <a:pt x="9781" y="1669"/>
                    <a:pt x="5909" y="4418"/>
                    <a:pt x="3464" y="7854"/>
                  </a:cubicBezTo>
                  <a:cubicBezTo>
                    <a:pt x="1019" y="11291"/>
                    <a:pt x="0" y="15414"/>
                    <a:pt x="0" y="17869"/>
                  </a:cubicBezTo>
                  <a:cubicBezTo>
                    <a:pt x="0" y="20324"/>
                    <a:pt x="1019" y="21109"/>
                    <a:pt x="4789" y="21011"/>
                  </a:cubicBezTo>
                  <a:cubicBezTo>
                    <a:pt x="8558" y="20913"/>
                    <a:pt x="15079" y="19931"/>
                    <a:pt x="21600" y="18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211519" y="601053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522669" y="5767981"/>
              <a:ext cx="228601" cy="28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931"/>
                  </a:moveTo>
                  <a:cubicBezTo>
                    <a:pt x="1800" y="1985"/>
                    <a:pt x="3600" y="1039"/>
                    <a:pt x="5600" y="487"/>
                  </a:cubicBezTo>
                  <a:cubicBezTo>
                    <a:pt x="7600" y="-64"/>
                    <a:pt x="9800" y="-222"/>
                    <a:pt x="11600" y="409"/>
                  </a:cubicBezTo>
                  <a:cubicBezTo>
                    <a:pt x="13400" y="1039"/>
                    <a:pt x="14800" y="2458"/>
                    <a:pt x="16200" y="5060"/>
                  </a:cubicBezTo>
                  <a:cubicBezTo>
                    <a:pt x="17600" y="7661"/>
                    <a:pt x="19000" y="11445"/>
                    <a:pt x="19900" y="14362"/>
                  </a:cubicBezTo>
                  <a:cubicBezTo>
                    <a:pt x="20800" y="17279"/>
                    <a:pt x="21200" y="19328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579819" y="5915280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0"/>
                    <a:pt x="17400" y="0"/>
                    <a:pt x="13950" y="2571"/>
                  </a:cubicBezTo>
                  <a:cubicBezTo>
                    <a:pt x="10500" y="5143"/>
                    <a:pt x="5700" y="10286"/>
                    <a:pt x="3150" y="13886"/>
                  </a:cubicBezTo>
                  <a:cubicBezTo>
                    <a:pt x="600" y="17486"/>
                    <a:pt x="3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839111" y="5781968"/>
              <a:ext cx="267759" cy="27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64" fill="norm" stroke="1" extrusionOk="0">
                  <a:moveTo>
                    <a:pt x="9703" y="7251"/>
                  </a:moveTo>
                  <a:cubicBezTo>
                    <a:pt x="9028" y="6767"/>
                    <a:pt x="8353" y="6284"/>
                    <a:pt x="7594" y="6203"/>
                  </a:cubicBezTo>
                  <a:cubicBezTo>
                    <a:pt x="6834" y="6123"/>
                    <a:pt x="5991" y="6445"/>
                    <a:pt x="4641" y="8057"/>
                  </a:cubicBezTo>
                  <a:cubicBezTo>
                    <a:pt x="3291" y="9669"/>
                    <a:pt x="1434" y="12570"/>
                    <a:pt x="591" y="14908"/>
                  </a:cubicBezTo>
                  <a:cubicBezTo>
                    <a:pt x="-253" y="17245"/>
                    <a:pt x="-84" y="19018"/>
                    <a:pt x="422" y="20066"/>
                  </a:cubicBezTo>
                  <a:cubicBezTo>
                    <a:pt x="928" y="21114"/>
                    <a:pt x="1772" y="21436"/>
                    <a:pt x="4134" y="20549"/>
                  </a:cubicBezTo>
                  <a:cubicBezTo>
                    <a:pt x="6497" y="19663"/>
                    <a:pt x="10378" y="17567"/>
                    <a:pt x="12909" y="14746"/>
                  </a:cubicBezTo>
                  <a:cubicBezTo>
                    <a:pt x="15441" y="11926"/>
                    <a:pt x="16622" y="8379"/>
                    <a:pt x="16875" y="5881"/>
                  </a:cubicBezTo>
                  <a:cubicBezTo>
                    <a:pt x="17128" y="3382"/>
                    <a:pt x="16453" y="1932"/>
                    <a:pt x="14597" y="1045"/>
                  </a:cubicBezTo>
                  <a:cubicBezTo>
                    <a:pt x="12741" y="158"/>
                    <a:pt x="9703" y="-164"/>
                    <a:pt x="7594" y="78"/>
                  </a:cubicBezTo>
                  <a:cubicBezTo>
                    <a:pt x="5484" y="320"/>
                    <a:pt x="4303" y="1126"/>
                    <a:pt x="3628" y="1932"/>
                  </a:cubicBezTo>
                  <a:cubicBezTo>
                    <a:pt x="2953" y="2737"/>
                    <a:pt x="2784" y="3543"/>
                    <a:pt x="5147" y="4914"/>
                  </a:cubicBezTo>
                  <a:cubicBezTo>
                    <a:pt x="7509" y="6284"/>
                    <a:pt x="12403" y="8218"/>
                    <a:pt x="15525" y="9346"/>
                  </a:cubicBezTo>
                  <a:cubicBezTo>
                    <a:pt x="18647" y="10475"/>
                    <a:pt x="19997" y="10797"/>
                    <a:pt x="21347" y="1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287219" y="738213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299919" y="750913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265357" y="7346413"/>
              <a:ext cx="213492" cy="30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31" fill="norm" stroke="1" extrusionOk="0">
                  <a:moveTo>
                    <a:pt x="11717" y="2981"/>
                  </a:moveTo>
                  <a:cubicBezTo>
                    <a:pt x="10658" y="3131"/>
                    <a:pt x="9599" y="3281"/>
                    <a:pt x="8117" y="4331"/>
                  </a:cubicBezTo>
                  <a:cubicBezTo>
                    <a:pt x="6634" y="5381"/>
                    <a:pt x="4729" y="7331"/>
                    <a:pt x="3352" y="8606"/>
                  </a:cubicBezTo>
                  <a:cubicBezTo>
                    <a:pt x="1976" y="9881"/>
                    <a:pt x="1129" y="10481"/>
                    <a:pt x="1129" y="10481"/>
                  </a:cubicBezTo>
                  <a:cubicBezTo>
                    <a:pt x="1129" y="10481"/>
                    <a:pt x="1976" y="9881"/>
                    <a:pt x="3670" y="8606"/>
                  </a:cubicBezTo>
                  <a:cubicBezTo>
                    <a:pt x="5364" y="7331"/>
                    <a:pt x="7905" y="5381"/>
                    <a:pt x="9493" y="3956"/>
                  </a:cubicBezTo>
                  <a:cubicBezTo>
                    <a:pt x="11082" y="2531"/>
                    <a:pt x="11717" y="1631"/>
                    <a:pt x="11611" y="1481"/>
                  </a:cubicBezTo>
                  <a:cubicBezTo>
                    <a:pt x="11505" y="1331"/>
                    <a:pt x="10658" y="1931"/>
                    <a:pt x="8858" y="3281"/>
                  </a:cubicBezTo>
                  <a:cubicBezTo>
                    <a:pt x="7058" y="4631"/>
                    <a:pt x="4305" y="6731"/>
                    <a:pt x="2611" y="8156"/>
                  </a:cubicBezTo>
                  <a:cubicBezTo>
                    <a:pt x="917" y="9581"/>
                    <a:pt x="282" y="10331"/>
                    <a:pt x="70" y="11081"/>
                  </a:cubicBezTo>
                  <a:cubicBezTo>
                    <a:pt x="-142" y="11831"/>
                    <a:pt x="70" y="12581"/>
                    <a:pt x="1552" y="12731"/>
                  </a:cubicBezTo>
                  <a:cubicBezTo>
                    <a:pt x="3034" y="12881"/>
                    <a:pt x="5787" y="12431"/>
                    <a:pt x="8646" y="11306"/>
                  </a:cubicBezTo>
                  <a:cubicBezTo>
                    <a:pt x="11505" y="10181"/>
                    <a:pt x="14470" y="8381"/>
                    <a:pt x="16270" y="7181"/>
                  </a:cubicBezTo>
                  <a:cubicBezTo>
                    <a:pt x="18070" y="5981"/>
                    <a:pt x="18705" y="5381"/>
                    <a:pt x="18493" y="5081"/>
                  </a:cubicBezTo>
                  <a:cubicBezTo>
                    <a:pt x="18282" y="4781"/>
                    <a:pt x="17223" y="4781"/>
                    <a:pt x="15952" y="5381"/>
                  </a:cubicBezTo>
                  <a:cubicBezTo>
                    <a:pt x="14682" y="5981"/>
                    <a:pt x="13199" y="7181"/>
                    <a:pt x="12034" y="8156"/>
                  </a:cubicBezTo>
                  <a:cubicBezTo>
                    <a:pt x="10870" y="9131"/>
                    <a:pt x="10023" y="9881"/>
                    <a:pt x="10234" y="10106"/>
                  </a:cubicBezTo>
                  <a:cubicBezTo>
                    <a:pt x="10446" y="10331"/>
                    <a:pt x="11717" y="10031"/>
                    <a:pt x="12882" y="9506"/>
                  </a:cubicBezTo>
                  <a:cubicBezTo>
                    <a:pt x="14046" y="8981"/>
                    <a:pt x="15105" y="8231"/>
                    <a:pt x="16058" y="7481"/>
                  </a:cubicBezTo>
                  <a:cubicBezTo>
                    <a:pt x="17011" y="6731"/>
                    <a:pt x="17858" y="5981"/>
                    <a:pt x="17646" y="5756"/>
                  </a:cubicBezTo>
                  <a:cubicBezTo>
                    <a:pt x="17434" y="5531"/>
                    <a:pt x="16164" y="5831"/>
                    <a:pt x="14258" y="6656"/>
                  </a:cubicBezTo>
                  <a:cubicBezTo>
                    <a:pt x="12352" y="7481"/>
                    <a:pt x="9811" y="8831"/>
                    <a:pt x="8011" y="9881"/>
                  </a:cubicBezTo>
                  <a:cubicBezTo>
                    <a:pt x="6211" y="10931"/>
                    <a:pt x="5152" y="11681"/>
                    <a:pt x="5152" y="11831"/>
                  </a:cubicBezTo>
                  <a:cubicBezTo>
                    <a:pt x="5152" y="11981"/>
                    <a:pt x="6211" y="11531"/>
                    <a:pt x="8540" y="9881"/>
                  </a:cubicBezTo>
                  <a:cubicBezTo>
                    <a:pt x="10870" y="8231"/>
                    <a:pt x="14470" y="5381"/>
                    <a:pt x="16270" y="3506"/>
                  </a:cubicBezTo>
                  <a:cubicBezTo>
                    <a:pt x="18070" y="1631"/>
                    <a:pt x="18070" y="731"/>
                    <a:pt x="17540" y="281"/>
                  </a:cubicBezTo>
                  <a:cubicBezTo>
                    <a:pt x="17011" y="-169"/>
                    <a:pt x="15952" y="-169"/>
                    <a:pt x="13305" y="956"/>
                  </a:cubicBezTo>
                  <a:cubicBezTo>
                    <a:pt x="10658" y="2081"/>
                    <a:pt x="6423" y="4331"/>
                    <a:pt x="3776" y="5981"/>
                  </a:cubicBezTo>
                  <a:cubicBezTo>
                    <a:pt x="1129" y="7631"/>
                    <a:pt x="70" y="8681"/>
                    <a:pt x="70" y="9356"/>
                  </a:cubicBezTo>
                  <a:cubicBezTo>
                    <a:pt x="70" y="10031"/>
                    <a:pt x="1129" y="10331"/>
                    <a:pt x="4517" y="9806"/>
                  </a:cubicBezTo>
                  <a:cubicBezTo>
                    <a:pt x="7905" y="9281"/>
                    <a:pt x="13623" y="7931"/>
                    <a:pt x="17011" y="7031"/>
                  </a:cubicBezTo>
                  <a:cubicBezTo>
                    <a:pt x="20399" y="6131"/>
                    <a:pt x="21458" y="5681"/>
                    <a:pt x="21352" y="5681"/>
                  </a:cubicBezTo>
                  <a:cubicBezTo>
                    <a:pt x="21246" y="5681"/>
                    <a:pt x="19976" y="6131"/>
                    <a:pt x="17964" y="7031"/>
                  </a:cubicBezTo>
                  <a:cubicBezTo>
                    <a:pt x="15952" y="7931"/>
                    <a:pt x="13199" y="9281"/>
                    <a:pt x="11505" y="10331"/>
                  </a:cubicBezTo>
                  <a:cubicBezTo>
                    <a:pt x="9811" y="11381"/>
                    <a:pt x="9176" y="12131"/>
                    <a:pt x="10129" y="12431"/>
                  </a:cubicBezTo>
                  <a:cubicBezTo>
                    <a:pt x="11082" y="12731"/>
                    <a:pt x="13623" y="12581"/>
                    <a:pt x="15529" y="12581"/>
                  </a:cubicBezTo>
                  <a:cubicBezTo>
                    <a:pt x="17434" y="12581"/>
                    <a:pt x="18705" y="12731"/>
                    <a:pt x="19129" y="13181"/>
                  </a:cubicBezTo>
                  <a:cubicBezTo>
                    <a:pt x="19552" y="13631"/>
                    <a:pt x="19129" y="14381"/>
                    <a:pt x="17646" y="15806"/>
                  </a:cubicBezTo>
                  <a:cubicBezTo>
                    <a:pt x="16164" y="17231"/>
                    <a:pt x="13623" y="19331"/>
                    <a:pt x="11082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963875" y="7248780"/>
              <a:ext cx="37744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8984" y="0"/>
                  </a:moveTo>
                  <a:cubicBezTo>
                    <a:pt x="17777" y="3240"/>
                    <a:pt x="16571" y="6480"/>
                    <a:pt x="14941" y="9360"/>
                  </a:cubicBezTo>
                  <a:cubicBezTo>
                    <a:pt x="13312" y="12240"/>
                    <a:pt x="11261" y="14760"/>
                    <a:pt x="9089" y="16200"/>
                  </a:cubicBezTo>
                  <a:cubicBezTo>
                    <a:pt x="6917" y="17640"/>
                    <a:pt x="4624" y="18000"/>
                    <a:pt x="3236" y="17910"/>
                  </a:cubicBezTo>
                  <a:cubicBezTo>
                    <a:pt x="1849" y="17820"/>
                    <a:pt x="1366" y="17280"/>
                    <a:pt x="944" y="16560"/>
                  </a:cubicBezTo>
                  <a:cubicBezTo>
                    <a:pt x="521" y="15840"/>
                    <a:pt x="159" y="14940"/>
                    <a:pt x="39" y="14040"/>
                  </a:cubicBezTo>
                  <a:cubicBezTo>
                    <a:pt x="-82" y="13140"/>
                    <a:pt x="39" y="12240"/>
                    <a:pt x="1004" y="10980"/>
                  </a:cubicBezTo>
                  <a:cubicBezTo>
                    <a:pt x="1969" y="9720"/>
                    <a:pt x="3779" y="8100"/>
                    <a:pt x="4986" y="7110"/>
                  </a:cubicBezTo>
                  <a:cubicBezTo>
                    <a:pt x="6193" y="6120"/>
                    <a:pt x="6796" y="5760"/>
                    <a:pt x="7520" y="5580"/>
                  </a:cubicBezTo>
                  <a:cubicBezTo>
                    <a:pt x="8244" y="5400"/>
                    <a:pt x="9089" y="5400"/>
                    <a:pt x="9873" y="6210"/>
                  </a:cubicBezTo>
                  <a:cubicBezTo>
                    <a:pt x="10658" y="7020"/>
                    <a:pt x="11382" y="8640"/>
                    <a:pt x="13312" y="11340"/>
                  </a:cubicBezTo>
                  <a:cubicBezTo>
                    <a:pt x="15243" y="14040"/>
                    <a:pt x="18381" y="17820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765039" y="7261480"/>
              <a:ext cx="338281" cy="22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68" fill="norm" stroke="1" extrusionOk="0">
                  <a:moveTo>
                    <a:pt x="2927" y="12960"/>
                  </a:moveTo>
                  <a:cubicBezTo>
                    <a:pt x="5878" y="11978"/>
                    <a:pt x="8830" y="10996"/>
                    <a:pt x="10842" y="9720"/>
                  </a:cubicBezTo>
                  <a:cubicBezTo>
                    <a:pt x="12855" y="8443"/>
                    <a:pt x="13928" y="6872"/>
                    <a:pt x="14599" y="5203"/>
                  </a:cubicBezTo>
                  <a:cubicBezTo>
                    <a:pt x="15270" y="3534"/>
                    <a:pt x="15538" y="1767"/>
                    <a:pt x="15270" y="785"/>
                  </a:cubicBezTo>
                  <a:cubicBezTo>
                    <a:pt x="15001" y="-197"/>
                    <a:pt x="14196" y="-393"/>
                    <a:pt x="12184" y="982"/>
                  </a:cubicBezTo>
                  <a:cubicBezTo>
                    <a:pt x="10171" y="2356"/>
                    <a:pt x="6952" y="5302"/>
                    <a:pt x="4738" y="8051"/>
                  </a:cubicBezTo>
                  <a:cubicBezTo>
                    <a:pt x="2524" y="10800"/>
                    <a:pt x="1317" y="13352"/>
                    <a:pt x="646" y="15218"/>
                  </a:cubicBezTo>
                  <a:cubicBezTo>
                    <a:pt x="-25" y="17083"/>
                    <a:pt x="-159" y="18262"/>
                    <a:pt x="176" y="19145"/>
                  </a:cubicBezTo>
                  <a:cubicBezTo>
                    <a:pt x="512" y="20029"/>
                    <a:pt x="1317" y="20618"/>
                    <a:pt x="4067" y="20912"/>
                  </a:cubicBezTo>
                  <a:cubicBezTo>
                    <a:pt x="6817" y="21207"/>
                    <a:pt x="11513" y="21207"/>
                    <a:pt x="14733" y="21109"/>
                  </a:cubicBezTo>
                  <a:cubicBezTo>
                    <a:pt x="17953" y="21011"/>
                    <a:pt x="19697" y="20814"/>
                    <a:pt x="21441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982669" y="7090030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193164" y="6965147"/>
              <a:ext cx="202256" cy="22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0" fill="norm" stroke="1" extrusionOk="0">
                  <a:moveTo>
                    <a:pt x="11375" y="4643"/>
                  </a:moveTo>
                  <a:cubicBezTo>
                    <a:pt x="10250" y="4441"/>
                    <a:pt x="9125" y="4239"/>
                    <a:pt x="7438" y="5551"/>
                  </a:cubicBezTo>
                  <a:cubicBezTo>
                    <a:pt x="5750" y="6864"/>
                    <a:pt x="3500" y="9690"/>
                    <a:pt x="2037" y="12415"/>
                  </a:cubicBezTo>
                  <a:cubicBezTo>
                    <a:pt x="575" y="15140"/>
                    <a:pt x="-100" y="17764"/>
                    <a:pt x="12" y="19379"/>
                  </a:cubicBezTo>
                  <a:cubicBezTo>
                    <a:pt x="125" y="20994"/>
                    <a:pt x="1025" y="21600"/>
                    <a:pt x="2487" y="21499"/>
                  </a:cubicBezTo>
                  <a:cubicBezTo>
                    <a:pt x="3950" y="21398"/>
                    <a:pt x="5975" y="20591"/>
                    <a:pt x="8900" y="18168"/>
                  </a:cubicBezTo>
                  <a:cubicBezTo>
                    <a:pt x="11825" y="15746"/>
                    <a:pt x="15650" y="11708"/>
                    <a:pt x="17675" y="8882"/>
                  </a:cubicBezTo>
                  <a:cubicBezTo>
                    <a:pt x="19700" y="6056"/>
                    <a:pt x="19925" y="4441"/>
                    <a:pt x="18575" y="2927"/>
                  </a:cubicBezTo>
                  <a:cubicBezTo>
                    <a:pt x="17225" y="1413"/>
                    <a:pt x="14300" y="0"/>
                    <a:pt x="11825" y="0"/>
                  </a:cubicBezTo>
                  <a:cubicBezTo>
                    <a:pt x="9350" y="0"/>
                    <a:pt x="7325" y="1413"/>
                    <a:pt x="6313" y="2725"/>
                  </a:cubicBezTo>
                  <a:cubicBezTo>
                    <a:pt x="5300" y="4037"/>
                    <a:pt x="5300" y="5249"/>
                    <a:pt x="5862" y="6056"/>
                  </a:cubicBezTo>
                  <a:cubicBezTo>
                    <a:pt x="6425" y="6864"/>
                    <a:pt x="7550" y="7267"/>
                    <a:pt x="10250" y="7469"/>
                  </a:cubicBezTo>
                  <a:cubicBezTo>
                    <a:pt x="12950" y="7671"/>
                    <a:pt x="17225" y="7671"/>
                    <a:pt x="21500" y="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450981" y="6929974"/>
              <a:ext cx="141289" cy="23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36" fill="norm" stroke="1" extrusionOk="0">
                  <a:moveTo>
                    <a:pt x="20896" y="118"/>
                  </a:moveTo>
                  <a:cubicBezTo>
                    <a:pt x="19331" y="-73"/>
                    <a:pt x="17766" y="-264"/>
                    <a:pt x="14166" y="1552"/>
                  </a:cubicBezTo>
                  <a:cubicBezTo>
                    <a:pt x="10566" y="3368"/>
                    <a:pt x="4931" y="7191"/>
                    <a:pt x="2113" y="10249"/>
                  </a:cubicBezTo>
                  <a:cubicBezTo>
                    <a:pt x="-704" y="13308"/>
                    <a:pt x="-704" y="15601"/>
                    <a:pt x="2113" y="17322"/>
                  </a:cubicBezTo>
                  <a:cubicBezTo>
                    <a:pt x="4931" y="19042"/>
                    <a:pt x="10566" y="20189"/>
                    <a:pt x="162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700654" y="6945401"/>
              <a:ext cx="145616" cy="21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50" fill="norm" stroke="1" extrusionOk="0">
                  <a:moveTo>
                    <a:pt x="9194" y="6151"/>
                  </a:moveTo>
                  <a:cubicBezTo>
                    <a:pt x="7959" y="5522"/>
                    <a:pt x="6725" y="4893"/>
                    <a:pt x="5337" y="4473"/>
                  </a:cubicBezTo>
                  <a:cubicBezTo>
                    <a:pt x="3948" y="4054"/>
                    <a:pt x="2405" y="3844"/>
                    <a:pt x="1325" y="3215"/>
                  </a:cubicBezTo>
                  <a:cubicBezTo>
                    <a:pt x="245" y="2586"/>
                    <a:pt x="-372" y="1537"/>
                    <a:pt x="245" y="803"/>
                  </a:cubicBezTo>
                  <a:cubicBezTo>
                    <a:pt x="862" y="69"/>
                    <a:pt x="2714" y="-350"/>
                    <a:pt x="4874" y="384"/>
                  </a:cubicBezTo>
                  <a:cubicBezTo>
                    <a:pt x="7034" y="1118"/>
                    <a:pt x="9502" y="3005"/>
                    <a:pt x="12279" y="6675"/>
                  </a:cubicBezTo>
                  <a:cubicBezTo>
                    <a:pt x="15057" y="10345"/>
                    <a:pt x="18142" y="15798"/>
                    <a:pt x="21228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701939" y="7044368"/>
              <a:ext cx="137981" cy="10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30" fill="norm" stroke="1" extrusionOk="0">
                  <a:moveTo>
                    <a:pt x="21334" y="2730"/>
                  </a:moveTo>
                  <a:cubicBezTo>
                    <a:pt x="20025" y="1484"/>
                    <a:pt x="18716" y="237"/>
                    <a:pt x="17243" y="30"/>
                  </a:cubicBezTo>
                  <a:cubicBezTo>
                    <a:pt x="15770" y="-178"/>
                    <a:pt x="14134" y="653"/>
                    <a:pt x="11516" y="3560"/>
                  </a:cubicBezTo>
                  <a:cubicBezTo>
                    <a:pt x="8898" y="6468"/>
                    <a:pt x="5298" y="11453"/>
                    <a:pt x="3007" y="14776"/>
                  </a:cubicBezTo>
                  <a:cubicBezTo>
                    <a:pt x="716" y="18099"/>
                    <a:pt x="-266" y="19760"/>
                    <a:pt x="61" y="20591"/>
                  </a:cubicBezTo>
                  <a:cubicBezTo>
                    <a:pt x="389" y="21422"/>
                    <a:pt x="2025" y="21422"/>
                    <a:pt x="3170" y="21214"/>
                  </a:cubicBezTo>
                  <a:cubicBezTo>
                    <a:pt x="4316" y="21007"/>
                    <a:pt x="4970" y="20591"/>
                    <a:pt x="5625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909769" y="707733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992319" y="6975730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69"/>
                    <a:pt x="7200" y="8938"/>
                    <a:pt x="3600" y="12538"/>
                  </a:cubicBezTo>
                  <a:cubicBezTo>
                    <a:pt x="0" y="16138"/>
                    <a:pt x="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155302" y="6950330"/>
              <a:ext cx="1862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1067"/>
                    <a:pt x="11782" y="2133"/>
                    <a:pt x="8714" y="3200"/>
                  </a:cubicBezTo>
                  <a:cubicBezTo>
                    <a:pt x="5645" y="4267"/>
                    <a:pt x="4418" y="5333"/>
                    <a:pt x="4418" y="6133"/>
                  </a:cubicBezTo>
                  <a:cubicBezTo>
                    <a:pt x="4418" y="6933"/>
                    <a:pt x="5645" y="7467"/>
                    <a:pt x="6873" y="7867"/>
                  </a:cubicBezTo>
                  <a:cubicBezTo>
                    <a:pt x="8100" y="8267"/>
                    <a:pt x="9327" y="8533"/>
                    <a:pt x="10432" y="9067"/>
                  </a:cubicBezTo>
                  <a:cubicBezTo>
                    <a:pt x="11536" y="9600"/>
                    <a:pt x="12518" y="10400"/>
                    <a:pt x="12641" y="11333"/>
                  </a:cubicBezTo>
                  <a:cubicBezTo>
                    <a:pt x="12764" y="12267"/>
                    <a:pt x="12027" y="13333"/>
                    <a:pt x="10186" y="14533"/>
                  </a:cubicBezTo>
                  <a:cubicBezTo>
                    <a:pt x="8345" y="15733"/>
                    <a:pt x="5400" y="17067"/>
                    <a:pt x="3314" y="18000"/>
                  </a:cubicBezTo>
                  <a:cubicBezTo>
                    <a:pt x="1227" y="18933"/>
                    <a:pt x="0" y="19467"/>
                    <a:pt x="0" y="20000"/>
                  </a:cubicBezTo>
                  <a:cubicBezTo>
                    <a:pt x="0" y="20533"/>
                    <a:pt x="1227" y="21067"/>
                    <a:pt x="4173" y="21333"/>
                  </a:cubicBezTo>
                  <a:cubicBezTo>
                    <a:pt x="7118" y="21600"/>
                    <a:pt x="11782" y="21600"/>
                    <a:pt x="16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379669" y="6928015"/>
              <a:ext cx="146051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831"/>
                  </a:moveTo>
                  <a:cubicBezTo>
                    <a:pt x="939" y="860"/>
                    <a:pt x="1878" y="-111"/>
                    <a:pt x="2817" y="10"/>
                  </a:cubicBezTo>
                  <a:cubicBezTo>
                    <a:pt x="3757" y="132"/>
                    <a:pt x="4696" y="1345"/>
                    <a:pt x="7357" y="4258"/>
                  </a:cubicBezTo>
                  <a:cubicBezTo>
                    <a:pt x="10017" y="7170"/>
                    <a:pt x="14400" y="11781"/>
                    <a:pt x="17061" y="14936"/>
                  </a:cubicBezTo>
                  <a:cubicBezTo>
                    <a:pt x="19722" y="18091"/>
                    <a:pt x="20661" y="19790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406784" y="6931280"/>
              <a:ext cx="14433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17589" y="3484"/>
                    <a:pt x="13833" y="6968"/>
                    <a:pt x="10546" y="9987"/>
                  </a:cubicBezTo>
                  <a:cubicBezTo>
                    <a:pt x="7259" y="13006"/>
                    <a:pt x="4442" y="15561"/>
                    <a:pt x="2563" y="17303"/>
                  </a:cubicBezTo>
                  <a:cubicBezTo>
                    <a:pt x="685" y="19045"/>
                    <a:pt x="-254" y="19974"/>
                    <a:pt x="59" y="20555"/>
                  </a:cubicBezTo>
                  <a:cubicBezTo>
                    <a:pt x="372" y="21135"/>
                    <a:pt x="1937" y="21368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582869" y="707733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589219" y="6964731"/>
              <a:ext cx="381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9353"/>
                  </a:moveTo>
                  <a:cubicBezTo>
                    <a:pt x="16800" y="3953"/>
                    <a:pt x="12000" y="-1447"/>
                    <a:pt x="9000" y="353"/>
                  </a:cubicBezTo>
                  <a:cubicBezTo>
                    <a:pt x="6000" y="2153"/>
                    <a:pt x="4800" y="11153"/>
                    <a:pt x="8400" y="15653"/>
                  </a:cubicBezTo>
                  <a:cubicBezTo>
                    <a:pt x="12000" y="20153"/>
                    <a:pt x="20400" y="20153"/>
                    <a:pt x="19800" y="20153"/>
                  </a:cubicBezTo>
                  <a:cubicBezTo>
                    <a:pt x="19200" y="20153"/>
                    <a:pt x="9600" y="20153"/>
                    <a:pt x="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684469" y="6877215"/>
              <a:ext cx="69369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523" fill="norm" stroke="1" extrusionOk="0">
                  <a:moveTo>
                    <a:pt x="0" y="1273"/>
                  </a:moveTo>
                  <a:cubicBezTo>
                    <a:pt x="3176" y="598"/>
                    <a:pt x="6353" y="-77"/>
                    <a:pt x="8894" y="7"/>
                  </a:cubicBezTo>
                  <a:cubicBezTo>
                    <a:pt x="11435" y="92"/>
                    <a:pt x="13341" y="935"/>
                    <a:pt x="15882" y="3382"/>
                  </a:cubicBezTo>
                  <a:cubicBezTo>
                    <a:pt x="18424" y="5829"/>
                    <a:pt x="21600" y="9879"/>
                    <a:pt x="20647" y="13170"/>
                  </a:cubicBezTo>
                  <a:cubicBezTo>
                    <a:pt x="19694" y="16461"/>
                    <a:pt x="14612" y="18992"/>
                    <a:pt x="9529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842969" y="7661530"/>
              <a:ext cx="781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3" y="19543"/>
                    <a:pt x="3746" y="17486"/>
                    <a:pt x="5678" y="15171"/>
                  </a:cubicBezTo>
                  <a:cubicBezTo>
                    <a:pt x="7610" y="12857"/>
                    <a:pt x="9600" y="10286"/>
                    <a:pt x="11385" y="8229"/>
                  </a:cubicBezTo>
                  <a:cubicBezTo>
                    <a:pt x="13171" y="6171"/>
                    <a:pt x="14751" y="4629"/>
                    <a:pt x="16420" y="3343"/>
                  </a:cubicBezTo>
                  <a:cubicBezTo>
                    <a:pt x="18088" y="2057"/>
                    <a:pt x="1984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919169" y="7725030"/>
              <a:ext cx="704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0" y="19600"/>
                    <a:pt x="4541" y="17600"/>
                    <a:pt x="6973" y="14800"/>
                  </a:cubicBezTo>
                  <a:cubicBezTo>
                    <a:pt x="9405" y="12000"/>
                    <a:pt x="12000" y="8400"/>
                    <a:pt x="14465" y="5800"/>
                  </a:cubicBezTo>
                  <a:cubicBezTo>
                    <a:pt x="16930" y="3200"/>
                    <a:pt x="1926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156356" y="7144830"/>
              <a:ext cx="214164" cy="38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94" fill="norm" stroke="1" extrusionOk="0">
                  <a:moveTo>
                    <a:pt x="3002" y="7252"/>
                  </a:moveTo>
                  <a:cubicBezTo>
                    <a:pt x="1944" y="6896"/>
                    <a:pt x="885" y="6540"/>
                    <a:pt x="355" y="6065"/>
                  </a:cubicBezTo>
                  <a:cubicBezTo>
                    <a:pt x="-174" y="5591"/>
                    <a:pt x="-174" y="4997"/>
                    <a:pt x="779" y="3989"/>
                  </a:cubicBezTo>
                  <a:cubicBezTo>
                    <a:pt x="1732" y="2980"/>
                    <a:pt x="3638" y="1556"/>
                    <a:pt x="5226" y="784"/>
                  </a:cubicBezTo>
                  <a:cubicBezTo>
                    <a:pt x="6814" y="13"/>
                    <a:pt x="8085" y="-106"/>
                    <a:pt x="9144" y="72"/>
                  </a:cubicBezTo>
                  <a:cubicBezTo>
                    <a:pt x="10202" y="250"/>
                    <a:pt x="11050" y="725"/>
                    <a:pt x="12214" y="2446"/>
                  </a:cubicBezTo>
                  <a:cubicBezTo>
                    <a:pt x="13379" y="4167"/>
                    <a:pt x="14861" y="7134"/>
                    <a:pt x="16238" y="10160"/>
                  </a:cubicBezTo>
                  <a:cubicBezTo>
                    <a:pt x="17614" y="13186"/>
                    <a:pt x="18885" y="16272"/>
                    <a:pt x="19732" y="18171"/>
                  </a:cubicBezTo>
                  <a:cubicBezTo>
                    <a:pt x="20579" y="20070"/>
                    <a:pt x="21002" y="20782"/>
                    <a:pt x="21426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141919" y="7303253"/>
              <a:ext cx="196851" cy="23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249"/>
                  </a:moveTo>
                  <a:cubicBezTo>
                    <a:pt x="20439" y="52"/>
                    <a:pt x="19277" y="-144"/>
                    <a:pt x="18348" y="151"/>
                  </a:cubicBezTo>
                  <a:cubicBezTo>
                    <a:pt x="17419" y="445"/>
                    <a:pt x="16723" y="1231"/>
                    <a:pt x="14748" y="3587"/>
                  </a:cubicBezTo>
                  <a:cubicBezTo>
                    <a:pt x="12774" y="5943"/>
                    <a:pt x="9523" y="9871"/>
                    <a:pt x="6852" y="13111"/>
                  </a:cubicBezTo>
                  <a:cubicBezTo>
                    <a:pt x="4181" y="16351"/>
                    <a:pt x="2090" y="18903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9421319" y="735038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510219" y="7261480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09"/>
                    <a:pt x="0" y="7418"/>
                    <a:pt x="0" y="11018"/>
                  </a:cubicBezTo>
                  <a:cubicBezTo>
                    <a:pt x="0" y="14618"/>
                    <a:pt x="10800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9640304" y="7162211"/>
              <a:ext cx="263616" cy="23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97" fill="norm" stroke="1" extrusionOk="0">
                  <a:moveTo>
                    <a:pt x="21521" y="945"/>
                  </a:moveTo>
                  <a:cubicBezTo>
                    <a:pt x="20830" y="367"/>
                    <a:pt x="20139" y="-212"/>
                    <a:pt x="18843" y="77"/>
                  </a:cubicBezTo>
                  <a:cubicBezTo>
                    <a:pt x="17547" y="367"/>
                    <a:pt x="15646" y="1524"/>
                    <a:pt x="14091" y="2584"/>
                  </a:cubicBezTo>
                  <a:cubicBezTo>
                    <a:pt x="12535" y="3645"/>
                    <a:pt x="11326" y="4609"/>
                    <a:pt x="10462" y="5477"/>
                  </a:cubicBezTo>
                  <a:cubicBezTo>
                    <a:pt x="9598" y="6345"/>
                    <a:pt x="9079" y="7117"/>
                    <a:pt x="9511" y="7502"/>
                  </a:cubicBezTo>
                  <a:cubicBezTo>
                    <a:pt x="9943" y="7888"/>
                    <a:pt x="11326" y="7888"/>
                    <a:pt x="12449" y="7984"/>
                  </a:cubicBezTo>
                  <a:cubicBezTo>
                    <a:pt x="13572" y="8081"/>
                    <a:pt x="14436" y="8274"/>
                    <a:pt x="14695" y="8852"/>
                  </a:cubicBezTo>
                  <a:cubicBezTo>
                    <a:pt x="14955" y="9431"/>
                    <a:pt x="14609" y="10395"/>
                    <a:pt x="12708" y="11745"/>
                  </a:cubicBezTo>
                  <a:cubicBezTo>
                    <a:pt x="10807" y="13095"/>
                    <a:pt x="7351" y="14831"/>
                    <a:pt x="5191" y="15988"/>
                  </a:cubicBezTo>
                  <a:cubicBezTo>
                    <a:pt x="3031" y="17145"/>
                    <a:pt x="2167" y="17724"/>
                    <a:pt x="1390" y="18399"/>
                  </a:cubicBezTo>
                  <a:cubicBezTo>
                    <a:pt x="612" y="19074"/>
                    <a:pt x="-79" y="19845"/>
                    <a:pt x="7" y="20424"/>
                  </a:cubicBezTo>
                  <a:cubicBezTo>
                    <a:pt x="94" y="21002"/>
                    <a:pt x="958" y="21388"/>
                    <a:pt x="4068" y="21099"/>
                  </a:cubicBezTo>
                  <a:cubicBezTo>
                    <a:pt x="7179" y="20809"/>
                    <a:pt x="12535" y="19845"/>
                    <a:pt x="17892" y="18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922969" y="7185280"/>
              <a:ext cx="165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892"/>
                    <a:pt x="7754" y="7784"/>
                    <a:pt x="11354" y="11384"/>
                  </a:cubicBezTo>
                  <a:cubicBezTo>
                    <a:pt x="14954" y="14984"/>
                    <a:pt x="18277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916619" y="7189825"/>
              <a:ext cx="234951" cy="28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137"/>
                  </a:moveTo>
                  <a:cubicBezTo>
                    <a:pt x="20627" y="-24"/>
                    <a:pt x="19654" y="-185"/>
                    <a:pt x="18195" y="540"/>
                  </a:cubicBezTo>
                  <a:cubicBezTo>
                    <a:pt x="16735" y="1266"/>
                    <a:pt x="14789" y="2878"/>
                    <a:pt x="12259" y="5457"/>
                  </a:cubicBezTo>
                  <a:cubicBezTo>
                    <a:pt x="9730" y="8036"/>
                    <a:pt x="6616" y="11582"/>
                    <a:pt x="4476" y="14403"/>
                  </a:cubicBezTo>
                  <a:cubicBezTo>
                    <a:pt x="2335" y="17224"/>
                    <a:pt x="1168" y="19319"/>
                    <a:pt x="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0145219" y="738213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0208719" y="727418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0316669" y="7121780"/>
              <a:ext cx="10516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9" h="21600" fill="norm" stroke="1" extrusionOk="0">
                  <a:moveTo>
                    <a:pt x="6113" y="0"/>
                  </a:moveTo>
                  <a:cubicBezTo>
                    <a:pt x="8151" y="0"/>
                    <a:pt x="10189" y="0"/>
                    <a:pt x="12226" y="498"/>
                  </a:cubicBezTo>
                  <a:cubicBezTo>
                    <a:pt x="14264" y="997"/>
                    <a:pt x="16302" y="1994"/>
                    <a:pt x="18136" y="4431"/>
                  </a:cubicBezTo>
                  <a:cubicBezTo>
                    <a:pt x="19970" y="6868"/>
                    <a:pt x="21600" y="10745"/>
                    <a:pt x="18543" y="13846"/>
                  </a:cubicBezTo>
                  <a:cubicBezTo>
                    <a:pt x="15487" y="16948"/>
                    <a:pt x="7743" y="19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868066" y="7143189"/>
              <a:ext cx="235754" cy="47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98" fill="norm" stroke="1" extrusionOk="0">
                  <a:moveTo>
                    <a:pt x="17539" y="180"/>
                  </a:moveTo>
                  <a:cubicBezTo>
                    <a:pt x="14722" y="-11"/>
                    <a:pt x="11904" y="-202"/>
                    <a:pt x="8993" y="467"/>
                  </a:cubicBezTo>
                  <a:cubicBezTo>
                    <a:pt x="6082" y="1136"/>
                    <a:pt x="3077" y="2665"/>
                    <a:pt x="1386" y="4720"/>
                  </a:cubicBezTo>
                  <a:cubicBezTo>
                    <a:pt x="-304" y="6775"/>
                    <a:pt x="-680" y="9356"/>
                    <a:pt x="1574" y="12079"/>
                  </a:cubicBezTo>
                  <a:cubicBezTo>
                    <a:pt x="3828" y="14803"/>
                    <a:pt x="8711" y="17671"/>
                    <a:pt x="12374" y="19248"/>
                  </a:cubicBezTo>
                  <a:cubicBezTo>
                    <a:pt x="16037" y="20825"/>
                    <a:pt x="18478" y="21111"/>
                    <a:pt x="2092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607734" y="7163183"/>
              <a:ext cx="242336" cy="26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64" fill="norm" stroke="1" extrusionOk="0">
                  <a:moveTo>
                    <a:pt x="650" y="6367"/>
                  </a:moveTo>
                  <a:cubicBezTo>
                    <a:pt x="650" y="7218"/>
                    <a:pt x="650" y="8068"/>
                    <a:pt x="1116" y="8493"/>
                  </a:cubicBezTo>
                  <a:cubicBezTo>
                    <a:pt x="1581" y="8918"/>
                    <a:pt x="2512" y="8918"/>
                    <a:pt x="5119" y="8408"/>
                  </a:cubicBezTo>
                  <a:cubicBezTo>
                    <a:pt x="7726" y="7898"/>
                    <a:pt x="12009" y="6877"/>
                    <a:pt x="14616" y="5942"/>
                  </a:cubicBezTo>
                  <a:cubicBezTo>
                    <a:pt x="17222" y="5007"/>
                    <a:pt x="18153" y="4156"/>
                    <a:pt x="18619" y="3221"/>
                  </a:cubicBezTo>
                  <a:cubicBezTo>
                    <a:pt x="19085" y="2285"/>
                    <a:pt x="19085" y="1265"/>
                    <a:pt x="18060" y="584"/>
                  </a:cubicBezTo>
                  <a:cubicBezTo>
                    <a:pt x="17036" y="-96"/>
                    <a:pt x="14988" y="-436"/>
                    <a:pt x="12009" y="1010"/>
                  </a:cubicBezTo>
                  <a:cubicBezTo>
                    <a:pt x="9029" y="2455"/>
                    <a:pt x="5119" y="5687"/>
                    <a:pt x="2791" y="8578"/>
                  </a:cubicBezTo>
                  <a:cubicBezTo>
                    <a:pt x="464" y="11470"/>
                    <a:pt x="-281" y="14021"/>
                    <a:pt x="91" y="15977"/>
                  </a:cubicBezTo>
                  <a:cubicBezTo>
                    <a:pt x="464" y="17933"/>
                    <a:pt x="1953" y="19293"/>
                    <a:pt x="5678" y="20058"/>
                  </a:cubicBezTo>
                  <a:cubicBezTo>
                    <a:pt x="9402" y="20824"/>
                    <a:pt x="15360" y="20994"/>
                    <a:pt x="21319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0551619" y="6836030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859356" y="6704415"/>
              <a:ext cx="117714" cy="20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29" fill="norm" stroke="1" extrusionOk="0">
                  <a:moveTo>
                    <a:pt x="15664" y="3063"/>
                  </a:moveTo>
                  <a:cubicBezTo>
                    <a:pt x="14507" y="2199"/>
                    <a:pt x="13350" y="1335"/>
                    <a:pt x="12000" y="1227"/>
                  </a:cubicBezTo>
                  <a:cubicBezTo>
                    <a:pt x="10650" y="1119"/>
                    <a:pt x="9107" y="1767"/>
                    <a:pt x="7371" y="3819"/>
                  </a:cubicBezTo>
                  <a:cubicBezTo>
                    <a:pt x="5636" y="5871"/>
                    <a:pt x="3707" y="9327"/>
                    <a:pt x="2357" y="12027"/>
                  </a:cubicBezTo>
                  <a:cubicBezTo>
                    <a:pt x="1007" y="14727"/>
                    <a:pt x="236" y="16671"/>
                    <a:pt x="43" y="18183"/>
                  </a:cubicBezTo>
                  <a:cubicBezTo>
                    <a:pt x="-150" y="19695"/>
                    <a:pt x="236" y="20775"/>
                    <a:pt x="2550" y="20991"/>
                  </a:cubicBezTo>
                  <a:cubicBezTo>
                    <a:pt x="4864" y="21207"/>
                    <a:pt x="9107" y="20559"/>
                    <a:pt x="12579" y="17643"/>
                  </a:cubicBezTo>
                  <a:cubicBezTo>
                    <a:pt x="16050" y="14727"/>
                    <a:pt x="18750" y="9543"/>
                    <a:pt x="19907" y="6303"/>
                  </a:cubicBezTo>
                  <a:cubicBezTo>
                    <a:pt x="21064" y="3063"/>
                    <a:pt x="20679" y="1767"/>
                    <a:pt x="18750" y="903"/>
                  </a:cubicBezTo>
                  <a:cubicBezTo>
                    <a:pt x="16821" y="39"/>
                    <a:pt x="13350" y="-393"/>
                    <a:pt x="10264" y="471"/>
                  </a:cubicBezTo>
                  <a:cubicBezTo>
                    <a:pt x="7179" y="1335"/>
                    <a:pt x="4479" y="3495"/>
                    <a:pt x="3129" y="5223"/>
                  </a:cubicBezTo>
                  <a:cubicBezTo>
                    <a:pt x="1779" y="6951"/>
                    <a:pt x="1779" y="8247"/>
                    <a:pt x="3900" y="9219"/>
                  </a:cubicBezTo>
                  <a:cubicBezTo>
                    <a:pt x="6021" y="10191"/>
                    <a:pt x="10264" y="10839"/>
                    <a:pt x="13543" y="11055"/>
                  </a:cubicBezTo>
                  <a:cubicBezTo>
                    <a:pt x="16821" y="11271"/>
                    <a:pt x="19136" y="11055"/>
                    <a:pt x="21450" y="1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1071229" y="6696330"/>
              <a:ext cx="10269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20958" y="0"/>
                  </a:moveTo>
                  <a:cubicBezTo>
                    <a:pt x="16638" y="411"/>
                    <a:pt x="12318" y="823"/>
                    <a:pt x="8430" y="3086"/>
                  </a:cubicBezTo>
                  <a:cubicBezTo>
                    <a:pt x="4542" y="5349"/>
                    <a:pt x="1086" y="9463"/>
                    <a:pt x="222" y="12549"/>
                  </a:cubicBezTo>
                  <a:cubicBezTo>
                    <a:pt x="-642" y="15634"/>
                    <a:pt x="1086" y="17691"/>
                    <a:pt x="4110" y="19029"/>
                  </a:cubicBezTo>
                  <a:cubicBezTo>
                    <a:pt x="7134" y="20366"/>
                    <a:pt x="11454" y="20983"/>
                    <a:pt x="157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1245594" y="6699735"/>
              <a:ext cx="118826" cy="21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69" fill="norm" stroke="1" extrusionOk="0">
                  <a:moveTo>
                    <a:pt x="5265" y="7692"/>
                  </a:moveTo>
                  <a:cubicBezTo>
                    <a:pt x="3775" y="7075"/>
                    <a:pt x="2285" y="6458"/>
                    <a:pt x="1168" y="5326"/>
                  </a:cubicBezTo>
                  <a:cubicBezTo>
                    <a:pt x="51" y="4195"/>
                    <a:pt x="-694" y="2549"/>
                    <a:pt x="982" y="1418"/>
                  </a:cubicBezTo>
                  <a:cubicBezTo>
                    <a:pt x="2658" y="286"/>
                    <a:pt x="6754" y="-331"/>
                    <a:pt x="10106" y="183"/>
                  </a:cubicBezTo>
                  <a:cubicBezTo>
                    <a:pt x="13458" y="698"/>
                    <a:pt x="16065" y="2343"/>
                    <a:pt x="17740" y="6046"/>
                  </a:cubicBezTo>
                  <a:cubicBezTo>
                    <a:pt x="19416" y="9749"/>
                    <a:pt x="20161" y="15509"/>
                    <a:pt x="20906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1234425" y="6812092"/>
              <a:ext cx="129995" cy="11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970" fill="norm" stroke="1" extrusionOk="0">
                  <a:moveTo>
                    <a:pt x="21396" y="860"/>
                  </a:moveTo>
                  <a:cubicBezTo>
                    <a:pt x="19654" y="115"/>
                    <a:pt x="17912" y="-630"/>
                    <a:pt x="14777" y="860"/>
                  </a:cubicBezTo>
                  <a:cubicBezTo>
                    <a:pt x="11641" y="2349"/>
                    <a:pt x="7112" y="6073"/>
                    <a:pt x="4325" y="8867"/>
                  </a:cubicBezTo>
                  <a:cubicBezTo>
                    <a:pt x="1538" y="11660"/>
                    <a:pt x="493" y="13522"/>
                    <a:pt x="144" y="15384"/>
                  </a:cubicBezTo>
                  <a:cubicBezTo>
                    <a:pt x="-204" y="17246"/>
                    <a:pt x="144" y="19108"/>
                    <a:pt x="493" y="20039"/>
                  </a:cubicBezTo>
                  <a:cubicBezTo>
                    <a:pt x="841" y="20970"/>
                    <a:pt x="1190" y="20970"/>
                    <a:pt x="1538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1408869" y="6836030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1450875" y="6759830"/>
              <a:ext cx="2784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744"/>
                    <a:pt x="4867" y="7488"/>
                    <a:pt x="1782" y="11088"/>
                  </a:cubicBezTo>
                  <a:cubicBezTo>
                    <a:pt x="-1304" y="14688"/>
                    <a:pt x="239" y="1814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1553788" y="6722725"/>
              <a:ext cx="191632" cy="17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26" fill="norm" stroke="1" extrusionOk="0">
                  <a:moveTo>
                    <a:pt x="21489" y="642"/>
                  </a:moveTo>
                  <a:cubicBezTo>
                    <a:pt x="20302" y="134"/>
                    <a:pt x="19115" y="-374"/>
                    <a:pt x="16386" y="388"/>
                  </a:cubicBezTo>
                  <a:cubicBezTo>
                    <a:pt x="13656" y="1151"/>
                    <a:pt x="9384" y="3184"/>
                    <a:pt x="6773" y="4708"/>
                  </a:cubicBezTo>
                  <a:cubicBezTo>
                    <a:pt x="4162" y="6233"/>
                    <a:pt x="3212" y="7250"/>
                    <a:pt x="3687" y="8012"/>
                  </a:cubicBezTo>
                  <a:cubicBezTo>
                    <a:pt x="4162" y="8774"/>
                    <a:pt x="6060" y="9282"/>
                    <a:pt x="7366" y="10045"/>
                  </a:cubicBezTo>
                  <a:cubicBezTo>
                    <a:pt x="8671" y="10807"/>
                    <a:pt x="9384" y="11824"/>
                    <a:pt x="9146" y="12713"/>
                  </a:cubicBezTo>
                  <a:cubicBezTo>
                    <a:pt x="8909" y="13602"/>
                    <a:pt x="7722" y="14365"/>
                    <a:pt x="6535" y="15127"/>
                  </a:cubicBezTo>
                  <a:cubicBezTo>
                    <a:pt x="5348" y="15890"/>
                    <a:pt x="4162" y="16652"/>
                    <a:pt x="2856" y="17668"/>
                  </a:cubicBezTo>
                  <a:cubicBezTo>
                    <a:pt x="1551" y="18685"/>
                    <a:pt x="126" y="19955"/>
                    <a:pt x="8" y="20591"/>
                  </a:cubicBezTo>
                  <a:cubicBezTo>
                    <a:pt x="-111" y="21226"/>
                    <a:pt x="1076" y="21226"/>
                    <a:pt x="3331" y="21226"/>
                  </a:cubicBezTo>
                  <a:cubicBezTo>
                    <a:pt x="5586" y="21226"/>
                    <a:pt x="8909" y="21226"/>
                    <a:pt x="12232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1764469" y="6759830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00"/>
                    <a:pt x="9600" y="10200"/>
                    <a:pt x="13200" y="13800"/>
                  </a:cubicBezTo>
                  <a:cubicBezTo>
                    <a:pt x="16800" y="17400"/>
                    <a:pt x="192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1713669" y="6740780"/>
              <a:ext cx="190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73"/>
                    <a:pt x="14400" y="6545"/>
                    <a:pt x="10800" y="10145"/>
                  </a:cubicBezTo>
                  <a:cubicBezTo>
                    <a:pt x="7200" y="13745"/>
                    <a:pt x="360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1885119" y="6912230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1961319" y="684238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2005769" y="6739697"/>
              <a:ext cx="74487" cy="29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70" fill="norm" stroke="1" extrusionOk="0">
                  <a:moveTo>
                    <a:pt x="0" y="1930"/>
                  </a:moveTo>
                  <a:cubicBezTo>
                    <a:pt x="1800" y="1313"/>
                    <a:pt x="3600" y="696"/>
                    <a:pt x="6000" y="310"/>
                  </a:cubicBezTo>
                  <a:cubicBezTo>
                    <a:pt x="8400" y="-76"/>
                    <a:pt x="11400" y="-230"/>
                    <a:pt x="14400" y="619"/>
                  </a:cubicBezTo>
                  <a:cubicBezTo>
                    <a:pt x="17400" y="1467"/>
                    <a:pt x="20400" y="3319"/>
                    <a:pt x="21000" y="5941"/>
                  </a:cubicBezTo>
                  <a:cubicBezTo>
                    <a:pt x="21600" y="8564"/>
                    <a:pt x="19800" y="11959"/>
                    <a:pt x="16500" y="14659"/>
                  </a:cubicBezTo>
                  <a:cubicBezTo>
                    <a:pt x="13200" y="17359"/>
                    <a:pt x="8400" y="19364"/>
                    <a:pt x="3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091119" y="7712755"/>
              <a:ext cx="1103650" cy="7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49" fill="norm" stroke="1" extrusionOk="0">
                  <a:moveTo>
                    <a:pt x="0" y="9133"/>
                  </a:moveTo>
                  <a:cubicBezTo>
                    <a:pt x="0" y="8516"/>
                    <a:pt x="0" y="7899"/>
                    <a:pt x="826" y="6973"/>
                  </a:cubicBezTo>
                  <a:cubicBezTo>
                    <a:pt x="1652" y="6047"/>
                    <a:pt x="3304" y="4813"/>
                    <a:pt x="4894" y="4196"/>
                  </a:cubicBezTo>
                  <a:cubicBezTo>
                    <a:pt x="6484" y="3579"/>
                    <a:pt x="8012" y="3579"/>
                    <a:pt x="9582" y="3579"/>
                  </a:cubicBezTo>
                  <a:cubicBezTo>
                    <a:pt x="11151" y="3579"/>
                    <a:pt x="12762" y="3579"/>
                    <a:pt x="14393" y="3270"/>
                  </a:cubicBezTo>
                  <a:cubicBezTo>
                    <a:pt x="16024" y="2962"/>
                    <a:pt x="17676" y="2345"/>
                    <a:pt x="18730" y="2036"/>
                  </a:cubicBezTo>
                  <a:cubicBezTo>
                    <a:pt x="19783" y="1727"/>
                    <a:pt x="20237" y="1727"/>
                    <a:pt x="20650" y="1419"/>
                  </a:cubicBezTo>
                  <a:cubicBezTo>
                    <a:pt x="21063" y="1110"/>
                    <a:pt x="21435" y="493"/>
                    <a:pt x="21517" y="185"/>
                  </a:cubicBezTo>
                  <a:cubicBezTo>
                    <a:pt x="21600" y="-124"/>
                    <a:pt x="21393" y="-124"/>
                    <a:pt x="20588" y="802"/>
                  </a:cubicBezTo>
                  <a:cubicBezTo>
                    <a:pt x="19783" y="1727"/>
                    <a:pt x="18379" y="3579"/>
                    <a:pt x="16933" y="5739"/>
                  </a:cubicBezTo>
                  <a:cubicBezTo>
                    <a:pt x="15488" y="7899"/>
                    <a:pt x="14001" y="10367"/>
                    <a:pt x="12369" y="11910"/>
                  </a:cubicBezTo>
                  <a:cubicBezTo>
                    <a:pt x="10738" y="13453"/>
                    <a:pt x="8962" y="14070"/>
                    <a:pt x="7331" y="14687"/>
                  </a:cubicBezTo>
                  <a:cubicBezTo>
                    <a:pt x="5699" y="15305"/>
                    <a:pt x="4213" y="15922"/>
                    <a:pt x="3345" y="16539"/>
                  </a:cubicBezTo>
                  <a:cubicBezTo>
                    <a:pt x="2478" y="17156"/>
                    <a:pt x="2230" y="17773"/>
                    <a:pt x="1982" y="18390"/>
                  </a:cubicBezTo>
                  <a:cubicBezTo>
                    <a:pt x="1735" y="19007"/>
                    <a:pt x="1487" y="19625"/>
                    <a:pt x="1487" y="20242"/>
                  </a:cubicBezTo>
                  <a:cubicBezTo>
                    <a:pt x="1487" y="20859"/>
                    <a:pt x="1735" y="21476"/>
                    <a:pt x="2643" y="21167"/>
                  </a:cubicBezTo>
                  <a:cubicBezTo>
                    <a:pt x="3552" y="20859"/>
                    <a:pt x="5121" y="19625"/>
                    <a:pt x="6732" y="18390"/>
                  </a:cubicBezTo>
                  <a:cubicBezTo>
                    <a:pt x="8343" y="17156"/>
                    <a:pt x="9995" y="15922"/>
                    <a:pt x="11089" y="15305"/>
                  </a:cubicBezTo>
                  <a:cubicBezTo>
                    <a:pt x="12184" y="14687"/>
                    <a:pt x="12720" y="14687"/>
                    <a:pt x="13133" y="14379"/>
                  </a:cubicBezTo>
                  <a:cubicBezTo>
                    <a:pt x="13546" y="14070"/>
                    <a:pt x="13836" y="13453"/>
                    <a:pt x="13877" y="12836"/>
                  </a:cubicBezTo>
                  <a:cubicBezTo>
                    <a:pt x="13918" y="12219"/>
                    <a:pt x="13712" y="11602"/>
                    <a:pt x="13092" y="10985"/>
                  </a:cubicBezTo>
                  <a:cubicBezTo>
                    <a:pt x="12473" y="10367"/>
                    <a:pt x="11440" y="9750"/>
                    <a:pt x="10821" y="9442"/>
                  </a:cubicBezTo>
                  <a:cubicBezTo>
                    <a:pt x="10201" y="9133"/>
                    <a:pt x="9995" y="9133"/>
                    <a:pt x="10036" y="9442"/>
                  </a:cubicBezTo>
                  <a:cubicBezTo>
                    <a:pt x="10077" y="9750"/>
                    <a:pt x="10366" y="10367"/>
                    <a:pt x="11337" y="12219"/>
                  </a:cubicBezTo>
                  <a:cubicBezTo>
                    <a:pt x="12307" y="14070"/>
                    <a:pt x="13959" y="17156"/>
                    <a:pt x="15611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331419" y="3640848"/>
              <a:ext cx="251459" cy="49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57" fill="norm" stroke="1" extrusionOk="0">
                  <a:moveTo>
                    <a:pt x="18360" y="3634"/>
                  </a:moveTo>
                  <a:cubicBezTo>
                    <a:pt x="18360" y="3174"/>
                    <a:pt x="18360" y="2714"/>
                    <a:pt x="18270" y="2255"/>
                  </a:cubicBezTo>
                  <a:cubicBezTo>
                    <a:pt x="18180" y="1795"/>
                    <a:pt x="18000" y="1336"/>
                    <a:pt x="18540" y="876"/>
                  </a:cubicBezTo>
                  <a:cubicBezTo>
                    <a:pt x="19080" y="417"/>
                    <a:pt x="20340" y="-43"/>
                    <a:pt x="20970" y="3"/>
                  </a:cubicBezTo>
                  <a:cubicBezTo>
                    <a:pt x="21600" y="49"/>
                    <a:pt x="21600" y="600"/>
                    <a:pt x="20340" y="2163"/>
                  </a:cubicBezTo>
                  <a:cubicBezTo>
                    <a:pt x="19080" y="3726"/>
                    <a:pt x="16560" y="6299"/>
                    <a:pt x="13860" y="8781"/>
                  </a:cubicBezTo>
                  <a:cubicBezTo>
                    <a:pt x="11160" y="11263"/>
                    <a:pt x="8280" y="13652"/>
                    <a:pt x="5940" y="15766"/>
                  </a:cubicBezTo>
                  <a:cubicBezTo>
                    <a:pt x="3600" y="17880"/>
                    <a:pt x="1800" y="19719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229274" y="4016630"/>
              <a:ext cx="8944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9171" y="0"/>
                  </a:moveTo>
                  <a:cubicBezTo>
                    <a:pt x="6660" y="600"/>
                    <a:pt x="4148" y="1200"/>
                    <a:pt x="2390" y="3000"/>
                  </a:cubicBezTo>
                  <a:cubicBezTo>
                    <a:pt x="632" y="4800"/>
                    <a:pt x="-373" y="7800"/>
                    <a:pt x="129" y="10200"/>
                  </a:cubicBezTo>
                  <a:cubicBezTo>
                    <a:pt x="632" y="12600"/>
                    <a:pt x="2641" y="14400"/>
                    <a:pt x="6408" y="16200"/>
                  </a:cubicBezTo>
                  <a:cubicBezTo>
                    <a:pt x="10176" y="18000"/>
                    <a:pt x="15701" y="19800"/>
                    <a:pt x="212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337769" y="4035680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4800"/>
                    <a:pt x="9078" y="9600"/>
                    <a:pt x="5478" y="13200"/>
                  </a:cubicBezTo>
                  <a:cubicBezTo>
                    <a:pt x="1878" y="16800"/>
                    <a:pt x="93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7697" y="4643774"/>
              <a:ext cx="168823" cy="65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80" fill="norm" stroke="1" extrusionOk="0">
                  <a:moveTo>
                    <a:pt x="21010" y="3154"/>
                  </a:moveTo>
                  <a:cubicBezTo>
                    <a:pt x="20220" y="2464"/>
                    <a:pt x="19430" y="1774"/>
                    <a:pt x="17849" y="1222"/>
                  </a:cubicBezTo>
                  <a:cubicBezTo>
                    <a:pt x="16269" y="670"/>
                    <a:pt x="13898" y="256"/>
                    <a:pt x="12054" y="84"/>
                  </a:cubicBezTo>
                  <a:cubicBezTo>
                    <a:pt x="10210" y="-89"/>
                    <a:pt x="8893" y="-20"/>
                    <a:pt x="7049" y="532"/>
                  </a:cubicBezTo>
                  <a:cubicBezTo>
                    <a:pt x="5205" y="1084"/>
                    <a:pt x="2834" y="2119"/>
                    <a:pt x="1386" y="3327"/>
                  </a:cubicBezTo>
                  <a:cubicBezTo>
                    <a:pt x="-63" y="4535"/>
                    <a:pt x="-590" y="5915"/>
                    <a:pt x="859" y="7675"/>
                  </a:cubicBezTo>
                  <a:cubicBezTo>
                    <a:pt x="2308" y="9434"/>
                    <a:pt x="5732" y="11574"/>
                    <a:pt x="7839" y="13678"/>
                  </a:cubicBezTo>
                  <a:cubicBezTo>
                    <a:pt x="9947" y="15783"/>
                    <a:pt x="10737" y="17853"/>
                    <a:pt x="11000" y="19061"/>
                  </a:cubicBezTo>
                  <a:cubicBezTo>
                    <a:pt x="11264" y="20269"/>
                    <a:pt x="11000" y="20614"/>
                    <a:pt x="10210" y="20924"/>
                  </a:cubicBezTo>
                  <a:cubicBezTo>
                    <a:pt x="9420" y="21235"/>
                    <a:pt x="8103" y="21511"/>
                    <a:pt x="7181" y="21476"/>
                  </a:cubicBezTo>
                  <a:cubicBezTo>
                    <a:pt x="6259" y="21442"/>
                    <a:pt x="5732" y="21097"/>
                    <a:pt x="5864" y="20683"/>
                  </a:cubicBezTo>
                  <a:cubicBezTo>
                    <a:pt x="5995" y="20269"/>
                    <a:pt x="6786" y="19786"/>
                    <a:pt x="7576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01001" y="4771997"/>
              <a:ext cx="103319" cy="42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01" fill="norm" stroke="1" extrusionOk="0">
                  <a:moveTo>
                    <a:pt x="21087" y="2887"/>
                  </a:moveTo>
                  <a:cubicBezTo>
                    <a:pt x="18927" y="1929"/>
                    <a:pt x="16767" y="971"/>
                    <a:pt x="14391" y="439"/>
                  </a:cubicBezTo>
                  <a:cubicBezTo>
                    <a:pt x="12015" y="-93"/>
                    <a:pt x="9423" y="-199"/>
                    <a:pt x="7047" y="439"/>
                  </a:cubicBezTo>
                  <a:cubicBezTo>
                    <a:pt x="4671" y="1078"/>
                    <a:pt x="2511" y="2461"/>
                    <a:pt x="1215" y="4536"/>
                  </a:cubicBezTo>
                  <a:cubicBezTo>
                    <a:pt x="-81" y="6611"/>
                    <a:pt x="-513" y="9377"/>
                    <a:pt x="783" y="11984"/>
                  </a:cubicBezTo>
                  <a:cubicBezTo>
                    <a:pt x="2079" y="14591"/>
                    <a:pt x="5103" y="17038"/>
                    <a:pt x="7047" y="18581"/>
                  </a:cubicBezTo>
                  <a:cubicBezTo>
                    <a:pt x="8991" y="20124"/>
                    <a:pt x="9855" y="20763"/>
                    <a:pt x="10719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258269" y="5013580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600"/>
                    <a:pt x="1800" y="13600"/>
                    <a:pt x="5400" y="10000"/>
                  </a:cubicBezTo>
                  <a:cubicBezTo>
                    <a:pt x="9000" y="6400"/>
                    <a:pt x="153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46358" y="4821857"/>
              <a:ext cx="91312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41" fill="norm" stroke="1" extrusionOk="0">
                  <a:moveTo>
                    <a:pt x="21177" y="502"/>
                  </a:moveTo>
                  <a:cubicBezTo>
                    <a:pt x="17741" y="222"/>
                    <a:pt x="14304" y="-59"/>
                    <a:pt x="11604" y="11"/>
                  </a:cubicBezTo>
                  <a:cubicBezTo>
                    <a:pt x="8904" y="81"/>
                    <a:pt x="6941" y="502"/>
                    <a:pt x="4977" y="2466"/>
                  </a:cubicBezTo>
                  <a:cubicBezTo>
                    <a:pt x="3013" y="4429"/>
                    <a:pt x="1050" y="7936"/>
                    <a:pt x="313" y="11022"/>
                  </a:cubicBezTo>
                  <a:cubicBezTo>
                    <a:pt x="-423" y="14107"/>
                    <a:pt x="68" y="16772"/>
                    <a:pt x="2522" y="18455"/>
                  </a:cubicBezTo>
                  <a:cubicBezTo>
                    <a:pt x="4977" y="20138"/>
                    <a:pt x="9395" y="20840"/>
                    <a:pt x="1381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85097" y="4832965"/>
              <a:ext cx="174823" cy="25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828" fill="norm" stroke="1" extrusionOk="0">
                  <a:moveTo>
                    <a:pt x="11209" y="3288"/>
                  </a:moveTo>
                  <a:cubicBezTo>
                    <a:pt x="9924" y="2777"/>
                    <a:pt x="8638" y="2267"/>
                    <a:pt x="7352" y="2097"/>
                  </a:cubicBezTo>
                  <a:cubicBezTo>
                    <a:pt x="6067" y="1927"/>
                    <a:pt x="4781" y="2097"/>
                    <a:pt x="3495" y="4308"/>
                  </a:cubicBezTo>
                  <a:cubicBezTo>
                    <a:pt x="2209" y="6519"/>
                    <a:pt x="924" y="10771"/>
                    <a:pt x="795" y="14088"/>
                  </a:cubicBezTo>
                  <a:cubicBezTo>
                    <a:pt x="667" y="17404"/>
                    <a:pt x="1695" y="19785"/>
                    <a:pt x="3881" y="20551"/>
                  </a:cubicBezTo>
                  <a:cubicBezTo>
                    <a:pt x="6067" y="21316"/>
                    <a:pt x="9409" y="20466"/>
                    <a:pt x="12109" y="18425"/>
                  </a:cubicBezTo>
                  <a:cubicBezTo>
                    <a:pt x="14809" y="16384"/>
                    <a:pt x="16867" y="13152"/>
                    <a:pt x="16995" y="10006"/>
                  </a:cubicBezTo>
                  <a:cubicBezTo>
                    <a:pt x="17124" y="6859"/>
                    <a:pt x="15324" y="3798"/>
                    <a:pt x="13138" y="2012"/>
                  </a:cubicBezTo>
                  <a:cubicBezTo>
                    <a:pt x="10952" y="226"/>
                    <a:pt x="8381" y="-284"/>
                    <a:pt x="6067" y="141"/>
                  </a:cubicBezTo>
                  <a:cubicBezTo>
                    <a:pt x="3752" y="566"/>
                    <a:pt x="1695" y="1927"/>
                    <a:pt x="667" y="3118"/>
                  </a:cubicBezTo>
                  <a:cubicBezTo>
                    <a:pt x="-362" y="4308"/>
                    <a:pt x="-362" y="5329"/>
                    <a:pt x="1824" y="6094"/>
                  </a:cubicBezTo>
                  <a:cubicBezTo>
                    <a:pt x="4009" y="6859"/>
                    <a:pt x="8381" y="7370"/>
                    <a:pt x="11981" y="7370"/>
                  </a:cubicBezTo>
                  <a:cubicBezTo>
                    <a:pt x="15581" y="7370"/>
                    <a:pt x="18409" y="6859"/>
                    <a:pt x="21238" y="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818011" y="4715130"/>
              <a:ext cx="62559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4000" y="0"/>
                  </a:moveTo>
                  <a:cubicBezTo>
                    <a:pt x="1840" y="1549"/>
                    <a:pt x="-320" y="3099"/>
                    <a:pt x="40" y="5286"/>
                  </a:cubicBezTo>
                  <a:cubicBezTo>
                    <a:pt x="400" y="7473"/>
                    <a:pt x="3280" y="10299"/>
                    <a:pt x="6160" y="12942"/>
                  </a:cubicBezTo>
                  <a:cubicBezTo>
                    <a:pt x="9040" y="15585"/>
                    <a:pt x="11920" y="18046"/>
                    <a:pt x="14440" y="19458"/>
                  </a:cubicBezTo>
                  <a:cubicBezTo>
                    <a:pt x="16960" y="20871"/>
                    <a:pt x="19120" y="21235"/>
                    <a:pt x="21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918669" y="4829430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526"/>
                    <a:pt x="2400" y="9051"/>
                    <a:pt x="6000" y="12651"/>
                  </a:cubicBezTo>
                  <a:cubicBezTo>
                    <a:pt x="9600" y="16251"/>
                    <a:pt x="156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910056" y="4800415"/>
              <a:ext cx="126154" cy="25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191" fill="norm" stroke="1" extrusionOk="0">
                  <a:moveTo>
                    <a:pt x="367" y="4551"/>
                  </a:moveTo>
                  <a:cubicBezTo>
                    <a:pt x="24" y="2958"/>
                    <a:pt x="-319" y="1364"/>
                    <a:pt x="538" y="568"/>
                  </a:cubicBezTo>
                  <a:cubicBezTo>
                    <a:pt x="1395" y="-229"/>
                    <a:pt x="3452" y="-229"/>
                    <a:pt x="7224" y="833"/>
                  </a:cubicBezTo>
                  <a:cubicBezTo>
                    <a:pt x="10995" y="1896"/>
                    <a:pt x="16481" y="4020"/>
                    <a:pt x="18881" y="6853"/>
                  </a:cubicBezTo>
                  <a:cubicBezTo>
                    <a:pt x="21281" y="9686"/>
                    <a:pt x="20595" y="13227"/>
                    <a:pt x="18881" y="15705"/>
                  </a:cubicBezTo>
                  <a:cubicBezTo>
                    <a:pt x="17167" y="18184"/>
                    <a:pt x="14424" y="19601"/>
                    <a:pt x="12195" y="20397"/>
                  </a:cubicBezTo>
                  <a:cubicBezTo>
                    <a:pt x="9967" y="21194"/>
                    <a:pt x="8252" y="21371"/>
                    <a:pt x="7395" y="21017"/>
                  </a:cubicBezTo>
                  <a:cubicBezTo>
                    <a:pt x="6538" y="20663"/>
                    <a:pt x="6538" y="19778"/>
                    <a:pt x="6710" y="18804"/>
                  </a:cubicBezTo>
                  <a:cubicBezTo>
                    <a:pt x="6881" y="17830"/>
                    <a:pt x="7224" y="16768"/>
                    <a:pt x="7567" y="15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045669" y="4708780"/>
              <a:ext cx="12018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0" y="0"/>
                  </a:moveTo>
                  <a:cubicBezTo>
                    <a:pt x="2197" y="0"/>
                    <a:pt x="4393" y="0"/>
                    <a:pt x="7505" y="1050"/>
                  </a:cubicBezTo>
                  <a:cubicBezTo>
                    <a:pt x="10617" y="2100"/>
                    <a:pt x="14644" y="4200"/>
                    <a:pt x="17390" y="6750"/>
                  </a:cubicBezTo>
                  <a:cubicBezTo>
                    <a:pt x="20136" y="9300"/>
                    <a:pt x="21600" y="12300"/>
                    <a:pt x="20319" y="14850"/>
                  </a:cubicBezTo>
                  <a:cubicBezTo>
                    <a:pt x="19037" y="17400"/>
                    <a:pt x="15010" y="19500"/>
                    <a:pt x="10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293319" y="487388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445166" y="4461260"/>
              <a:ext cx="191054" cy="48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72" fill="norm" stroke="1" extrusionOk="0">
                  <a:moveTo>
                    <a:pt x="12035" y="16333"/>
                  </a:moveTo>
                  <a:cubicBezTo>
                    <a:pt x="12035" y="15871"/>
                    <a:pt x="12035" y="15410"/>
                    <a:pt x="12035" y="14902"/>
                  </a:cubicBezTo>
                  <a:cubicBezTo>
                    <a:pt x="12035" y="14394"/>
                    <a:pt x="12035" y="13840"/>
                    <a:pt x="10862" y="13564"/>
                  </a:cubicBezTo>
                  <a:cubicBezTo>
                    <a:pt x="9688" y="13287"/>
                    <a:pt x="7340" y="13287"/>
                    <a:pt x="5109" y="13979"/>
                  </a:cubicBezTo>
                  <a:cubicBezTo>
                    <a:pt x="2879" y="14671"/>
                    <a:pt x="766" y="16056"/>
                    <a:pt x="179" y="17394"/>
                  </a:cubicBezTo>
                  <a:cubicBezTo>
                    <a:pt x="-408" y="18733"/>
                    <a:pt x="531" y="20025"/>
                    <a:pt x="1822" y="20717"/>
                  </a:cubicBezTo>
                  <a:cubicBezTo>
                    <a:pt x="3114" y="21410"/>
                    <a:pt x="4757" y="21502"/>
                    <a:pt x="6870" y="20717"/>
                  </a:cubicBezTo>
                  <a:cubicBezTo>
                    <a:pt x="8983" y="19933"/>
                    <a:pt x="11566" y="18271"/>
                    <a:pt x="13209" y="15640"/>
                  </a:cubicBezTo>
                  <a:cubicBezTo>
                    <a:pt x="14853" y="13010"/>
                    <a:pt x="15557" y="9410"/>
                    <a:pt x="15675" y="6687"/>
                  </a:cubicBezTo>
                  <a:cubicBezTo>
                    <a:pt x="15792" y="3964"/>
                    <a:pt x="15322" y="2117"/>
                    <a:pt x="14501" y="1102"/>
                  </a:cubicBezTo>
                  <a:cubicBezTo>
                    <a:pt x="13679" y="87"/>
                    <a:pt x="12505" y="-98"/>
                    <a:pt x="11449" y="40"/>
                  </a:cubicBezTo>
                  <a:cubicBezTo>
                    <a:pt x="10392" y="179"/>
                    <a:pt x="9453" y="640"/>
                    <a:pt x="8749" y="2071"/>
                  </a:cubicBezTo>
                  <a:cubicBezTo>
                    <a:pt x="8044" y="3502"/>
                    <a:pt x="7575" y="5902"/>
                    <a:pt x="8279" y="8302"/>
                  </a:cubicBezTo>
                  <a:cubicBezTo>
                    <a:pt x="8983" y="10702"/>
                    <a:pt x="10862" y="13102"/>
                    <a:pt x="12975" y="14856"/>
                  </a:cubicBezTo>
                  <a:cubicBezTo>
                    <a:pt x="15088" y="16610"/>
                    <a:pt x="17435" y="17717"/>
                    <a:pt x="18844" y="18271"/>
                  </a:cubicBezTo>
                  <a:cubicBezTo>
                    <a:pt x="20253" y="18825"/>
                    <a:pt x="20722" y="18825"/>
                    <a:pt x="21192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659102" y="4571187"/>
              <a:ext cx="262868" cy="31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87" fill="norm" stroke="1" extrusionOk="0">
                  <a:moveTo>
                    <a:pt x="10055" y="4489"/>
                  </a:moveTo>
                  <a:cubicBezTo>
                    <a:pt x="9364" y="3928"/>
                    <a:pt x="8673" y="3367"/>
                    <a:pt x="7895" y="3156"/>
                  </a:cubicBezTo>
                  <a:cubicBezTo>
                    <a:pt x="7118" y="2946"/>
                    <a:pt x="6254" y="3086"/>
                    <a:pt x="5217" y="3928"/>
                  </a:cubicBezTo>
                  <a:cubicBezTo>
                    <a:pt x="4180" y="4769"/>
                    <a:pt x="2970" y="6312"/>
                    <a:pt x="2020" y="8556"/>
                  </a:cubicBezTo>
                  <a:cubicBezTo>
                    <a:pt x="1070" y="10801"/>
                    <a:pt x="378" y="13746"/>
                    <a:pt x="119" y="15639"/>
                  </a:cubicBezTo>
                  <a:cubicBezTo>
                    <a:pt x="-140" y="17533"/>
                    <a:pt x="33" y="18375"/>
                    <a:pt x="551" y="19146"/>
                  </a:cubicBezTo>
                  <a:cubicBezTo>
                    <a:pt x="1070" y="19917"/>
                    <a:pt x="1934" y="20619"/>
                    <a:pt x="2798" y="20969"/>
                  </a:cubicBezTo>
                  <a:cubicBezTo>
                    <a:pt x="3662" y="21320"/>
                    <a:pt x="4526" y="21320"/>
                    <a:pt x="5994" y="20408"/>
                  </a:cubicBezTo>
                  <a:cubicBezTo>
                    <a:pt x="7463" y="19497"/>
                    <a:pt x="9537" y="17673"/>
                    <a:pt x="10919" y="14868"/>
                  </a:cubicBezTo>
                  <a:cubicBezTo>
                    <a:pt x="12302" y="12063"/>
                    <a:pt x="12993" y="8276"/>
                    <a:pt x="12561" y="5541"/>
                  </a:cubicBezTo>
                  <a:cubicBezTo>
                    <a:pt x="12129" y="2806"/>
                    <a:pt x="10574" y="1123"/>
                    <a:pt x="8846" y="421"/>
                  </a:cubicBezTo>
                  <a:cubicBezTo>
                    <a:pt x="7118" y="-280"/>
                    <a:pt x="5217" y="1"/>
                    <a:pt x="4007" y="491"/>
                  </a:cubicBezTo>
                  <a:cubicBezTo>
                    <a:pt x="2798" y="982"/>
                    <a:pt x="2279" y="1684"/>
                    <a:pt x="1934" y="2665"/>
                  </a:cubicBezTo>
                  <a:cubicBezTo>
                    <a:pt x="1588" y="3647"/>
                    <a:pt x="1415" y="4910"/>
                    <a:pt x="2193" y="6032"/>
                  </a:cubicBezTo>
                  <a:cubicBezTo>
                    <a:pt x="2970" y="7154"/>
                    <a:pt x="4698" y="8136"/>
                    <a:pt x="8068" y="8206"/>
                  </a:cubicBezTo>
                  <a:cubicBezTo>
                    <a:pt x="11438" y="8276"/>
                    <a:pt x="16449" y="7434"/>
                    <a:pt x="21460" y="6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0" y="5465427"/>
              <a:ext cx="245570" cy="27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54" fill="norm" stroke="1" extrusionOk="0">
                  <a:moveTo>
                    <a:pt x="9234" y="6258"/>
                  </a:moveTo>
                  <a:cubicBezTo>
                    <a:pt x="9234" y="5446"/>
                    <a:pt x="9234" y="4634"/>
                    <a:pt x="9327" y="3822"/>
                  </a:cubicBezTo>
                  <a:cubicBezTo>
                    <a:pt x="9419" y="3010"/>
                    <a:pt x="9604" y="2198"/>
                    <a:pt x="9327" y="2035"/>
                  </a:cubicBezTo>
                  <a:cubicBezTo>
                    <a:pt x="9050" y="1873"/>
                    <a:pt x="8311" y="2360"/>
                    <a:pt x="6927" y="4553"/>
                  </a:cubicBezTo>
                  <a:cubicBezTo>
                    <a:pt x="5542" y="6745"/>
                    <a:pt x="3511" y="10643"/>
                    <a:pt x="2496" y="13566"/>
                  </a:cubicBezTo>
                  <a:cubicBezTo>
                    <a:pt x="1481" y="16489"/>
                    <a:pt x="1481" y="18438"/>
                    <a:pt x="1850" y="19656"/>
                  </a:cubicBezTo>
                  <a:cubicBezTo>
                    <a:pt x="2219" y="20874"/>
                    <a:pt x="2957" y="21362"/>
                    <a:pt x="4250" y="21443"/>
                  </a:cubicBezTo>
                  <a:cubicBezTo>
                    <a:pt x="5542" y="21524"/>
                    <a:pt x="7388" y="21199"/>
                    <a:pt x="9234" y="19413"/>
                  </a:cubicBezTo>
                  <a:cubicBezTo>
                    <a:pt x="11081" y="17626"/>
                    <a:pt x="12927" y="14378"/>
                    <a:pt x="13573" y="11292"/>
                  </a:cubicBezTo>
                  <a:cubicBezTo>
                    <a:pt x="14219" y="8207"/>
                    <a:pt x="13665" y="5283"/>
                    <a:pt x="12650" y="3253"/>
                  </a:cubicBezTo>
                  <a:cubicBezTo>
                    <a:pt x="11634" y="1223"/>
                    <a:pt x="10157" y="86"/>
                    <a:pt x="8311" y="5"/>
                  </a:cubicBezTo>
                  <a:cubicBezTo>
                    <a:pt x="6465" y="-76"/>
                    <a:pt x="4250" y="898"/>
                    <a:pt x="2773" y="1954"/>
                  </a:cubicBezTo>
                  <a:cubicBezTo>
                    <a:pt x="1296" y="3010"/>
                    <a:pt x="557" y="4147"/>
                    <a:pt x="188" y="5283"/>
                  </a:cubicBezTo>
                  <a:cubicBezTo>
                    <a:pt x="-181" y="6420"/>
                    <a:pt x="-181" y="7557"/>
                    <a:pt x="1850" y="7801"/>
                  </a:cubicBezTo>
                  <a:cubicBezTo>
                    <a:pt x="3881" y="8044"/>
                    <a:pt x="7942" y="7395"/>
                    <a:pt x="11542" y="6177"/>
                  </a:cubicBezTo>
                  <a:cubicBezTo>
                    <a:pt x="15142" y="4959"/>
                    <a:pt x="18281" y="3172"/>
                    <a:pt x="21419" y="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972769" y="4588130"/>
              <a:ext cx="165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036269" y="4746880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264869" y="4486530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31"/>
                    <a:pt x="0" y="8862"/>
                    <a:pt x="3600" y="12462"/>
                  </a:cubicBezTo>
                  <a:cubicBezTo>
                    <a:pt x="7200" y="16062"/>
                    <a:pt x="144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4" name="Drawing"/>
          <p:cNvGrpSpPr/>
          <p:nvPr/>
        </p:nvGrpSpPr>
        <p:grpSpPr>
          <a:xfrm>
            <a:off x="457200" y="938669"/>
            <a:ext cx="12522200" cy="8776832"/>
            <a:chOff x="0" y="0"/>
            <a:chExt cx="12522200" cy="8776830"/>
          </a:xfrm>
        </p:grpSpPr>
        <p:sp>
          <p:nvSpPr>
            <p:cNvPr id="513" name="Line"/>
            <p:cNvSpPr/>
            <p:nvPr/>
          </p:nvSpPr>
          <p:spPr>
            <a:xfrm>
              <a:off x="1274233" y="744080"/>
              <a:ext cx="846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10800" y="3916"/>
                    <a:pt x="16200" y="7832"/>
                    <a:pt x="13500" y="11305"/>
                  </a:cubicBezTo>
                  <a:cubicBezTo>
                    <a:pt x="10800" y="14779"/>
                    <a:pt x="0" y="17811"/>
                    <a:pt x="0" y="19453"/>
                  </a:cubicBezTo>
                  <a:cubicBezTo>
                    <a:pt x="0" y="21095"/>
                    <a:pt x="10800" y="213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265742" y="694798"/>
              <a:ext cx="234975" cy="41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62" fill="norm" stroke="1" extrusionOk="0">
                  <a:moveTo>
                    <a:pt x="2105" y="4156"/>
                  </a:moveTo>
                  <a:cubicBezTo>
                    <a:pt x="1532" y="3613"/>
                    <a:pt x="958" y="3070"/>
                    <a:pt x="480" y="2419"/>
                  </a:cubicBezTo>
                  <a:cubicBezTo>
                    <a:pt x="2" y="1768"/>
                    <a:pt x="-380" y="1008"/>
                    <a:pt x="671" y="520"/>
                  </a:cubicBezTo>
                  <a:cubicBezTo>
                    <a:pt x="1723" y="31"/>
                    <a:pt x="4208" y="-186"/>
                    <a:pt x="7362" y="194"/>
                  </a:cubicBezTo>
                  <a:cubicBezTo>
                    <a:pt x="10516" y="574"/>
                    <a:pt x="14339" y="1551"/>
                    <a:pt x="17015" y="3396"/>
                  </a:cubicBezTo>
                  <a:cubicBezTo>
                    <a:pt x="19691" y="5241"/>
                    <a:pt x="21220" y="7955"/>
                    <a:pt x="21220" y="10560"/>
                  </a:cubicBezTo>
                  <a:cubicBezTo>
                    <a:pt x="21220" y="13165"/>
                    <a:pt x="19691" y="15661"/>
                    <a:pt x="17110" y="17452"/>
                  </a:cubicBezTo>
                  <a:cubicBezTo>
                    <a:pt x="14530" y="19243"/>
                    <a:pt x="10898" y="20329"/>
                    <a:pt x="8604" y="20871"/>
                  </a:cubicBezTo>
                  <a:cubicBezTo>
                    <a:pt x="6310" y="21414"/>
                    <a:pt x="5355" y="21414"/>
                    <a:pt x="4303" y="21305"/>
                  </a:cubicBezTo>
                  <a:cubicBezTo>
                    <a:pt x="3252" y="21197"/>
                    <a:pt x="2105" y="20980"/>
                    <a:pt x="1723" y="20763"/>
                  </a:cubicBezTo>
                  <a:cubicBezTo>
                    <a:pt x="1340" y="20546"/>
                    <a:pt x="1723" y="20329"/>
                    <a:pt x="2105" y="20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695450" y="871080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727200" y="953630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950300" y="676346"/>
              <a:ext cx="151551" cy="44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7" fill="norm" stroke="1" extrusionOk="0">
                  <a:moveTo>
                    <a:pt x="21479" y="823"/>
                  </a:moveTo>
                  <a:cubicBezTo>
                    <a:pt x="18479" y="411"/>
                    <a:pt x="15479" y="0"/>
                    <a:pt x="12179" y="0"/>
                  </a:cubicBezTo>
                  <a:cubicBezTo>
                    <a:pt x="8879" y="0"/>
                    <a:pt x="5279" y="411"/>
                    <a:pt x="3629" y="1131"/>
                  </a:cubicBezTo>
                  <a:cubicBezTo>
                    <a:pt x="1979" y="1851"/>
                    <a:pt x="2279" y="2880"/>
                    <a:pt x="3629" y="3806"/>
                  </a:cubicBezTo>
                  <a:cubicBezTo>
                    <a:pt x="4979" y="4731"/>
                    <a:pt x="7379" y="5554"/>
                    <a:pt x="8729" y="6583"/>
                  </a:cubicBezTo>
                  <a:cubicBezTo>
                    <a:pt x="10079" y="7611"/>
                    <a:pt x="10379" y="8846"/>
                    <a:pt x="9929" y="9669"/>
                  </a:cubicBezTo>
                  <a:cubicBezTo>
                    <a:pt x="9479" y="10491"/>
                    <a:pt x="8279" y="10903"/>
                    <a:pt x="6629" y="11211"/>
                  </a:cubicBezTo>
                  <a:cubicBezTo>
                    <a:pt x="4979" y="11520"/>
                    <a:pt x="2879" y="11726"/>
                    <a:pt x="2579" y="11880"/>
                  </a:cubicBezTo>
                  <a:cubicBezTo>
                    <a:pt x="2279" y="12034"/>
                    <a:pt x="3779" y="12137"/>
                    <a:pt x="4529" y="12446"/>
                  </a:cubicBezTo>
                  <a:cubicBezTo>
                    <a:pt x="5279" y="12754"/>
                    <a:pt x="5279" y="13269"/>
                    <a:pt x="4679" y="14349"/>
                  </a:cubicBezTo>
                  <a:cubicBezTo>
                    <a:pt x="4079" y="15429"/>
                    <a:pt x="2879" y="17074"/>
                    <a:pt x="1979" y="18154"/>
                  </a:cubicBezTo>
                  <a:cubicBezTo>
                    <a:pt x="1079" y="19234"/>
                    <a:pt x="479" y="19749"/>
                    <a:pt x="179" y="20263"/>
                  </a:cubicBezTo>
                  <a:cubicBezTo>
                    <a:pt x="-121" y="20777"/>
                    <a:pt x="-121" y="21291"/>
                    <a:pt x="779" y="21446"/>
                  </a:cubicBezTo>
                  <a:cubicBezTo>
                    <a:pt x="1679" y="21600"/>
                    <a:pt x="3479" y="21394"/>
                    <a:pt x="5729" y="20983"/>
                  </a:cubicBezTo>
                  <a:cubicBezTo>
                    <a:pt x="7979" y="20571"/>
                    <a:pt x="10679" y="19954"/>
                    <a:pt x="13379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2108200" y="807580"/>
              <a:ext cx="152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215"/>
                    <a:pt x="11400" y="8429"/>
                    <a:pt x="15000" y="12029"/>
                  </a:cubicBezTo>
                  <a:cubicBezTo>
                    <a:pt x="18600" y="15629"/>
                    <a:pt x="20100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2120360" y="780439"/>
              <a:ext cx="152940" cy="32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47" fill="norm" stroke="1" extrusionOk="0">
                  <a:moveTo>
                    <a:pt x="21380" y="951"/>
                  </a:moveTo>
                  <a:cubicBezTo>
                    <a:pt x="20492" y="393"/>
                    <a:pt x="19605" y="-164"/>
                    <a:pt x="18717" y="45"/>
                  </a:cubicBezTo>
                  <a:cubicBezTo>
                    <a:pt x="17829" y="254"/>
                    <a:pt x="16942" y="1230"/>
                    <a:pt x="14870" y="3668"/>
                  </a:cubicBezTo>
                  <a:cubicBezTo>
                    <a:pt x="12799" y="6107"/>
                    <a:pt x="9544" y="10009"/>
                    <a:pt x="7029" y="12796"/>
                  </a:cubicBezTo>
                  <a:cubicBezTo>
                    <a:pt x="4514" y="15583"/>
                    <a:pt x="2739" y="17255"/>
                    <a:pt x="1555" y="18579"/>
                  </a:cubicBezTo>
                  <a:cubicBezTo>
                    <a:pt x="372" y="19903"/>
                    <a:pt x="-220" y="20879"/>
                    <a:pt x="76" y="21157"/>
                  </a:cubicBezTo>
                  <a:cubicBezTo>
                    <a:pt x="372" y="21436"/>
                    <a:pt x="1555" y="21018"/>
                    <a:pt x="2739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298700" y="998080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2451099" y="1048880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647950" y="1023480"/>
              <a:ext cx="222250" cy="4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8" fill="norm" stroke="1" extrusionOk="0">
                  <a:moveTo>
                    <a:pt x="0" y="0"/>
                  </a:moveTo>
                  <a:cubicBezTo>
                    <a:pt x="3497" y="0"/>
                    <a:pt x="6994" y="0"/>
                    <a:pt x="9977" y="3780"/>
                  </a:cubicBezTo>
                  <a:cubicBezTo>
                    <a:pt x="12960" y="7560"/>
                    <a:pt x="15429" y="15120"/>
                    <a:pt x="17177" y="18360"/>
                  </a:cubicBezTo>
                  <a:cubicBezTo>
                    <a:pt x="18926" y="21600"/>
                    <a:pt x="19954" y="20520"/>
                    <a:pt x="20571" y="18900"/>
                  </a:cubicBezTo>
                  <a:cubicBezTo>
                    <a:pt x="21189" y="17280"/>
                    <a:pt x="21394" y="1512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200400" y="712330"/>
              <a:ext cx="1841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1490"/>
                    <a:pt x="2483" y="2979"/>
                    <a:pt x="4841" y="5338"/>
                  </a:cubicBezTo>
                  <a:cubicBezTo>
                    <a:pt x="7200" y="7697"/>
                    <a:pt x="10676" y="10924"/>
                    <a:pt x="13655" y="13779"/>
                  </a:cubicBezTo>
                  <a:cubicBezTo>
                    <a:pt x="16634" y="16634"/>
                    <a:pt x="19117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200400" y="711107"/>
              <a:ext cx="215900" cy="38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427"/>
                  </a:moveTo>
                  <a:cubicBezTo>
                    <a:pt x="20541" y="189"/>
                    <a:pt x="19482" y="-50"/>
                    <a:pt x="18529" y="10"/>
                  </a:cubicBezTo>
                  <a:cubicBezTo>
                    <a:pt x="17576" y="69"/>
                    <a:pt x="16729" y="427"/>
                    <a:pt x="15247" y="2038"/>
                  </a:cubicBezTo>
                  <a:cubicBezTo>
                    <a:pt x="13765" y="3649"/>
                    <a:pt x="11647" y="6514"/>
                    <a:pt x="9212" y="9258"/>
                  </a:cubicBezTo>
                  <a:cubicBezTo>
                    <a:pt x="6776" y="12003"/>
                    <a:pt x="4024" y="14628"/>
                    <a:pt x="2435" y="16657"/>
                  </a:cubicBezTo>
                  <a:cubicBezTo>
                    <a:pt x="847" y="18686"/>
                    <a:pt x="424" y="20118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423183" y="917551"/>
              <a:ext cx="119754" cy="15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196" fill="norm" stroke="1" extrusionOk="0">
                  <a:moveTo>
                    <a:pt x="2140" y="4845"/>
                  </a:moveTo>
                  <a:cubicBezTo>
                    <a:pt x="1768" y="9392"/>
                    <a:pt x="1396" y="13940"/>
                    <a:pt x="1023" y="16924"/>
                  </a:cubicBezTo>
                  <a:cubicBezTo>
                    <a:pt x="651" y="19908"/>
                    <a:pt x="278" y="21329"/>
                    <a:pt x="92" y="21187"/>
                  </a:cubicBezTo>
                  <a:cubicBezTo>
                    <a:pt x="-94" y="21045"/>
                    <a:pt x="-94" y="19340"/>
                    <a:pt x="1023" y="16071"/>
                  </a:cubicBezTo>
                  <a:cubicBezTo>
                    <a:pt x="2140" y="12803"/>
                    <a:pt x="4375" y="7971"/>
                    <a:pt x="6051" y="4987"/>
                  </a:cubicBezTo>
                  <a:cubicBezTo>
                    <a:pt x="7727" y="2003"/>
                    <a:pt x="8844" y="866"/>
                    <a:pt x="10334" y="297"/>
                  </a:cubicBezTo>
                  <a:cubicBezTo>
                    <a:pt x="11823" y="-271"/>
                    <a:pt x="13685" y="-271"/>
                    <a:pt x="15734" y="2571"/>
                  </a:cubicBezTo>
                  <a:cubicBezTo>
                    <a:pt x="17782" y="5413"/>
                    <a:pt x="20016" y="11097"/>
                    <a:pt x="20761" y="14508"/>
                  </a:cubicBezTo>
                  <a:cubicBezTo>
                    <a:pt x="21506" y="17918"/>
                    <a:pt x="20761" y="19055"/>
                    <a:pt x="20016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644899" y="640068"/>
              <a:ext cx="106230" cy="49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520" fill="norm" stroke="1" extrusionOk="0">
                  <a:moveTo>
                    <a:pt x="0" y="940"/>
                  </a:moveTo>
                  <a:cubicBezTo>
                    <a:pt x="1246" y="569"/>
                    <a:pt x="2492" y="198"/>
                    <a:pt x="4154" y="59"/>
                  </a:cubicBezTo>
                  <a:cubicBezTo>
                    <a:pt x="5815" y="-80"/>
                    <a:pt x="7892" y="13"/>
                    <a:pt x="10177" y="476"/>
                  </a:cubicBezTo>
                  <a:cubicBezTo>
                    <a:pt x="12462" y="940"/>
                    <a:pt x="14954" y="1774"/>
                    <a:pt x="15369" y="2887"/>
                  </a:cubicBezTo>
                  <a:cubicBezTo>
                    <a:pt x="15785" y="3999"/>
                    <a:pt x="14123" y="5390"/>
                    <a:pt x="12046" y="6548"/>
                  </a:cubicBezTo>
                  <a:cubicBezTo>
                    <a:pt x="9969" y="7707"/>
                    <a:pt x="7477" y="8634"/>
                    <a:pt x="6231" y="9329"/>
                  </a:cubicBezTo>
                  <a:cubicBezTo>
                    <a:pt x="4985" y="10025"/>
                    <a:pt x="4985" y="10488"/>
                    <a:pt x="7477" y="11276"/>
                  </a:cubicBezTo>
                  <a:cubicBezTo>
                    <a:pt x="9969" y="12064"/>
                    <a:pt x="14954" y="13177"/>
                    <a:pt x="17862" y="14475"/>
                  </a:cubicBezTo>
                  <a:cubicBezTo>
                    <a:pt x="20769" y="15772"/>
                    <a:pt x="21600" y="17256"/>
                    <a:pt x="20146" y="18461"/>
                  </a:cubicBezTo>
                  <a:cubicBezTo>
                    <a:pt x="18692" y="19666"/>
                    <a:pt x="14954" y="20593"/>
                    <a:pt x="11631" y="21056"/>
                  </a:cubicBezTo>
                  <a:cubicBezTo>
                    <a:pt x="8308" y="21520"/>
                    <a:pt x="5400" y="21520"/>
                    <a:pt x="2492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048445" y="852030"/>
              <a:ext cx="31400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3240" y="21600"/>
                  </a:moveTo>
                  <a:cubicBezTo>
                    <a:pt x="2515" y="21600"/>
                    <a:pt x="1791" y="21600"/>
                    <a:pt x="1211" y="20974"/>
                  </a:cubicBezTo>
                  <a:cubicBezTo>
                    <a:pt x="631" y="20348"/>
                    <a:pt x="196" y="19096"/>
                    <a:pt x="51" y="16435"/>
                  </a:cubicBezTo>
                  <a:cubicBezTo>
                    <a:pt x="-94" y="13774"/>
                    <a:pt x="51" y="9704"/>
                    <a:pt x="776" y="6887"/>
                  </a:cubicBezTo>
                  <a:cubicBezTo>
                    <a:pt x="1501" y="4070"/>
                    <a:pt x="2805" y="2504"/>
                    <a:pt x="4762" y="3443"/>
                  </a:cubicBezTo>
                  <a:cubicBezTo>
                    <a:pt x="6719" y="4383"/>
                    <a:pt x="9329" y="7826"/>
                    <a:pt x="11068" y="10017"/>
                  </a:cubicBezTo>
                  <a:cubicBezTo>
                    <a:pt x="12808" y="12209"/>
                    <a:pt x="13678" y="13148"/>
                    <a:pt x="14620" y="13774"/>
                  </a:cubicBezTo>
                  <a:cubicBezTo>
                    <a:pt x="15562" y="14400"/>
                    <a:pt x="16577" y="14713"/>
                    <a:pt x="17737" y="12365"/>
                  </a:cubicBezTo>
                  <a:cubicBezTo>
                    <a:pt x="18897" y="10017"/>
                    <a:pt x="20201" y="5009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698999" y="686930"/>
              <a:ext cx="298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91" y="1902"/>
                    <a:pt x="3983" y="3804"/>
                    <a:pt x="6894" y="6725"/>
                  </a:cubicBezTo>
                  <a:cubicBezTo>
                    <a:pt x="9804" y="9645"/>
                    <a:pt x="13634" y="13585"/>
                    <a:pt x="16238" y="16234"/>
                  </a:cubicBezTo>
                  <a:cubicBezTo>
                    <a:pt x="18843" y="18883"/>
                    <a:pt x="20221" y="20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724492" y="642480"/>
              <a:ext cx="247559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48" fill="norm" stroke="1" extrusionOk="0">
                  <a:moveTo>
                    <a:pt x="21409" y="0"/>
                  </a:moveTo>
                  <a:cubicBezTo>
                    <a:pt x="19762" y="905"/>
                    <a:pt x="18114" y="1809"/>
                    <a:pt x="16009" y="3958"/>
                  </a:cubicBezTo>
                  <a:cubicBezTo>
                    <a:pt x="13904" y="6107"/>
                    <a:pt x="11341" y="9499"/>
                    <a:pt x="8687" y="12440"/>
                  </a:cubicBezTo>
                  <a:cubicBezTo>
                    <a:pt x="6033" y="15380"/>
                    <a:pt x="3287" y="17868"/>
                    <a:pt x="1731" y="19395"/>
                  </a:cubicBezTo>
                  <a:cubicBezTo>
                    <a:pt x="175" y="20921"/>
                    <a:pt x="-191" y="21487"/>
                    <a:pt x="84" y="21543"/>
                  </a:cubicBezTo>
                  <a:cubicBezTo>
                    <a:pt x="358" y="21600"/>
                    <a:pt x="1273" y="21148"/>
                    <a:pt x="2189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101592" y="590473"/>
              <a:ext cx="156208" cy="42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53" fill="norm" stroke="1" extrusionOk="0">
                  <a:moveTo>
                    <a:pt x="21254" y="713"/>
                  </a:moveTo>
                  <a:cubicBezTo>
                    <a:pt x="20102" y="387"/>
                    <a:pt x="18950" y="62"/>
                    <a:pt x="17654" y="7"/>
                  </a:cubicBezTo>
                  <a:cubicBezTo>
                    <a:pt x="16358" y="-47"/>
                    <a:pt x="14918" y="170"/>
                    <a:pt x="12902" y="1256"/>
                  </a:cubicBezTo>
                  <a:cubicBezTo>
                    <a:pt x="10886" y="2341"/>
                    <a:pt x="8294" y="4295"/>
                    <a:pt x="5990" y="7280"/>
                  </a:cubicBezTo>
                  <a:cubicBezTo>
                    <a:pt x="3686" y="10265"/>
                    <a:pt x="1670" y="14281"/>
                    <a:pt x="662" y="16614"/>
                  </a:cubicBezTo>
                  <a:cubicBezTo>
                    <a:pt x="-346" y="18948"/>
                    <a:pt x="-346" y="19599"/>
                    <a:pt x="1670" y="20142"/>
                  </a:cubicBezTo>
                  <a:cubicBezTo>
                    <a:pt x="3686" y="20685"/>
                    <a:pt x="7718" y="21119"/>
                    <a:pt x="1175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343277" y="633670"/>
              <a:ext cx="301874" cy="33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60" fill="norm" stroke="1" extrusionOk="0">
                  <a:moveTo>
                    <a:pt x="6588" y="2169"/>
                  </a:moveTo>
                  <a:cubicBezTo>
                    <a:pt x="6286" y="1364"/>
                    <a:pt x="5984" y="559"/>
                    <a:pt x="5531" y="425"/>
                  </a:cubicBezTo>
                  <a:cubicBezTo>
                    <a:pt x="5078" y="290"/>
                    <a:pt x="4473" y="827"/>
                    <a:pt x="3567" y="2571"/>
                  </a:cubicBezTo>
                  <a:cubicBezTo>
                    <a:pt x="2661" y="4315"/>
                    <a:pt x="1452" y="7267"/>
                    <a:pt x="773" y="9883"/>
                  </a:cubicBezTo>
                  <a:cubicBezTo>
                    <a:pt x="93" y="12499"/>
                    <a:pt x="-58" y="14780"/>
                    <a:pt x="18" y="16323"/>
                  </a:cubicBezTo>
                  <a:cubicBezTo>
                    <a:pt x="93" y="17866"/>
                    <a:pt x="395" y="18671"/>
                    <a:pt x="773" y="19408"/>
                  </a:cubicBezTo>
                  <a:cubicBezTo>
                    <a:pt x="1150" y="20146"/>
                    <a:pt x="1604" y="20817"/>
                    <a:pt x="2208" y="21153"/>
                  </a:cubicBezTo>
                  <a:cubicBezTo>
                    <a:pt x="2812" y="21488"/>
                    <a:pt x="3567" y="21488"/>
                    <a:pt x="4851" y="20616"/>
                  </a:cubicBezTo>
                  <a:cubicBezTo>
                    <a:pt x="6135" y="19744"/>
                    <a:pt x="7948" y="18000"/>
                    <a:pt x="9156" y="15920"/>
                  </a:cubicBezTo>
                  <a:cubicBezTo>
                    <a:pt x="10364" y="13841"/>
                    <a:pt x="10969" y="11426"/>
                    <a:pt x="10969" y="8944"/>
                  </a:cubicBezTo>
                  <a:cubicBezTo>
                    <a:pt x="10969" y="6462"/>
                    <a:pt x="10364" y="3913"/>
                    <a:pt x="9760" y="2370"/>
                  </a:cubicBezTo>
                  <a:cubicBezTo>
                    <a:pt x="9156" y="827"/>
                    <a:pt x="8552" y="290"/>
                    <a:pt x="7872" y="89"/>
                  </a:cubicBezTo>
                  <a:cubicBezTo>
                    <a:pt x="7192" y="-112"/>
                    <a:pt x="6437" y="22"/>
                    <a:pt x="5380" y="559"/>
                  </a:cubicBezTo>
                  <a:cubicBezTo>
                    <a:pt x="4322" y="1095"/>
                    <a:pt x="2963" y="2035"/>
                    <a:pt x="2132" y="2840"/>
                  </a:cubicBezTo>
                  <a:cubicBezTo>
                    <a:pt x="1301" y="3645"/>
                    <a:pt x="999" y="4315"/>
                    <a:pt x="848" y="4986"/>
                  </a:cubicBezTo>
                  <a:cubicBezTo>
                    <a:pt x="697" y="5657"/>
                    <a:pt x="697" y="6328"/>
                    <a:pt x="1301" y="6797"/>
                  </a:cubicBezTo>
                  <a:cubicBezTo>
                    <a:pt x="1906" y="7267"/>
                    <a:pt x="3114" y="7535"/>
                    <a:pt x="5682" y="7401"/>
                  </a:cubicBezTo>
                  <a:cubicBezTo>
                    <a:pt x="8250" y="7267"/>
                    <a:pt x="12177" y="6730"/>
                    <a:pt x="15047" y="6462"/>
                  </a:cubicBezTo>
                  <a:cubicBezTo>
                    <a:pt x="17917" y="6194"/>
                    <a:pt x="19729" y="6194"/>
                    <a:pt x="21542" y="61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626100" y="574746"/>
              <a:ext cx="146708" cy="43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600" fill="norm" stroke="1" extrusionOk="0">
                  <a:moveTo>
                    <a:pt x="0" y="210"/>
                  </a:moveTo>
                  <a:cubicBezTo>
                    <a:pt x="1479" y="105"/>
                    <a:pt x="2959" y="0"/>
                    <a:pt x="4438" y="0"/>
                  </a:cubicBezTo>
                  <a:cubicBezTo>
                    <a:pt x="5918" y="0"/>
                    <a:pt x="7397" y="105"/>
                    <a:pt x="9468" y="891"/>
                  </a:cubicBezTo>
                  <a:cubicBezTo>
                    <a:pt x="11540" y="1678"/>
                    <a:pt x="14203" y="3146"/>
                    <a:pt x="16718" y="5190"/>
                  </a:cubicBezTo>
                  <a:cubicBezTo>
                    <a:pt x="19233" y="7235"/>
                    <a:pt x="21600" y="9856"/>
                    <a:pt x="19973" y="12687"/>
                  </a:cubicBezTo>
                  <a:cubicBezTo>
                    <a:pt x="18345" y="15518"/>
                    <a:pt x="12723" y="18559"/>
                    <a:pt x="7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210050" y="515480"/>
              <a:ext cx="38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286"/>
                    <a:pt x="19200" y="8571"/>
                    <a:pt x="15600" y="12171"/>
                  </a:cubicBezTo>
                  <a:cubicBezTo>
                    <a:pt x="12000" y="15771"/>
                    <a:pt x="6000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172861" y="480038"/>
              <a:ext cx="138790" cy="7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04" fill="norm" stroke="1" extrusionOk="0">
                  <a:moveTo>
                    <a:pt x="8695" y="4289"/>
                  </a:moveTo>
                  <a:cubicBezTo>
                    <a:pt x="7059" y="5396"/>
                    <a:pt x="5423" y="6504"/>
                    <a:pt x="3950" y="9273"/>
                  </a:cubicBezTo>
                  <a:cubicBezTo>
                    <a:pt x="2477" y="12042"/>
                    <a:pt x="1168" y="16473"/>
                    <a:pt x="514" y="17304"/>
                  </a:cubicBezTo>
                  <a:cubicBezTo>
                    <a:pt x="-141" y="18135"/>
                    <a:pt x="-141" y="15366"/>
                    <a:pt x="350" y="11766"/>
                  </a:cubicBezTo>
                  <a:cubicBezTo>
                    <a:pt x="841" y="8166"/>
                    <a:pt x="1823" y="3735"/>
                    <a:pt x="3950" y="1519"/>
                  </a:cubicBezTo>
                  <a:cubicBezTo>
                    <a:pt x="6077" y="-696"/>
                    <a:pt x="9350" y="-696"/>
                    <a:pt x="12459" y="2904"/>
                  </a:cubicBezTo>
                  <a:cubicBezTo>
                    <a:pt x="15568" y="6504"/>
                    <a:pt x="18514" y="13704"/>
                    <a:pt x="21459" y="2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875201" y="227052"/>
              <a:ext cx="99900" cy="13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65" fill="norm" stroke="1" extrusionOk="0">
                  <a:moveTo>
                    <a:pt x="13138" y="427"/>
                  </a:moveTo>
                  <a:cubicBezTo>
                    <a:pt x="10888" y="89"/>
                    <a:pt x="8638" y="-248"/>
                    <a:pt x="6838" y="258"/>
                  </a:cubicBezTo>
                  <a:cubicBezTo>
                    <a:pt x="5038" y="764"/>
                    <a:pt x="3688" y="2114"/>
                    <a:pt x="2338" y="4139"/>
                  </a:cubicBezTo>
                  <a:cubicBezTo>
                    <a:pt x="988" y="6164"/>
                    <a:pt x="-362" y="8864"/>
                    <a:pt x="88" y="11902"/>
                  </a:cubicBezTo>
                  <a:cubicBezTo>
                    <a:pt x="538" y="14939"/>
                    <a:pt x="2788" y="18315"/>
                    <a:pt x="6613" y="19833"/>
                  </a:cubicBezTo>
                  <a:cubicBezTo>
                    <a:pt x="10438" y="21352"/>
                    <a:pt x="15838" y="21014"/>
                    <a:pt x="21238" y="20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966809" y="242430"/>
              <a:ext cx="71791" cy="10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061" fill="norm" stroke="1" extrusionOk="0">
                  <a:moveTo>
                    <a:pt x="19081" y="0"/>
                  </a:moveTo>
                  <a:cubicBezTo>
                    <a:pt x="15995" y="0"/>
                    <a:pt x="12909" y="0"/>
                    <a:pt x="9515" y="2242"/>
                  </a:cubicBezTo>
                  <a:cubicBezTo>
                    <a:pt x="6121" y="4483"/>
                    <a:pt x="2418" y="8966"/>
                    <a:pt x="875" y="12430"/>
                  </a:cubicBezTo>
                  <a:cubicBezTo>
                    <a:pt x="-668" y="15894"/>
                    <a:pt x="-51" y="18340"/>
                    <a:pt x="1801" y="19766"/>
                  </a:cubicBezTo>
                  <a:cubicBezTo>
                    <a:pt x="3652" y="21192"/>
                    <a:pt x="6738" y="21600"/>
                    <a:pt x="10132" y="20174"/>
                  </a:cubicBezTo>
                  <a:cubicBezTo>
                    <a:pt x="13526" y="18747"/>
                    <a:pt x="17229" y="15487"/>
                    <a:pt x="19081" y="12838"/>
                  </a:cubicBezTo>
                  <a:cubicBezTo>
                    <a:pt x="20932" y="10189"/>
                    <a:pt x="20932" y="8151"/>
                    <a:pt x="20932" y="6113"/>
                  </a:cubicBezTo>
                  <a:cubicBezTo>
                    <a:pt x="20932" y="4075"/>
                    <a:pt x="20932" y="2038"/>
                    <a:pt x="19081" y="1223"/>
                  </a:cubicBezTo>
                  <a:cubicBezTo>
                    <a:pt x="17229" y="408"/>
                    <a:pt x="13526" y="815"/>
                    <a:pt x="9823" y="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061883" y="213051"/>
              <a:ext cx="78317" cy="10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584" y="3338"/>
                  </a:moveTo>
                  <a:cubicBezTo>
                    <a:pt x="584" y="7573"/>
                    <a:pt x="584" y="11808"/>
                    <a:pt x="876" y="15197"/>
                  </a:cubicBezTo>
                  <a:cubicBezTo>
                    <a:pt x="1168" y="18585"/>
                    <a:pt x="1751" y="21126"/>
                    <a:pt x="1459" y="20914"/>
                  </a:cubicBezTo>
                  <a:cubicBezTo>
                    <a:pt x="1168" y="20702"/>
                    <a:pt x="0" y="17738"/>
                    <a:pt x="0" y="14138"/>
                  </a:cubicBezTo>
                  <a:cubicBezTo>
                    <a:pt x="0" y="10538"/>
                    <a:pt x="1168" y="6302"/>
                    <a:pt x="2919" y="3550"/>
                  </a:cubicBezTo>
                  <a:cubicBezTo>
                    <a:pt x="4670" y="797"/>
                    <a:pt x="7005" y="-474"/>
                    <a:pt x="9049" y="161"/>
                  </a:cubicBezTo>
                  <a:cubicBezTo>
                    <a:pt x="11092" y="797"/>
                    <a:pt x="12843" y="3338"/>
                    <a:pt x="14886" y="6938"/>
                  </a:cubicBezTo>
                  <a:cubicBezTo>
                    <a:pt x="16930" y="10538"/>
                    <a:pt x="19265" y="15197"/>
                    <a:pt x="21600" y="1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174066" y="105073"/>
              <a:ext cx="86785" cy="19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7376" y="15940"/>
                  </a:moveTo>
                  <a:cubicBezTo>
                    <a:pt x="7902" y="14766"/>
                    <a:pt x="8429" y="13592"/>
                    <a:pt x="7376" y="13240"/>
                  </a:cubicBezTo>
                  <a:cubicBezTo>
                    <a:pt x="6322" y="12888"/>
                    <a:pt x="3688" y="13357"/>
                    <a:pt x="2107" y="14179"/>
                  </a:cubicBezTo>
                  <a:cubicBezTo>
                    <a:pt x="527" y="15001"/>
                    <a:pt x="0" y="16175"/>
                    <a:pt x="0" y="17349"/>
                  </a:cubicBezTo>
                  <a:cubicBezTo>
                    <a:pt x="0" y="18523"/>
                    <a:pt x="527" y="19697"/>
                    <a:pt x="2107" y="20401"/>
                  </a:cubicBezTo>
                  <a:cubicBezTo>
                    <a:pt x="3688" y="21105"/>
                    <a:pt x="6322" y="21340"/>
                    <a:pt x="8429" y="20988"/>
                  </a:cubicBezTo>
                  <a:cubicBezTo>
                    <a:pt x="10537" y="20636"/>
                    <a:pt x="12117" y="19697"/>
                    <a:pt x="13171" y="16644"/>
                  </a:cubicBezTo>
                  <a:cubicBezTo>
                    <a:pt x="14224" y="13592"/>
                    <a:pt x="14751" y="8427"/>
                    <a:pt x="14488" y="5140"/>
                  </a:cubicBezTo>
                  <a:cubicBezTo>
                    <a:pt x="14224" y="1853"/>
                    <a:pt x="13171" y="444"/>
                    <a:pt x="11590" y="92"/>
                  </a:cubicBezTo>
                  <a:cubicBezTo>
                    <a:pt x="10010" y="-260"/>
                    <a:pt x="7902" y="444"/>
                    <a:pt x="6585" y="1383"/>
                  </a:cubicBezTo>
                  <a:cubicBezTo>
                    <a:pt x="5268" y="2323"/>
                    <a:pt x="4741" y="3497"/>
                    <a:pt x="7376" y="5844"/>
                  </a:cubicBezTo>
                  <a:cubicBezTo>
                    <a:pt x="10010" y="8192"/>
                    <a:pt x="15805" y="11714"/>
                    <a:pt x="21600" y="15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435193" y="45580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49"/>
                    <a:pt x="-1585" y="10897"/>
                    <a:pt x="575" y="14497"/>
                  </a:cubicBezTo>
                  <a:cubicBezTo>
                    <a:pt x="2735" y="18097"/>
                    <a:pt x="11375" y="1984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381500" y="223380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21600"/>
                    <a:pt x="7488" y="21600"/>
                    <a:pt x="11088" y="18000"/>
                  </a:cubicBezTo>
                  <a:cubicBezTo>
                    <a:pt x="14688" y="14400"/>
                    <a:pt x="1814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674394" y="117546"/>
              <a:ext cx="50570" cy="11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439" fill="norm" stroke="1" extrusionOk="0">
                  <a:moveTo>
                    <a:pt x="20412" y="3032"/>
                  </a:moveTo>
                  <a:cubicBezTo>
                    <a:pt x="17820" y="1516"/>
                    <a:pt x="15228" y="0"/>
                    <a:pt x="12636" y="0"/>
                  </a:cubicBezTo>
                  <a:cubicBezTo>
                    <a:pt x="10044" y="0"/>
                    <a:pt x="7452" y="1516"/>
                    <a:pt x="5292" y="4168"/>
                  </a:cubicBezTo>
                  <a:cubicBezTo>
                    <a:pt x="3132" y="6821"/>
                    <a:pt x="1404" y="10611"/>
                    <a:pt x="540" y="13453"/>
                  </a:cubicBezTo>
                  <a:cubicBezTo>
                    <a:pt x="-324" y="16295"/>
                    <a:pt x="-324" y="18189"/>
                    <a:pt x="1836" y="19516"/>
                  </a:cubicBezTo>
                  <a:cubicBezTo>
                    <a:pt x="3996" y="20842"/>
                    <a:pt x="8316" y="21600"/>
                    <a:pt x="12204" y="21411"/>
                  </a:cubicBezTo>
                  <a:cubicBezTo>
                    <a:pt x="16092" y="21221"/>
                    <a:pt x="19548" y="20084"/>
                    <a:pt x="20412" y="17242"/>
                  </a:cubicBezTo>
                  <a:cubicBezTo>
                    <a:pt x="21276" y="14400"/>
                    <a:pt x="19548" y="9853"/>
                    <a:pt x="17820" y="5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749800" y="97515"/>
              <a:ext cx="91345" cy="11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28" fill="norm" stroke="1" extrusionOk="0">
                  <a:moveTo>
                    <a:pt x="0" y="5387"/>
                  </a:moveTo>
                  <a:cubicBezTo>
                    <a:pt x="1964" y="6504"/>
                    <a:pt x="3927" y="7621"/>
                    <a:pt x="4909" y="7807"/>
                  </a:cubicBezTo>
                  <a:cubicBezTo>
                    <a:pt x="5891" y="7994"/>
                    <a:pt x="5891" y="7249"/>
                    <a:pt x="6136" y="5945"/>
                  </a:cubicBezTo>
                  <a:cubicBezTo>
                    <a:pt x="6382" y="4642"/>
                    <a:pt x="6873" y="2780"/>
                    <a:pt x="8345" y="1476"/>
                  </a:cubicBezTo>
                  <a:cubicBezTo>
                    <a:pt x="9818" y="173"/>
                    <a:pt x="12273" y="-572"/>
                    <a:pt x="14727" y="545"/>
                  </a:cubicBezTo>
                  <a:cubicBezTo>
                    <a:pt x="17182" y="1662"/>
                    <a:pt x="19636" y="4642"/>
                    <a:pt x="20618" y="8366"/>
                  </a:cubicBezTo>
                  <a:cubicBezTo>
                    <a:pt x="21600" y="12090"/>
                    <a:pt x="21109" y="16559"/>
                    <a:pt x="20618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899289" y="54284"/>
              <a:ext cx="136262" cy="16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31" fill="norm" stroke="1" extrusionOk="0">
                  <a:moveTo>
                    <a:pt x="10426" y="1287"/>
                  </a:moveTo>
                  <a:cubicBezTo>
                    <a:pt x="8764" y="1024"/>
                    <a:pt x="7103" y="761"/>
                    <a:pt x="5774" y="1156"/>
                  </a:cubicBezTo>
                  <a:cubicBezTo>
                    <a:pt x="4444" y="1551"/>
                    <a:pt x="3447" y="2605"/>
                    <a:pt x="2450" y="5502"/>
                  </a:cubicBezTo>
                  <a:cubicBezTo>
                    <a:pt x="1454" y="8400"/>
                    <a:pt x="457" y="13141"/>
                    <a:pt x="124" y="16170"/>
                  </a:cubicBezTo>
                  <a:cubicBezTo>
                    <a:pt x="-208" y="19200"/>
                    <a:pt x="124" y="20517"/>
                    <a:pt x="1121" y="20912"/>
                  </a:cubicBezTo>
                  <a:cubicBezTo>
                    <a:pt x="2118" y="21307"/>
                    <a:pt x="3780" y="20780"/>
                    <a:pt x="6272" y="18409"/>
                  </a:cubicBezTo>
                  <a:cubicBezTo>
                    <a:pt x="8764" y="16039"/>
                    <a:pt x="12087" y="11824"/>
                    <a:pt x="13749" y="9058"/>
                  </a:cubicBezTo>
                  <a:cubicBezTo>
                    <a:pt x="15410" y="6292"/>
                    <a:pt x="15410" y="4975"/>
                    <a:pt x="15410" y="3527"/>
                  </a:cubicBezTo>
                  <a:cubicBezTo>
                    <a:pt x="15410" y="2078"/>
                    <a:pt x="15410" y="497"/>
                    <a:pt x="13084" y="102"/>
                  </a:cubicBezTo>
                  <a:cubicBezTo>
                    <a:pt x="10758" y="-293"/>
                    <a:pt x="6106" y="497"/>
                    <a:pt x="3614" y="1814"/>
                  </a:cubicBezTo>
                  <a:cubicBezTo>
                    <a:pt x="1121" y="3131"/>
                    <a:pt x="789" y="4975"/>
                    <a:pt x="2118" y="6424"/>
                  </a:cubicBezTo>
                  <a:cubicBezTo>
                    <a:pt x="3447" y="7873"/>
                    <a:pt x="6438" y="8927"/>
                    <a:pt x="9927" y="8927"/>
                  </a:cubicBezTo>
                  <a:cubicBezTo>
                    <a:pt x="13417" y="8927"/>
                    <a:pt x="17404" y="7873"/>
                    <a:pt x="21392" y="6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784906" y="134480"/>
              <a:ext cx="1569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84"/>
                    <a:pt x="-1582" y="11368"/>
                    <a:pt x="1118" y="14968"/>
                  </a:cubicBezTo>
                  <a:cubicBezTo>
                    <a:pt x="3818" y="18568"/>
                    <a:pt x="11918" y="2008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233579" y="62551"/>
              <a:ext cx="83058" cy="17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344" fill="norm" stroke="1" extrusionOk="0">
                  <a:moveTo>
                    <a:pt x="18228" y="11549"/>
                  </a:moveTo>
                  <a:cubicBezTo>
                    <a:pt x="15656" y="11046"/>
                    <a:pt x="13085" y="10544"/>
                    <a:pt x="11285" y="9665"/>
                  </a:cubicBezTo>
                  <a:cubicBezTo>
                    <a:pt x="9485" y="8786"/>
                    <a:pt x="8456" y="7530"/>
                    <a:pt x="8713" y="5897"/>
                  </a:cubicBezTo>
                  <a:cubicBezTo>
                    <a:pt x="8970" y="4265"/>
                    <a:pt x="10513" y="2256"/>
                    <a:pt x="12828" y="1125"/>
                  </a:cubicBezTo>
                  <a:cubicBezTo>
                    <a:pt x="15142" y="-5"/>
                    <a:pt x="18228" y="-256"/>
                    <a:pt x="19513" y="246"/>
                  </a:cubicBezTo>
                  <a:cubicBezTo>
                    <a:pt x="20799" y="749"/>
                    <a:pt x="20285" y="2004"/>
                    <a:pt x="17456" y="4642"/>
                  </a:cubicBezTo>
                  <a:cubicBezTo>
                    <a:pt x="14628" y="7279"/>
                    <a:pt x="9485" y="11297"/>
                    <a:pt x="5628" y="14311"/>
                  </a:cubicBezTo>
                  <a:cubicBezTo>
                    <a:pt x="1770" y="17325"/>
                    <a:pt x="-801" y="19335"/>
                    <a:pt x="228" y="20339"/>
                  </a:cubicBezTo>
                  <a:cubicBezTo>
                    <a:pt x="1256" y="21344"/>
                    <a:pt x="5885" y="21344"/>
                    <a:pt x="9485" y="21344"/>
                  </a:cubicBezTo>
                  <a:cubicBezTo>
                    <a:pt x="13085" y="21344"/>
                    <a:pt x="15656" y="21344"/>
                    <a:pt x="18228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492750" y="14083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473700" y="10908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531355" y="29617"/>
              <a:ext cx="228096" cy="17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96" fill="norm" stroke="1" extrusionOk="0">
                  <a:moveTo>
                    <a:pt x="5952" y="14704"/>
                  </a:moveTo>
                  <a:cubicBezTo>
                    <a:pt x="6152" y="13448"/>
                    <a:pt x="6352" y="12192"/>
                    <a:pt x="5952" y="11438"/>
                  </a:cubicBezTo>
                  <a:cubicBezTo>
                    <a:pt x="5552" y="10685"/>
                    <a:pt x="4552" y="10434"/>
                    <a:pt x="3552" y="10936"/>
                  </a:cubicBezTo>
                  <a:cubicBezTo>
                    <a:pt x="2552" y="11438"/>
                    <a:pt x="1552" y="12694"/>
                    <a:pt x="952" y="13950"/>
                  </a:cubicBezTo>
                  <a:cubicBezTo>
                    <a:pt x="352" y="15206"/>
                    <a:pt x="152" y="16462"/>
                    <a:pt x="52" y="17718"/>
                  </a:cubicBezTo>
                  <a:cubicBezTo>
                    <a:pt x="-48" y="18973"/>
                    <a:pt x="-48" y="20229"/>
                    <a:pt x="452" y="20857"/>
                  </a:cubicBezTo>
                  <a:cubicBezTo>
                    <a:pt x="952" y="21485"/>
                    <a:pt x="1952" y="21485"/>
                    <a:pt x="2952" y="20104"/>
                  </a:cubicBezTo>
                  <a:cubicBezTo>
                    <a:pt x="3952" y="18722"/>
                    <a:pt x="4952" y="15959"/>
                    <a:pt x="5752" y="12820"/>
                  </a:cubicBezTo>
                  <a:cubicBezTo>
                    <a:pt x="6552" y="9680"/>
                    <a:pt x="7152" y="6164"/>
                    <a:pt x="7352" y="3778"/>
                  </a:cubicBezTo>
                  <a:cubicBezTo>
                    <a:pt x="7552" y="1392"/>
                    <a:pt x="7352" y="136"/>
                    <a:pt x="6952" y="11"/>
                  </a:cubicBezTo>
                  <a:cubicBezTo>
                    <a:pt x="6552" y="-115"/>
                    <a:pt x="5952" y="890"/>
                    <a:pt x="5552" y="3401"/>
                  </a:cubicBezTo>
                  <a:cubicBezTo>
                    <a:pt x="5152" y="5913"/>
                    <a:pt x="4952" y="9932"/>
                    <a:pt x="5252" y="13197"/>
                  </a:cubicBezTo>
                  <a:cubicBezTo>
                    <a:pt x="5552" y="16462"/>
                    <a:pt x="6352" y="18973"/>
                    <a:pt x="7252" y="20229"/>
                  </a:cubicBezTo>
                  <a:cubicBezTo>
                    <a:pt x="8152" y="21485"/>
                    <a:pt x="9152" y="21485"/>
                    <a:pt x="9952" y="20983"/>
                  </a:cubicBezTo>
                  <a:cubicBezTo>
                    <a:pt x="10752" y="20480"/>
                    <a:pt x="11352" y="19476"/>
                    <a:pt x="11752" y="18345"/>
                  </a:cubicBezTo>
                  <a:cubicBezTo>
                    <a:pt x="12152" y="17215"/>
                    <a:pt x="12352" y="15959"/>
                    <a:pt x="11952" y="15457"/>
                  </a:cubicBezTo>
                  <a:cubicBezTo>
                    <a:pt x="11552" y="14955"/>
                    <a:pt x="10552" y="15206"/>
                    <a:pt x="10052" y="15959"/>
                  </a:cubicBezTo>
                  <a:cubicBezTo>
                    <a:pt x="9552" y="16713"/>
                    <a:pt x="9552" y="17969"/>
                    <a:pt x="10052" y="18848"/>
                  </a:cubicBezTo>
                  <a:cubicBezTo>
                    <a:pt x="10552" y="19727"/>
                    <a:pt x="11552" y="20229"/>
                    <a:pt x="12452" y="19978"/>
                  </a:cubicBezTo>
                  <a:cubicBezTo>
                    <a:pt x="13352" y="19727"/>
                    <a:pt x="14152" y="18722"/>
                    <a:pt x="14452" y="18848"/>
                  </a:cubicBezTo>
                  <a:cubicBezTo>
                    <a:pt x="14752" y="18973"/>
                    <a:pt x="14552" y="20229"/>
                    <a:pt x="14552" y="20229"/>
                  </a:cubicBezTo>
                  <a:cubicBezTo>
                    <a:pt x="14552" y="20229"/>
                    <a:pt x="14752" y="18973"/>
                    <a:pt x="15052" y="17718"/>
                  </a:cubicBezTo>
                  <a:cubicBezTo>
                    <a:pt x="15352" y="16462"/>
                    <a:pt x="15752" y="15206"/>
                    <a:pt x="16252" y="14076"/>
                  </a:cubicBezTo>
                  <a:cubicBezTo>
                    <a:pt x="16752" y="12945"/>
                    <a:pt x="17352" y="11941"/>
                    <a:pt x="17952" y="12443"/>
                  </a:cubicBezTo>
                  <a:cubicBezTo>
                    <a:pt x="18552" y="12945"/>
                    <a:pt x="19152" y="14955"/>
                    <a:pt x="19752" y="16462"/>
                  </a:cubicBezTo>
                  <a:cubicBezTo>
                    <a:pt x="20352" y="17969"/>
                    <a:pt x="20952" y="18973"/>
                    <a:pt x="21552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787935" y="32880"/>
              <a:ext cx="76572" cy="19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17" fill="norm" stroke="1" extrusionOk="0">
                  <a:moveTo>
                    <a:pt x="9657" y="0"/>
                  </a:moveTo>
                  <a:cubicBezTo>
                    <a:pt x="8490" y="5055"/>
                    <a:pt x="7322" y="10111"/>
                    <a:pt x="6738" y="13557"/>
                  </a:cubicBezTo>
                  <a:cubicBezTo>
                    <a:pt x="6155" y="17004"/>
                    <a:pt x="6155" y="18843"/>
                    <a:pt x="7614" y="19991"/>
                  </a:cubicBezTo>
                  <a:cubicBezTo>
                    <a:pt x="9074" y="21140"/>
                    <a:pt x="11992" y="21600"/>
                    <a:pt x="12868" y="21140"/>
                  </a:cubicBezTo>
                  <a:cubicBezTo>
                    <a:pt x="13744" y="20681"/>
                    <a:pt x="12576" y="19302"/>
                    <a:pt x="10825" y="18268"/>
                  </a:cubicBezTo>
                  <a:cubicBezTo>
                    <a:pt x="9074" y="17234"/>
                    <a:pt x="6738" y="16545"/>
                    <a:pt x="4403" y="15855"/>
                  </a:cubicBezTo>
                  <a:cubicBezTo>
                    <a:pt x="2068" y="15166"/>
                    <a:pt x="-267" y="14477"/>
                    <a:pt x="25" y="13902"/>
                  </a:cubicBezTo>
                  <a:cubicBezTo>
                    <a:pt x="317" y="13328"/>
                    <a:pt x="3236" y="12868"/>
                    <a:pt x="6155" y="12868"/>
                  </a:cubicBezTo>
                  <a:cubicBezTo>
                    <a:pt x="9074" y="12868"/>
                    <a:pt x="11992" y="13328"/>
                    <a:pt x="14036" y="14132"/>
                  </a:cubicBezTo>
                  <a:cubicBezTo>
                    <a:pt x="16079" y="14936"/>
                    <a:pt x="17247" y="16085"/>
                    <a:pt x="18122" y="17234"/>
                  </a:cubicBezTo>
                  <a:cubicBezTo>
                    <a:pt x="18998" y="18383"/>
                    <a:pt x="19582" y="19532"/>
                    <a:pt x="20165" y="19417"/>
                  </a:cubicBezTo>
                  <a:cubicBezTo>
                    <a:pt x="20749" y="19302"/>
                    <a:pt x="21333" y="17923"/>
                    <a:pt x="21041" y="15855"/>
                  </a:cubicBezTo>
                  <a:cubicBezTo>
                    <a:pt x="20749" y="13787"/>
                    <a:pt x="19582" y="11030"/>
                    <a:pt x="18414" y="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903297" y="0"/>
              <a:ext cx="211754" cy="19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91" fill="norm" stroke="1" extrusionOk="0">
                  <a:moveTo>
                    <a:pt x="3431" y="15621"/>
                  </a:moveTo>
                  <a:cubicBezTo>
                    <a:pt x="2361" y="15387"/>
                    <a:pt x="1292" y="15152"/>
                    <a:pt x="650" y="15974"/>
                  </a:cubicBezTo>
                  <a:cubicBezTo>
                    <a:pt x="9" y="16795"/>
                    <a:pt x="-205" y="18674"/>
                    <a:pt x="223" y="19848"/>
                  </a:cubicBezTo>
                  <a:cubicBezTo>
                    <a:pt x="650" y="21021"/>
                    <a:pt x="1720" y="21491"/>
                    <a:pt x="3324" y="21491"/>
                  </a:cubicBezTo>
                  <a:cubicBezTo>
                    <a:pt x="4928" y="21491"/>
                    <a:pt x="7066" y="21021"/>
                    <a:pt x="8563" y="20317"/>
                  </a:cubicBezTo>
                  <a:cubicBezTo>
                    <a:pt x="10060" y="19613"/>
                    <a:pt x="10916" y="18674"/>
                    <a:pt x="10916" y="17852"/>
                  </a:cubicBezTo>
                  <a:cubicBezTo>
                    <a:pt x="10916" y="17030"/>
                    <a:pt x="10060" y="16326"/>
                    <a:pt x="9312" y="16443"/>
                  </a:cubicBezTo>
                  <a:cubicBezTo>
                    <a:pt x="8563" y="16561"/>
                    <a:pt x="7922" y="17500"/>
                    <a:pt x="7601" y="18556"/>
                  </a:cubicBezTo>
                  <a:cubicBezTo>
                    <a:pt x="7280" y="19613"/>
                    <a:pt x="7280" y="20787"/>
                    <a:pt x="7815" y="21139"/>
                  </a:cubicBezTo>
                  <a:cubicBezTo>
                    <a:pt x="8349" y="21491"/>
                    <a:pt x="9419" y="21021"/>
                    <a:pt x="10595" y="21021"/>
                  </a:cubicBezTo>
                  <a:cubicBezTo>
                    <a:pt x="11771" y="21021"/>
                    <a:pt x="13054" y="21491"/>
                    <a:pt x="14445" y="20787"/>
                  </a:cubicBezTo>
                  <a:cubicBezTo>
                    <a:pt x="15835" y="20082"/>
                    <a:pt x="17332" y="18204"/>
                    <a:pt x="18401" y="14917"/>
                  </a:cubicBezTo>
                  <a:cubicBezTo>
                    <a:pt x="19470" y="11630"/>
                    <a:pt x="20112" y="6934"/>
                    <a:pt x="20540" y="4000"/>
                  </a:cubicBezTo>
                  <a:cubicBezTo>
                    <a:pt x="20967" y="1065"/>
                    <a:pt x="21181" y="-109"/>
                    <a:pt x="21288" y="8"/>
                  </a:cubicBezTo>
                  <a:cubicBezTo>
                    <a:pt x="21395" y="126"/>
                    <a:pt x="21395" y="1534"/>
                    <a:pt x="21395" y="5174"/>
                  </a:cubicBezTo>
                  <a:cubicBezTo>
                    <a:pt x="21395" y="8813"/>
                    <a:pt x="21395" y="14682"/>
                    <a:pt x="21395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201210" y="1761491"/>
              <a:ext cx="113490" cy="49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38" fill="norm" stroke="1" extrusionOk="0">
                  <a:moveTo>
                    <a:pt x="21057" y="3538"/>
                  </a:moveTo>
                  <a:cubicBezTo>
                    <a:pt x="20272" y="2615"/>
                    <a:pt x="19486" y="1692"/>
                    <a:pt x="18308" y="1092"/>
                  </a:cubicBezTo>
                  <a:cubicBezTo>
                    <a:pt x="17130" y="492"/>
                    <a:pt x="15559" y="215"/>
                    <a:pt x="13595" y="76"/>
                  </a:cubicBezTo>
                  <a:cubicBezTo>
                    <a:pt x="11632" y="-62"/>
                    <a:pt x="9275" y="-62"/>
                    <a:pt x="7115" y="492"/>
                  </a:cubicBezTo>
                  <a:cubicBezTo>
                    <a:pt x="4955" y="1046"/>
                    <a:pt x="2992" y="2153"/>
                    <a:pt x="1617" y="4369"/>
                  </a:cubicBezTo>
                  <a:cubicBezTo>
                    <a:pt x="242" y="6584"/>
                    <a:pt x="-543" y="9907"/>
                    <a:pt x="439" y="12953"/>
                  </a:cubicBezTo>
                  <a:cubicBezTo>
                    <a:pt x="1421" y="16000"/>
                    <a:pt x="4170" y="18769"/>
                    <a:pt x="6919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115404" y="2039480"/>
              <a:ext cx="20564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577" y="21600"/>
                  </a:moveTo>
                  <a:cubicBezTo>
                    <a:pt x="696" y="18982"/>
                    <a:pt x="-186" y="16364"/>
                    <a:pt x="34" y="14727"/>
                  </a:cubicBezTo>
                  <a:cubicBezTo>
                    <a:pt x="255" y="13091"/>
                    <a:pt x="1577" y="12436"/>
                    <a:pt x="4112" y="11127"/>
                  </a:cubicBezTo>
                  <a:cubicBezTo>
                    <a:pt x="6647" y="9818"/>
                    <a:pt x="10394" y="7855"/>
                    <a:pt x="13479" y="5891"/>
                  </a:cubicBezTo>
                  <a:cubicBezTo>
                    <a:pt x="16565" y="3927"/>
                    <a:pt x="18990" y="1964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439166" y="1798296"/>
              <a:ext cx="116834" cy="43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90" fill="norm" stroke="1" extrusionOk="0">
                  <a:moveTo>
                    <a:pt x="20917" y="1240"/>
                  </a:moveTo>
                  <a:cubicBezTo>
                    <a:pt x="19022" y="721"/>
                    <a:pt x="17128" y="202"/>
                    <a:pt x="15233" y="46"/>
                  </a:cubicBezTo>
                  <a:cubicBezTo>
                    <a:pt x="13338" y="-110"/>
                    <a:pt x="11443" y="98"/>
                    <a:pt x="9170" y="1136"/>
                  </a:cubicBezTo>
                  <a:cubicBezTo>
                    <a:pt x="6896" y="2175"/>
                    <a:pt x="4243" y="4044"/>
                    <a:pt x="2349" y="6380"/>
                  </a:cubicBezTo>
                  <a:cubicBezTo>
                    <a:pt x="454" y="8717"/>
                    <a:pt x="-683" y="11521"/>
                    <a:pt x="454" y="13961"/>
                  </a:cubicBezTo>
                  <a:cubicBezTo>
                    <a:pt x="1591" y="16402"/>
                    <a:pt x="5001" y="18478"/>
                    <a:pt x="8033" y="19673"/>
                  </a:cubicBezTo>
                  <a:cubicBezTo>
                    <a:pt x="11064" y="20867"/>
                    <a:pt x="13717" y="21178"/>
                    <a:pt x="1637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627071" y="1857446"/>
              <a:ext cx="227380" cy="35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45" fill="norm" stroke="1" extrusionOk="0">
                  <a:moveTo>
                    <a:pt x="11885" y="4114"/>
                  </a:moveTo>
                  <a:cubicBezTo>
                    <a:pt x="11685" y="3471"/>
                    <a:pt x="11485" y="2829"/>
                    <a:pt x="10885" y="2314"/>
                  </a:cubicBezTo>
                  <a:cubicBezTo>
                    <a:pt x="10285" y="1800"/>
                    <a:pt x="9285" y="1414"/>
                    <a:pt x="8185" y="1607"/>
                  </a:cubicBezTo>
                  <a:cubicBezTo>
                    <a:pt x="7085" y="1800"/>
                    <a:pt x="5885" y="2571"/>
                    <a:pt x="4485" y="4179"/>
                  </a:cubicBezTo>
                  <a:cubicBezTo>
                    <a:pt x="3085" y="5786"/>
                    <a:pt x="1485" y="8229"/>
                    <a:pt x="685" y="10671"/>
                  </a:cubicBezTo>
                  <a:cubicBezTo>
                    <a:pt x="-115" y="13114"/>
                    <a:pt x="-115" y="15557"/>
                    <a:pt x="185" y="17229"/>
                  </a:cubicBezTo>
                  <a:cubicBezTo>
                    <a:pt x="485" y="18900"/>
                    <a:pt x="1085" y="19800"/>
                    <a:pt x="1785" y="20443"/>
                  </a:cubicBezTo>
                  <a:cubicBezTo>
                    <a:pt x="2485" y="21086"/>
                    <a:pt x="3285" y="21471"/>
                    <a:pt x="4685" y="21536"/>
                  </a:cubicBezTo>
                  <a:cubicBezTo>
                    <a:pt x="6085" y="21600"/>
                    <a:pt x="8085" y="21343"/>
                    <a:pt x="10485" y="19929"/>
                  </a:cubicBezTo>
                  <a:cubicBezTo>
                    <a:pt x="12885" y="18514"/>
                    <a:pt x="15685" y="15943"/>
                    <a:pt x="17285" y="13371"/>
                  </a:cubicBezTo>
                  <a:cubicBezTo>
                    <a:pt x="18885" y="10800"/>
                    <a:pt x="19285" y="8229"/>
                    <a:pt x="18585" y="6043"/>
                  </a:cubicBezTo>
                  <a:cubicBezTo>
                    <a:pt x="17885" y="3857"/>
                    <a:pt x="16085" y="2057"/>
                    <a:pt x="14185" y="1093"/>
                  </a:cubicBezTo>
                  <a:cubicBezTo>
                    <a:pt x="12285" y="129"/>
                    <a:pt x="10285" y="0"/>
                    <a:pt x="8685" y="0"/>
                  </a:cubicBezTo>
                  <a:cubicBezTo>
                    <a:pt x="7085" y="0"/>
                    <a:pt x="5885" y="129"/>
                    <a:pt x="4985" y="450"/>
                  </a:cubicBezTo>
                  <a:cubicBezTo>
                    <a:pt x="4085" y="771"/>
                    <a:pt x="3485" y="1286"/>
                    <a:pt x="2885" y="1864"/>
                  </a:cubicBezTo>
                  <a:cubicBezTo>
                    <a:pt x="2285" y="2443"/>
                    <a:pt x="1685" y="3086"/>
                    <a:pt x="1485" y="3729"/>
                  </a:cubicBezTo>
                  <a:cubicBezTo>
                    <a:pt x="1285" y="4371"/>
                    <a:pt x="1485" y="5014"/>
                    <a:pt x="3585" y="5529"/>
                  </a:cubicBezTo>
                  <a:cubicBezTo>
                    <a:pt x="5685" y="6043"/>
                    <a:pt x="9685" y="6429"/>
                    <a:pt x="12985" y="6493"/>
                  </a:cubicBezTo>
                  <a:cubicBezTo>
                    <a:pt x="16285" y="6557"/>
                    <a:pt x="18885" y="6300"/>
                    <a:pt x="21485" y="6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951816" y="1753730"/>
              <a:ext cx="29634" cy="53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4" y="0"/>
                  </a:moveTo>
                  <a:cubicBezTo>
                    <a:pt x="6171" y="2817"/>
                    <a:pt x="4629" y="5635"/>
                    <a:pt x="3857" y="8580"/>
                  </a:cubicBezTo>
                  <a:cubicBezTo>
                    <a:pt x="3086" y="11526"/>
                    <a:pt x="3086" y="14599"/>
                    <a:pt x="2314" y="16648"/>
                  </a:cubicBezTo>
                  <a:cubicBezTo>
                    <a:pt x="1543" y="18697"/>
                    <a:pt x="0" y="19722"/>
                    <a:pt x="0" y="20447"/>
                  </a:cubicBezTo>
                  <a:cubicBezTo>
                    <a:pt x="0" y="21173"/>
                    <a:pt x="1543" y="21600"/>
                    <a:pt x="5400" y="21600"/>
                  </a:cubicBezTo>
                  <a:cubicBezTo>
                    <a:pt x="9257" y="21600"/>
                    <a:pt x="15429" y="21173"/>
                    <a:pt x="21600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076700" y="1868030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84"/>
                    <a:pt x="0" y="7367"/>
                    <a:pt x="900" y="10633"/>
                  </a:cubicBezTo>
                  <a:cubicBezTo>
                    <a:pt x="1800" y="13898"/>
                    <a:pt x="3600" y="16744"/>
                    <a:pt x="7200" y="18502"/>
                  </a:cubicBezTo>
                  <a:cubicBezTo>
                    <a:pt x="10800" y="20260"/>
                    <a:pt x="1620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076700" y="1811827"/>
              <a:ext cx="169350" cy="32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49" fill="norm" stroke="1" extrusionOk="0">
                  <a:moveTo>
                    <a:pt x="1600" y="1184"/>
                  </a:moveTo>
                  <a:cubicBezTo>
                    <a:pt x="2400" y="630"/>
                    <a:pt x="3200" y="76"/>
                    <a:pt x="5067" y="7"/>
                  </a:cubicBezTo>
                  <a:cubicBezTo>
                    <a:pt x="6933" y="-62"/>
                    <a:pt x="9867" y="353"/>
                    <a:pt x="12800" y="1669"/>
                  </a:cubicBezTo>
                  <a:cubicBezTo>
                    <a:pt x="15733" y="2984"/>
                    <a:pt x="18667" y="5200"/>
                    <a:pt x="20133" y="7692"/>
                  </a:cubicBezTo>
                  <a:cubicBezTo>
                    <a:pt x="21600" y="10184"/>
                    <a:pt x="21600" y="12953"/>
                    <a:pt x="20800" y="15169"/>
                  </a:cubicBezTo>
                  <a:cubicBezTo>
                    <a:pt x="20000" y="17384"/>
                    <a:pt x="18400" y="19046"/>
                    <a:pt x="16000" y="20084"/>
                  </a:cubicBezTo>
                  <a:cubicBezTo>
                    <a:pt x="13600" y="21123"/>
                    <a:pt x="10400" y="21538"/>
                    <a:pt x="7600" y="20707"/>
                  </a:cubicBezTo>
                  <a:cubicBezTo>
                    <a:pt x="4800" y="19876"/>
                    <a:pt x="2400" y="17800"/>
                    <a:pt x="0" y="15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324350" y="1721980"/>
              <a:ext cx="11477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3471" y="0"/>
                  </a:moveTo>
                  <a:cubicBezTo>
                    <a:pt x="6557" y="480"/>
                    <a:pt x="9643" y="960"/>
                    <a:pt x="12921" y="2400"/>
                  </a:cubicBezTo>
                  <a:cubicBezTo>
                    <a:pt x="16200" y="3840"/>
                    <a:pt x="19671" y="6240"/>
                    <a:pt x="20636" y="8832"/>
                  </a:cubicBezTo>
                  <a:cubicBezTo>
                    <a:pt x="21600" y="11424"/>
                    <a:pt x="20057" y="14208"/>
                    <a:pt x="16200" y="16368"/>
                  </a:cubicBezTo>
                  <a:cubicBezTo>
                    <a:pt x="12343" y="18528"/>
                    <a:pt x="6171" y="200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867618" y="1798180"/>
              <a:ext cx="33938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0304" y="0"/>
                  </a:moveTo>
                  <a:cubicBezTo>
                    <a:pt x="18425" y="4246"/>
                    <a:pt x="16547" y="8492"/>
                    <a:pt x="13931" y="11815"/>
                  </a:cubicBezTo>
                  <a:cubicBezTo>
                    <a:pt x="11315" y="15138"/>
                    <a:pt x="7961" y="17538"/>
                    <a:pt x="5546" y="18369"/>
                  </a:cubicBezTo>
                  <a:cubicBezTo>
                    <a:pt x="3131" y="19200"/>
                    <a:pt x="1655" y="18462"/>
                    <a:pt x="850" y="17262"/>
                  </a:cubicBezTo>
                  <a:cubicBezTo>
                    <a:pt x="45" y="16062"/>
                    <a:pt x="-89" y="14400"/>
                    <a:pt x="45" y="13200"/>
                  </a:cubicBezTo>
                  <a:cubicBezTo>
                    <a:pt x="179" y="12000"/>
                    <a:pt x="582" y="11262"/>
                    <a:pt x="1856" y="10708"/>
                  </a:cubicBezTo>
                  <a:cubicBezTo>
                    <a:pt x="3131" y="10154"/>
                    <a:pt x="5277" y="9785"/>
                    <a:pt x="7558" y="10338"/>
                  </a:cubicBezTo>
                  <a:cubicBezTo>
                    <a:pt x="9839" y="10892"/>
                    <a:pt x="12254" y="12369"/>
                    <a:pt x="14602" y="14400"/>
                  </a:cubicBezTo>
                  <a:cubicBezTo>
                    <a:pt x="16950" y="16431"/>
                    <a:pt x="19230" y="19015"/>
                    <a:pt x="21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497088" y="1702930"/>
              <a:ext cx="17981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1541" y="0"/>
                  </a:moveTo>
                  <a:cubicBezTo>
                    <a:pt x="10285" y="3548"/>
                    <a:pt x="9029" y="7096"/>
                    <a:pt x="7145" y="10330"/>
                  </a:cubicBezTo>
                  <a:cubicBezTo>
                    <a:pt x="5262" y="13565"/>
                    <a:pt x="2750" y="16487"/>
                    <a:pt x="1369" y="18261"/>
                  </a:cubicBezTo>
                  <a:cubicBezTo>
                    <a:pt x="-13" y="20035"/>
                    <a:pt x="-264" y="20661"/>
                    <a:pt x="238" y="20974"/>
                  </a:cubicBezTo>
                  <a:cubicBezTo>
                    <a:pt x="741" y="21287"/>
                    <a:pt x="1996" y="21287"/>
                    <a:pt x="5010" y="21235"/>
                  </a:cubicBezTo>
                  <a:cubicBezTo>
                    <a:pt x="8024" y="21183"/>
                    <a:pt x="12796" y="21078"/>
                    <a:pt x="15810" y="21130"/>
                  </a:cubicBezTo>
                  <a:cubicBezTo>
                    <a:pt x="18824" y="21183"/>
                    <a:pt x="20080" y="21391"/>
                    <a:pt x="21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868927" y="1714991"/>
              <a:ext cx="188973" cy="36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88" fill="norm" stroke="1" extrusionOk="0">
                  <a:moveTo>
                    <a:pt x="21191" y="1536"/>
                  </a:moveTo>
                  <a:cubicBezTo>
                    <a:pt x="20479" y="1037"/>
                    <a:pt x="19767" y="537"/>
                    <a:pt x="18461" y="225"/>
                  </a:cubicBezTo>
                  <a:cubicBezTo>
                    <a:pt x="17156" y="-87"/>
                    <a:pt x="15257" y="-212"/>
                    <a:pt x="12883" y="787"/>
                  </a:cubicBezTo>
                  <a:cubicBezTo>
                    <a:pt x="10510" y="1786"/>
                    <a:pt x="7661" y="3908"/>
                    <a:pt x="5288" y="6780"/>
                  </a:cubicBezTo>
                  <a:cubicBezTo>
                    <a:pt x="2914" y="9652"/>
                    <a:pt x="1015" y="13272"/>
                    <a:pt x="303" y="15832"/>
                  </a:cubicBezTo>
                  <a:cubicBezTo>
                    <a:pt x="-409" y="18391"/>
                    <a:pt x="66" y="19890"/>
                    <a:pt x="2439" y="20639"/>
                  </a:cubicBezTo>
                  <a:cubicBezTo>
                    <a:pt x="4813" y="21388"/>
                    <a:pt x="9086" y="21388"/>
                    <a:pt x="13358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071133" y="1748174"/>
              <a:ext cx="221717" cy="34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19" fill="norm" stroke="1" extrusionOk="0">
                  <a:moveTo>
                    <a:pt x="14142" y="3150"/>
                  </a:moveTo>
                  <a:cubicBezTo>
                    <a:pt x="13319" y="2617"/>
                    <a:pt x="12497" y="2083"/>
                    <a:pt x="11571" y="1750"/>
                  </a:cubicBezTo>
                  <a:cubicBezTo>
                    <a:pt x="10645" y="1417"/>
                    <a:pt x="9617" y="1283"/>
                    <a:pt x="8279" y="2017"/>
                  </a:cubicBezTo>
                  <a:cubicBezTo>
                    <a:pt x="6942" y="2750"/>
                    <a:pt x="5297" y="4350"/>
                    <a:pt x="3857" y="6883"/>
                  </a:cubicBezTo>
                  <a:cubicBezTo>
                    <a:pt x="2417" y="9417"/>
                    <a:pt x="1182" y="12883"/>
                    <a:pt x="565" y="15150"/>
                  </a:cubicBezTo>
                  <a:cubicBezTo>
                    <a:pt x="-52" y="17417"/>
                    <a:pt x="-52" y="18483"/>
                    <a:pt x="51" y="19350"/>
                  </a:cubicBezTo>
                  <a:cubicBezTo>
                    <a:pt x="154" y="20217"/>
                    <a:pt x="359" y="20883"/>
                    <a:pt x="1491" y="21217"/>
                  </a:cubicBezTo>
                  <a:cubicBezTo>
                    <a:pt x="2622" y="21550"/>
                    <a:pt x="4679" y="21550"/>
                    <a:pt x="7457" y="20617"/>
                  </a:cubicBezTo>
                  <a:cubicBezTo>
                    <a:pt x="10234" y="19683"/>
                    <a:pt x="13731" y="17817"/>
                    <a:pt x="15994" y="15350"/>
                  </a:cubicBezTo>
                  <a:cubicBezTo>
                    <a:pt x="18257" y="12883"/>
                    <a:pt x="19285" y="9817"/>
                    <a:pt x="18257" y="7283"/>
                  </a:cubicBezTo>
                  <a:cubicBezTo>
                    <a:pt x="17228" y="4750"/>
                    <a:pt x="14142" y="2750"/>
                    <a:pt x="11777" y="1617"/>
                  </a:cubicBezTo>
                  <a:cubicBezTo>
                    <a:pt x="9411" y="483"/>
                    <a:pt x="7765" y="217"/>
                    <a:pt x="6428" y="83"/>
                  </a:cubicBezTo>
                  <a:cubicBezTo>
                    <a:pt x="5091" y="-50"/>
                    <a:pt x="4062" y="-50"/>
                    <a:pt x="3342" y="283"/>
                  </a:cubicBezTo>
                  <a:cubicBezTo>
                    <a:pt x="2622" y="617"/>
                    <a:pt x="2211" y="1283"/>
                    <a:pt x="2622" y="2217"/>
                  </a:cubicBezTo>
                  <a:cubicBezTo>
                    <a:pt x="3034" y="3150"/>
                    <a:pt x="4268" y="4350"/>
                    <a:pt x="7559" y="5283"/>
                  </a:cubicBezTo>
                  <a:cubicBezTo>
                    <a:pt x="10851" y="6217"/>
                    <a:pt x="16199" y="6883"/>
                    <a:pt x="21548" y="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350000" y="1709280"/>
              <a:ext cx="12637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0" y="0"/>
                  </a:moveTo>
                  <a:cubicBezTo>
                    <a:pt x="3484" y="497"/>
                    <a:pt x="6968" y="993"/>
                    <a:pt x="10974" y="2421"/>
                  </a:cubicBezTo>
                  <a:cubicBezTo>
                    <a:pt x="14981" y="3848"/>
                    <a:pt x="19510" y="6207"/>
                    <a:pt x="20555" y="8752"/>
                  </a:cubicBezTo>
                  <a:cubicBezTo>
                    <a:pt x="21600" y="11297"/>
                    <a:pt x="19161" y="14028"/>
                    <a:pt x="15852" y="16200"/>
                  </a:cubicBezTo>
                  <a:cubicBezTo>
                    <a:pt x="12542" y="18372"/>
                    <a:pt x="8361" y="19986"/>
                    <a:pt x="4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604000" y="198233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953250" y="1665405"/>
              <a:ext cx="142145" cy="46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7" fill="norm" stroke="1" extrusionOk="0">
                  <a:moveTo>
                    <a:pt x="20965" y="4333"/>
                  </a:moveTo>
                  <a:cubicBezTo>
                    <a:pt x="21282" y="3364"/>
                    <a:pt x="21600" y="2395"/>
                    <a:pt x="20965" y="1620"/>
                  </a:cubicBezTo>
                  <a:cubicBezTo>
                    <a:pt x="20329" y="846"/>
                    <a:pt x="18741" y="264"/>
                    <a:pt x="16359" y="71"/>
                  </a:cubicBezTo>
                  <a:cubicBezTo>
                    <a:pt x="13976" y="-123"/>
                    <a:pt x="10800" y="71"/>
                    <a:pt x="8259" y="797"/>
                  </a:cubicBezTo>
                  <a:cubicBezTo>
                    <a:pt x="5718" y="1524"/>
                    <a:pt x="3812" y="2783"/>
                    <a:pt x="2541" y="5253"/>
                  </a:cubicBezTo>
                  <a:cubicBezTo>
                    <a:pt x="1271" y="7723"/>
                    <a:pt x="635" y="11403"/>
                    <a:pt x="318" y="14309"/>
                  </a:cubicBezTo>
                  <a:cubicBezTo>
                    <a:pt x="0" y="17215"/>
                    <a:pt x="0" y="19346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6870700" y="1950580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5600"/>
                    <a:pt x="424" y="9600"/>
                    <a:pt x="1694" y="6000"/>
                  </a:cubicBezTo>
                  <a:cubicBezTo>
                    <a:pt x="2965" y="2400"/>
                    <a:pt x="5294" y="1200"/>
                    <a:pt x="8788" y="600"/>
                  </a:cubicBezTo>
                  <a:cubicBezTo>
                    <a:pt x="12282" y="0"/>
                    <a:pt x="169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181850" y="1650910"/>
              <a:ext cx="177800" cy="43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1957"/>
                  </a:moveTo>
                  <a:cubicBezTo>
                    <a:pt x="21343" y="1430"/>
                    <a:pt x="21086" y="903"/>
                    <a:pt x="20314" y="535"/>
                  </a:cubicBezTo>
                  <a:cubicBezTo>
                    <a:pt x="19543" y="166"/>
                    <a:pt x="18257" y="-45"/>
                    <a:pt x="17100" y="8"/>
                  </a:cubicBezTo>
                  <a:cubicBezTo>
                    <a:pt x="15943" y="60"/>
                    <a:pt x="14914" y="376"/>
                    <a:pt x="12600" y="2010"/>
                  </a:cubicBezTo>
                  <a:cubicBezTo>
                    <a:pt x="10286" y="3643"/>
                    <a:pt x="6686" y="6593"/>
                    <a:pt x="4114" y="9333"/>
                  </a:cubicBezTo>
                  <a:cubicBezTo>
                    <a:pt x="1543" y="12072"/>
                    <a:pt x="0" y="14601"/>
                    <a:pt x="0" y="16550"/>
                  </a:cubicBezTo>
                  <a:cubicBezTo>
                    <a:pt x="0" y="18499"/>
                    <a:pt x="1543" y="19869"/>
                    <a:pt x="3086" y="20607"/>
                  </a:cubicBezTo>
                  <a:cubicBezTo>
                    <a:pt x="4629" y="21344"/>
                    <a:pt x="6171" y="21450"/>
                    <a:pt x="7714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322608" y="1743396"/>
              <a:ext cx="271992" cy="32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55" fill="norm" stroke="1" extrusionOk="0">
                  <a:moveTo>
                    <a:pt x="15488" y="3148"/>
                  </a:moveTo>
                  <a:cubicBezTo>
                    <a:pt x="14818" y="2735"/>
                    <a:pt x="14149" y="2322"/>
                    <a:pt x="13395" y="2254"/>
                  </a:cubicBezTo>
                  <a:cubicBezTo>
                    <a:pt x="12642" y="2185"/>
                    <a:pt x="11804" y="2460"/>
                    <a:pt x="9879" y="3973"/>
                  </a:cubicBezTo>
                  <a:cubicBezTo>
                    <a:pt x="7953" y="5487"/>
                    <a:pt x="4939" y="8238"/>
                    <a:pt x="3097" y="10440"/>
                  </a:cubicBezTo>
                  <a:cubicBezTo>
                    <a:pt x="1256" y="12641"/>
                    <a:pt x="586" y="14292"/>
                    <a:pt x="251" y="15668"/>
                  </a:cubicBezTo>
                  <a:cubicBezTo>
                    <a:pt x="-84" y="17043"/>
                    <a:pt x="-84" y="18144"/>
                    <a:pt x="251" y="18970"/>
                  </a:cubicBezTo>
                  <a:cubicBezTo>
                    <a:pt x="586" y="19795"/>
                    <a:pt x="1256" y="20345"/>
                    <a:pt x="2595" y="20758"/>
                  </a:cubicBezTo>
                  <a:cubicBezTo>
                    <a:pt x="3935" y="21171"/>
                    <a:pt x="5944" y="21446"/>
                    <a:pt x="8539" y="20621"/>
                  </a:cubicBezTo>
                  <a:cubicBezTo>
                    <a:pt x="11135" y="19795"/>
                    <a:pt x="14316" y="17869"/>
                    <a:pt x="16493" y="14980"/>
                  </a:cubicBezTo>
                  <a:cubicBezTo>
                    <a:pt x="18669" y="12091"/>
                    <a:pt x="19842" y="8238"/>
                    <a:pt x="20093" y="5693"/>
                  </a:cubicBezTo>
                  <a:cubicBezTo>
                    <a:pt x="20344" y="3148"/>
                    <a:pt x="19674" y="1910"/>
                    <a:pt x="17832" y="1084"/>
                  </a:cubicBezTo>
                  <a:cubicBezTo>
                    <a:pt x="15990" y="259"/>
                    <a:pt x="12976" y="-154"/>
                    <a:pt x="10632" y="52"/>
                  </a:cubicBezTo>
                  <a:cubicBezTo>
                    <a:pt x="8288" y="259"/>
                    <a:pt x="6614" y="1084"/>
                    <a:pt x="5609" y="2254"/>
                  </a:cubicBezTo>
                  <a:cubicBezTo>
                    <a:pt x="4604" y="3423"/>
                    <a:pt x="4269" y="4936"/>
                    <a:pt x="4856" y="6106"/>
                  </a:cubicBezTo>
                  <a:cubicBezTo>
                    <a:pt x="5442" y="7275"/>
                    <a:pt x="6949" y="8101"/>
                    <a:pt x="9879" y="8651"/>
                  </a:cubicBezTo>
                  <a:cubicBezTo>
                    <a:pt x="12809" y="9201"/>
                    <a:pt x="17163" y="9477"/>
                    <a:pt x="21516" y="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594600" y="1683880"/>
              <a:ext cx="14342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600" fill="norm" stroke="1" extrusionOk="0">
                  <a:moveTo>
                    <a:pt x="12034" y="0"/>
                  </a:moveTo>
                  <a:cubicBezTo>
                    <a:pt x="14811" y="1920"/>
                    <a:pt x="17589" y="3840"/>
                    <a:pt x="19286" y="6360"/>
                  </a:cubicBezTo>
                  <a:cubicBezTo>
                    <a:pt x="20983" y="8880"/>
                    <a:pt x="21600" y="12000"/>
                    <a:pt x="19903" y="14640"/>
                  </a:cubicBezTo>
                  <a:cubicBezTo>
                    <a:pt x="18206" y="17280"/>
                    <a:pt x="14194" y="19440"/>
                    <a:pt x="10491" y="20520"/>
                  </a:cubicBezTo>
                  <a:cubicBezTo>
                    <a:pt x="6789" y="21600"/>
                    <a:pt x="339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270250" y="2429740"/>
              <a:ext cx="1041400" cy="7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369"/>
                  </a:moveTo>
                  <a:cubicBezTo>
                    <a:pt x="1405" y="17049"/>
                    <a:pt x="2810" y="12729"/>
                    <a:pt x="4434" y="9335"/>
                  </a:cubicBezTo>
                  <a:cubicBezTo>
                    <a:pt x="6059" y="5940"/>
                    <a:pt x="7902" y="3472"/>
                    <a:pt x="9593" y="1929"/>
                  </a:cubicBezTo>
                  <a:cubicBezTo>
                    <a:pt x="11283" y="386"/>
                    <a:pt x="12820" y="-231"/>
                    <a:pt x="14641" y="78"/>
                  </a:cubicBezTo>
                  <a:cubicBezTo>
                    <a:pt x="16463" y="386"/>
                    <a:pt x="18571" y="1620"/>
                    <a:pt x="19778" y="2855"/>
                  </a:cubicBezTo>
                  <a:cubicBezTo>
                    <a:pt x="20985" y="4089"/>
                    <a:pt x="21293" y="5323"/>
                    <a:pt x="21600" y="6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429000" y="2522080"/>
              <a:ext cx="889000" cy="3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6" fill="norm" stroke="1" extrusionOk="0">
                  <a:moveTo>
                    <a:pt x="0" y="19059"/>
                  </a:moveTo>
                  <a:cubicBezTo>
                    <a:pt x="1749" y="20329"/>
                    <a:pt x="3497" y="21600"/>
                    <a:pt x="5503" y="19694"/>
                  </a:cubicBezTo>
                  <a:cubicBezTo>
                    <a:pt x="7509" y="17788"/>
                    <a:pt x="9771" y="12706"/>
                    <a:pt x="12137" y="8894"/>
                  </a:cubicBezTo>
                  <a:cubicBezTo>
                    <a:pt x="14503" y="5082"/>
                    <a:pt x="16971" y="2541"/>
                    <a:pt x="18566" y="1271"/>
                  </a:cubicBezTo>
                  <a:cubicBezTo>
                    <a:pt x="20160" y="0"/>
                    <a:pt x="20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0" y="2839580"/>
              <a:ext cx="1183005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80"/>
                  </a:moveTo>
                  <a:cubicBezTo>
                    <a:pt x="139" y="14400"/>
                    <a:pt x="278" y="14220"/>
                    <a:pt x="417" y="13995"/>
                  </a:cubicBezTo>
                  <a:cubicBezTo>
                    <a:pt x="557" y="13770"/>
                    <a:pt x="696" y="13500"/>
                    <a:pt x="835" y="13185"/>
                  </a:cubicBezTo>
                  <a:cubicBezTo>
                    <a:pt x="974" y="12870"/>
                    <a:pt x="1113" y="12510"/>
                    <a:pt x="1266" y="12150"/>
                  </a:cubicBezTo>
                  <a:cubicBezTo>
                    <a:pt x="1418" y="11790"/>
                    <a:pt x="1585" y="11430"/>
                    <a:pt x="1739" y="11070"/>
                  </a:cubicBezTo>
                  <a:cubicBezTo>
                    <a:pt x="1894" y="10710"/>
                    <a:pt x="2037" y="10350"/>
                    <a:pt x="2191" y="9990"/>
                  </a:cubicBezTo>
                  <a:cubicBezTo>
                    <a:pt x="2346" y="9630"/>
                    <a:pt x="2512" y="9270"/>
                    <a:pt x="2663" y="8910"/>
                  </a:cubicBezTo>
                  <a:cubicBezTo>
                    <a:pt x="2814" y="8550"/>
                    <a:pt x="2949" y="8190"/>
                    <a:pt x="3092" y="7875"/>
                  </a:cubicBezTo>
                  <a:cubicBezTo>
                    <a:pt x="3235" y="7560"/>
                    <a:pt x="3386" y="7290"/>
                    <a:pt x="3542" y="6975"/>
                  </a:cubicBezTo>
                  <a:cubicBezTo>
                    <a:pt x="3699" y="6660"/>
                    <a:pt x="3861" y="6300"/>
                    <a:pt x="4025" y="5985"/>
                  </a:cubicBezTo>
                  <a:cubicBezTo>
                    <a:pt x="4189" y="5670"/>
                    <a:pt x="4356" y="5400"/>
                    <a:pt x="4499" y="5130"/>
                  </a:cubicBezTo>
                  <a:cubicBezTo>
                    <a:pt x="4642" y="4860"/>
                    <a:pt x="4761" y="4590"/>
                    <a:pt x="4887" y="4365"/>
                  </a:cubicBezTo>
                  <a:cubicBezTo>
                    <a:pt x="5013" y="4140"/>
                    <a:pt x="5144" y="3960"/>
                    <a:pt x="5273" y="3735"/>
                  </a:cubicBezTo>
                  <a:cubicBezTo>
                    <a:pt x="5403" y="3510"/>
                    <a:pt x="5530" y="3240"/>
                    <a:pt x="5664" y="3015"/>
                  </a:cubicBezTo>
                  <a:cubicBezTo>
                    <a:pt x="5797" y="2790"/>
                    <a:pt x="5936" y="2610"/>
                    <a:pt x="6081" y="2430"/>
                  </a:cubicBezTo>
                  <a:cubicBezTo>
                    <a:pt x="6226" y="2250"/>
                    <a:pt x="6377" y="2070"/>
                    <a:pt x="6524" y="1890"/>
                  </a:cubicBezTo>
                  <a:cubicBezTo>
                    <a:pt x="6671" y="1710"/>
                    <a:pt x="6814" y="1530"/>
                    <a:pt x="6960" y="1395"/>
                  </a:cubicBezTo>
                  <a:cubicBezTo>
                    <a:pt x="7107" y="1260"/>
                    <a:pt x="7258" y="1170"/>
                    <a:pt x="7409" y="1080"/>
                  </a:cubicBezTo>
                  <a:cubicBezTo>
                    <a:pt x="7559" y="990"/>
                    <a:pt x="7710" y="900"/>
                    <a:pt x="7863" y="810"/>
                  </a:cubicBezTo>
                  <a:cubicBezTo>
                    <a:pt x="8015" y="720"/>
                    <a:pt x="8170" y="630"/>
                    <a:pt x="8325" y="540"/>
                  </a:cubicBezTo>
                  <a:cubicBezTo>
                    <a:pt x="8479" y="450"/>
                    <a:pt x="8634" y="360"/>
                    <a:pt x="8792" y="270"/>
                  </a:cubicBezTo>
                  <a:cubicBezTo>
                    <a:pt x="8951" y="180"/>
                    <a:pt x="9113" y="90"/>
                    <a:pt x="9273" y="45"/>
                  </a:cubicBezTo>
                  <a:cubicBezTo>
                    <a:pt x="9434" y="0"/>
                    <a:pt x="9592" y="0"/>
                    <a:pt x="9755" y="0"/>
                  </a:cubicBezTo>
                  <a:cubicBezTo>
                    <a:pt x="9917" y="0"/>
                    <a:pt x="10083" y="0"/>
                    <a:pt x="10247" y="0"/>
                  </a:cubicBezTo>
                  <a:cubicBezTo>
                    <a:pt x="10412" y="0"/>
                    <a:pt x="10574" y="0"/>
                    <a:pt x="10740" y="0"/>
                  </a:cubicBezTo>
                  <a:cubicBezTo>
                    <a:pt x="10906" y="0"/>
                    <a:pt x="11076" y="0"/>
                    <a:pt x="11244" y="45"/>
                  </a:cubicBezTo>
                  <a:cubicBezTo>
                    <a:pt x="11413" y="90"/>
                    <a:pt x="11579" y="180"/>
                    <a:pt x="11745" y="315"/>
                  </a:cubicBezTo>
                  <a:cubicBezTo>
                    <a:pt x="11911" y="450"/>
                    <a:pt x="12077" y="630"/>
                    <a:pt x="12242" y="810"/>
                  </a:cubicBezTo>
                  <a:cubicBezTo>
                    <a:pt x="12406" y="990"/>
                    <a:pt x="12568" y="1170"/>
                    <a:pt x="12732" y="1350"/>
                  </a:cubicBezTo>
                  <a:cubicBezTo>
                    <a:pt x="12897" y="1530"/>
                    <a:pt x="13063" y="1710"/>
                    <a:pt x="13227" y="1845"/>
                  </a:cubicBezTo>
                  <a:cubicBezTo>
                    <a:pt x="13391" y="1980"/>
                    <a:pt x="13554" y="2070"/>
                    <a:pt x="13718" y="2250"/>
                  </a:cubicBezTo>
                  <a:cubicBezTo>
                    <a:pt x="13882" y="2430"/>
                    <a:pt x="14048" y="2700"/>
                    <a:pt x="14211" y="2925"/>
                  </a:cubicBezTo>
                  <a:cubicBezTo>
                    <a:pt x="14373" y="3150"/>
                    <a:pt x="14531" y="3330"/>
                    <a:pt x="14692" y="3510"/>
                  </a:cubicBezTo>
                  <a:cubicBezTo>
                    <a:pt x="14852" y="3690"/>
                    <a:pt x="15014" y="3870"/>
                    <a:pt x="15175" y="4050"/>
                  </a:cubicBezTo>
                  <a:cubicBezTo>
                    <a:pt x="15335" y="4230"/>
                    <a:pt x="15494" y="4410"/>
                    <a:pt x="15654" y="4635"/>
                  </a:cubicBezTo>
                  <a:cubicBezTo>
                    <a:pt x="15814" y="4860"/>
                    <a:pt x="15977" y="5130"/>
                    <a:pt x="16135" y="5400"/>
                  </a:cubicBezTo>
                  <a:cubicBezTo>
                    <a:pt x="16294" y="5670"/>
                    <a:pt x="16448" y="5940"/>
                    <a:pt x="16605" y="6255"/>
                  </a:cubicBezTo>
                  <a:cubicBezTo>
                    <a:pt x="16761" y="6570"/>
                    <a:pt x="16920" y="6930"/>
                    <a:pt x="17076" y="7290"/>
                  </a:cubicBezTo>
                  <a:cubicBezTo>
                    <a:pt x="17233" y="7650"/>
                    <a:pt x="17387" y="8010"/>
                    <a:pt x="17544" y="8370"/>
                  </a:cubicBezTo>
                  <a:cubicBezTo>
                    <a:pt x="17700" y="8730"/>
                    <a:pt x="17859" y="9090"/>
                    <a:pt x="18015" y="9495"/>
                  </a:cubicBezTo>
                  <a:cubicBezTo>
                    <a:pt x="18172" y="9900"/>
                    <a:pt x="18327" y="10350"/>
                    <a:pt x="18483" y="10755"/>
                  </a:cubicBezTo>
                  <a:cubicBezTo>
                    <a:pt x="18640" y="11160"/>
                    <a:pt x="18798" y="11520"/>
                    <a:pt x="18953" y="11925"/>
                  </a:cubicBezTo>
                  <a:cubicBezTo>
                    <a:pt x="19107" y="12330"/>
                    <a:pt x="19258" y="12780"/>
                    <a:pt x="19407" y="13230"/>
                  </a:cubicBezTo>
                  <a:cubicBezTo>
                    <a:pt x="19556" y="13680"/>
                    <a:pt x="19702" y="14130"/>
                    <a:pt x="19851" y="14625"/>
                  </a:cubicBezTo>
                  <a:cubicBezTo>
                    <a:pt x="20000" y="15120"/>
                    <a:pt x="20151" y="15660"/>
                    <a:pt x="20321" y="16290"/>
                  </a:cubicBezTo>
                  <a:cubicBezTo>
                    <a:pt x="20491" y="16920"/>
                    <a:pt x="20680" y="17640"/>
                    <a:pt x="20870" y="18360"/>
                  </a:cubicBezTo>
                  <a:cubicBezTo>
                    <a:pt x="21059" y="19080"/>
                    <a:pt x="21248" y="19800"/>
                    <a:pt x="21370" y="20340"/>
                  </a:cubicBezTo>
                  <a:cubicBezTo>
                    <a:pt x="21492" y="20880"/>
                    <a:pt x="21546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85496" y="3444282"/>
              <a:ext cx="234392" cy="31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03" fill="norm" stroke="1" extrusionOk="0">
                  <a:moveTo>
                    <a:pt x="2461" y="4250"/>
                  </a:moveTo>
                  <a:cubicBezTo>
                    <a:pt x="4755" y="4685"/>
                    <a:pt x="7049" y="5120"/>
                    <a:pt x="10012" y="4685"/>
                  </a:cubicBezTo>
                  <a:cubicBezTo>
                    <a:pt x="12974" y="4250"/>
                    <a:pt x="16606" y="2945"/>
                    <a:pt x="18709" y="2003"/>
                  </a:cubicBezTo>
                  <a:cubicBezTo>
                    <a:pt x="20812" y="1061"/>
                    <a:pt x="21385" y="481"/>
                    <a:pt x="21098" y="191"/>
                  </a:cubicBezTo>
                  <a:cubicBezTo>
                    <a:pt x="20812" y="-99"/>
                    <a:pt x="19665" y="-99"/>
                    <a:pt x="17466" y="481"/>
                  </a:cubicBezTo>
                  <a:cubicBezTo>
                    <a:pt x="15268" y="1061"/>
                    <a:pt x="12019" y="2220"/>
                    <a:pt x="10012" y="3090"/>
                  </a:cubicBezTo>
                  <a:cubicBezTo>
                    <a:pt x="8004" y="3960"/>
                    <a:pt x="7240" y="4540"/>
                    <a:pt x="6571" y="5120"/>
                  </a:cubicBezTo>
                  <a:cubicBezTo>
                    <a:pt x="5902" y="5700"/>
                    <a:pt x="5328" y="6280"/>
                    <a:pt x="5520" y="6642"/>
                  </a:cubicBezTo>
                  <a:cubicBezTo>
                    <a:pt x="5711" y="7004"/>
                    <a:pt x="6666" y="7149"/>
                    <a:pt x="7622" y="7367"/>
                  </a:cubicBezTo>
                  <a:cubicBezTo>
                    <a:pt x="8578" y="7584"/>
                    <a:pt x="9534" y="7874"/>
                    <a:pt x="9820" y="8454"/>
                  </a:cubicBezTo>
                  <a:cubicBezTo>
                    <a:pt x="10107" y="9034"/>
                    <a:pt x="9725" y="9904"/>
                    <a:pt x="8004" y="11716"/>
                  </a:cubicBezTo>
                  <a:cubicBezTo>
                    <a:pt x="6284" y="13528"/>
                    <a:pt x="3226" y="16282"/>
                    <a:pt x="1601" y="18022"/>
                  </a:cubicBezTo>
                  <a:cubicBezTo>
                    <a:pt x="-24" y="19761"/>
                    <a:pt x="-215" y="20486"/>
                    <a:pt x="167" y="20921"/>
                  </a:cubicBezTo>
                  <a:cubicBezTo>
                    <a:pt x="550" y="21356"/>
                    <a:pt x="1505" y="21501"/>
                    <a:pt x="4373" y="20921"/>
                  </a:cubicBezTo>
                  <a:cubicBezTo>
                    <a:pt x="7240" y="20341"/>
                    <a:pt x="12019" y="19037"/>
                    <a:pt x="16797" y="17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01238" y="3580092"/>
              <a:ext cx="217913" cy="16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906" fill="norm" stroke="1" extrusionOk="0">
                  <a:moveTo>
                    <a:pt x="1444" y="1955"/>
                  </a:moveTo>
                  <a:cubicBezTo>
                    <a:pt x="2690" y="4416"/>
                    <a:pt x="3936" y="6877"/>
                    <a:pt x="4144" y="10021"/>
                  </a:cubicBezTo>
                  <a:cubicBezTo>
                    <a:pt x="4351" y="13165"/>
                    <a:pt x="3520" y="16993"/>
                    <a:pt x="2586" y="19044"/>
                  </a:cubicBezTo>
                  <a:cubicBezTo>
                    <a:pt x="1651" y="21095"/>
                    <a:pt x="613" y="21368"/>
                    <a:pt x="197" y="20274"/>
                  </a:cubicBezTo>
                  <a:cubicBezTo>
                    <a:pt x="-218" y="19181"/>
                    <a:pt x="-10" y="16720"/>
                    <a:pt x="1132" y="13712"/>
                  </a:cubicBezTo>
                  <a:cubicBezTo>
                    <a:pt x="2274" y="10705"/>
                    <a:pt x="4351" y="7150"/>
                    <a:pt x="6220" y="4553"/>
                  </a:cubicBezTo>
                  <a:cubicBezTo>
                    <a:pt x="8090" y="1955"/>
                    <a:pt x="9751" y="315"/>
                    <a:pt x="10270" y="41"/>
                  </a:cubicBezTo>
                  <a:cubicBezTo>
                    <a:pt x="10790" y="-232"/>
                    <a:pt x="10167" y="862"/>
                    <a:pt x="9336" y="2912"/>
                  </a:cubicBezTo>
                  <a:cubicBezTo>
                    <a:pt x="8505" y="4963"/>
                    <a:pt x="7467" y="7971"/>
                    <a:pt x="7259" y="10158"/>
                  </a:cubicBezTo>
                  <a:cubicBezTo>
                    <a:pt x="7051" y="12345"/>
                    <a:pt x="7674" y="13712"/>
                    <a:pt x="10167" y="14533"/>
                  </a:cubicBezTo>
                  <a:cubicBezTo>
                    <a:pt x="12659" y="15353"/>
                    <a:pt x="17020" y="15626"/>
                    <a:pt x="21382" y="15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48120" y="3804780"/>
              <a:ext cx="331331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74" fill="norm" stroke="1" extrusionOk="0">
                  <a:moveTo>
                    <a:pt x="1725" y="20366"/>
                  </a:moveTo>
                  <a:cubicBezTo>
                    <a:pt x="899" y="20983"/>
                    <a:pt x="74" y="21600"/>
                    <a:pt x="5" y="21291"/>
                  </a:cubicBezTo>
                  <a:cubicBezTo>
                    <a:pt x="-64" y="20983"/>
                    <a:pt x="624" y="19749"/>
                    <a:pt x="2825" y="16663"/>
                  </a:cubicBezTo>
                  <a:cubicBezTo>
                    <a:pt x="5026" y="13577"/>
                    <a:pt x="8741" y="8640"/>
                    <a:pt x="12112" y="5554"/>
                  </a:cubicBezTo>
                  <a:cubicBezTo>
                    <a:pt x="15482" y="2469"/>
                    <a:pt x="18509" y="1234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42838" y="3804780"/>
              <a:ext cx="174712" cy="8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72" fill="norm" stroke="1" extrusionOk="0">
                  <a:moveTo>
                    <a:pt x="2743" y="19440"/>
                  </a:moveTo>
                  <a:cubicBezTo>
                    <a:pt x="1441" y="20520"/>
                    <a:pt x="140" y="21600"/>
                    <a:pt x="10" y="21330"/>
                  </a:cubicBezTo>
                  <a:cubicBezTo>
                    <a:pt x="-120" y="21060"/>
                    <a:pt x="921" y="19440"/>
                    <a:pt x="4694" y="15660"/>
                  </a:cubicBezTo>
                  <a:cubicBezTo>
                    <a:pt x="8468" y="11880"/>
                    <a:pt x="14974" y="594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857250" y="3588880"/>
              <a:ext cx="50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33450" y="367143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695450" y="3449180"/>
              <a:ext cx="38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43"/>
                    <a:pt x="4800" y="10286"/>
                    <a:pt x="8400" y="13800"/>
                  </a:cubicBezTo>
                  <a:cubicBezTo>
                    <a:pt x="12000" y="17314"/>
                    <a:pt x="16800" y="19200"/>
                    <a:pt x="19200" y="20229"/>
                  </a:cubicBezTo>
                  <a:cubicBezTo>
                    <a:pt x="21600" y="21257"/>
                    <a:pt x="21600" y="21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686655" y="3364313"/>
              <a:ext cx="208598" cy="34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398" fill="norm" stroke="1" extrusionOk="0">
                  <a:moveTo>
                    <a:pt x="239" y="7698"/>
                  </a:moveTo>
                  <a:cubicBezTo>
                    <a:pt x="32" y="5976"/>
                    <a:pt x="-176" y="4253"/>
                    <a:pt x="239" y="2795"/>
                  </a:cubicBezTo>
                  <a:cubicBezTo>
                    <a:pt x="655" y="1338"/>
                    <a:pt x="1693" y="145"/>
                    <a:pt x="4705" y="13"/>
                  </a:cubicBezTo>
                  <a:cubicBezTo>
                    <a:pt x="7716" y="-120"/>
                    <a:pt x="12701" y="808"/>
                    <a:pt x="16128" y="2530"/>
                  </a:cubicBezTo>
                  <a:cubicBezTo>
                    <a:pt x="19555" y="4253"/>
                    <a:pt x="21424" y="6771"/>
                    <a:pt x="19970" y="9752"/>
                  </a:cubicBezTo>
                  <a:cubicBezTo>
                    <a:pt x="18516" y="12734"/>
                    <a:pt x="13739" y="16179"/>
                    <a:pt x="10416" y="18167"/>
                  </a:cubicBezTo>
                  <a:cubicBezTo>
                    <a:pt x="7093" y="20155"/>
                    <a:pt x="5224" y="20685"/>
                    <a:pt x="3666" y="21016"/>
                  </a:cubicBezTo>
                  <a:cubicBezTo>
                    <a:pt x="2109" y="21347"/>
                    <a:pt x="862" y="21480"/>
                    <a:pt x="655" y="21347"/>
                  </a:cubicBezTo>
                  <a:cubicBezTo>
                    <a:pt x="447" y="21215"/>
                    <a:pt x="1278" y="20817"/>
                    <a:pt x="2732" y="20354"/>
                  </a:cubicBezTo>
                  <a:cubicBezTo>
                    <a:pt x="4186" y="19890"/>
                    <a:pt x="6262" y="19360"/>
                    <a:pt x="8339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038350" y="3499980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051050" y="3576180"/>
              <a:ext cx="88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229794" y="3342596"/>
              <a:ext cx="157807" cy="34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86" fill="norm" stroke="1" extrusionOk="0">
                  <a:moveTo>
                    <a:pt x="21471" y="3039"/>
                  </a:moveTo>
                  <a:cubicBezTo>
                    <a:pt x="17727" y="1868"/>
                    <a:pt x="13983" y="697"/>
                    <a:pt x="10671" y="241"/>
                  </a:cubicBezTo>
                  <a:cubicBezTo>
                    <a:pt x="7359" y="-214"/>
                    <a:pt x="4479" y="46"/>
                    <a:pt x="2607" y="437"/>
                  </a:cubicBezTo>
                  <a:cubicBezTo>
                    <a:pt x="735" y="827"/>
                    <a:pt x="-129" y="1347"/>
                    <a:pt x="15" y="1868"/>
                  </a:cubicBezTo>
                  <a:cubicBezTo>
                    <a:pt x="159" y="2388"/>
                    <a:pt x="1311" y="2909"/>
                    <a:pt x="3759" y="3885"/>
                  </a:cubicBezTo>
                  <a:cubicBezTo>
                    <a:pt x="6207" y="4861"/>
                    <a:pt x="9951" y="6292"/>
                    <a:pt x="11535" y="7658"/>
                  </a:cubicBezTo>
                  <a:cubicBezTo>
                    <a:pt x="13119" y="9025"/>
                    <a:pt x="12543" y="10326"/>
                    <a:pt x="10815" y="11432"/>
                  </a:cubicBezTo>
                  <a:cubicBezTo>
                    <a:pt x="9087" y="12538"/>
                    <a:pt x="6207" y="13449"/>
                    <a:pt x="4047" y="13969"/>
                  </a:cubicBezTo>
                  <a:cubicBezTo>
                    <a:pt x="1887" y="14490"/>
                    <a:pt x="447" y="14620"/>
                    <a:pt x="591" y="14880"/>
                  </a:cubicBezTo>
                  <a:cubicBezTo>
                    <a:pt x="735" y="15140"/>
                    <a:pt x="2463" y="15531"/>
                    <a:pt x="4767" y="16506"/>
                  </a:cubicBezTo>
                  <a:cubicBezTo>
                    <a:pt x="7071" y="17482"/>
                    <a:pt x="9951" y="19044"/>
                    <a:pt x="12111" y="19955"/>
                  </a:cubicBezTo>
                  <a:cubicBezTo>
                    <a:pt x="14271" y="20866"/>
                    <a:pt x="15711" y="21126"/>
                    <a:pt x="1715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419349" y="3430130"/>
              <a:ext cx="158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600"/>
                    <a:pt x="6336" y="7200"/>
                    <a:pt x="9936" y="10800"/>
                  </a:cubicBezTo>
                  <a:cubicBezTo>
                    <a:pt x="13536" y="14400"/>
                    <a:pt x="1756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459103" y="3414985"/>
              <a:ext cx="118998" cy="2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67" fill="norm" stroke="1" extrusionOk="0">
                  <a:moveTo>
                    <a:pt x="20937" y="182"/>
                  </a:moveTo>
                  <a:cubicBezTo>
                    <a:pt x="19075" y="25"/>
                    <a:pt x="17213" y="-133"/>
                    <a:pt x="15537" y="182"/>
                  </a:cubicBezTo>
                  <a:cubicBezTo>
                    <a:pt x="13861" y="498"/>
                    <a:pt x="12371" y="1286"/>
                    <a:pt x="9578" y="3809"/>
                  </a:cubicBezTo>
                  <a:cubicBezTo>
                    <a:pt x="6785" y="6331"/>
                    <a:pt x="2689" y="10588"/>
                    <a:pt x="1013" y="13820"/>
                  </a:cubicBezTo>
                  <a:cubicBezTo>
                    <a:pt x="-663" y="17052"/>
                    <a:pt x="82" y="19260"/>
                    <a:pt x="827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2660649" y="356983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819400" y="3615222"/>
              <a:ext cx="1143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600" y="10932"/>
                    <a:pt x="3200" y="1332"/>
                    <a:pt x="6800" y="132"/>
                  </a:cubicBezTo>
                  <a:cubicBezTo>
                    <a:pt x="10400" y="-1068"/>
                    <a:pt x="16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3117850" y="3607930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3446918" y="3371251"/>
              <a:ext cx="121783" cy="24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85" fill="norm" stroke="1" extrusionOk="0">
                  <a:moveTo>
                    <a:pt x="3551" y="148"/>
                  </a:moveTo>
                  <a:cubicBezTo>
                    <a:pt x="1689" y="-33"/>
                    <a:pt x="-173" y="-215"/>
                    <a:pt x="13" y="693"/>
                  </a:cubicBezTo>
                  <a:cubicBezTo>
                    <a:pt x="199" y="1600"/>
                    <a:pt x="2434" y="3597"/>
                    <a:pt x="5599" y="6592"/>
                  </a:cubicBezTo>
                  <a:cubicBezTo>
                    <a:pt x="8765" y="9587"/>
                    <a:pt x="12861" y="13580"/>
                    <a:pt x="15655" y="16212"/>
                  </a:cubicBezTo>
                  <a:cubicBezTo>
                    <a:pt x="18448" y="18844"/>
                    <a:pt x="19937" y="20114"/>
                    <a:pt x="21427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414600" y="3333541"/>
              <a:ext cx="249350" cy="34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29" fill="norm" stroke="1" extrusionOk="0">
                  <a:moveTo>
                    <a:pt x="21383" y="83"/>
                  </a:moveTo>
                  <a:cubicBezTo>
                    <a:pt x="20475" y="-48"/>
                    <a:pt x="19568" y="-179"/>
                    <a:pt x="17844" y="999"/>
                  </a:cubicBezTo>
                  <a:cubicBezTo>
                    <a:pt x="16119" y="2177"/>
                    <a:pt x="13578" y="4665"/>
                    <a:pt x="10674" y="7806"/>
                  </a:cubicBezTo>
                  <a:cubicBezTo>
                    <a:pt x="7770" y="10948"/>
                    <a:pt x="4502" y="14745"/>
                    <a:pt x="2506" y="17166"/>
                  </a:cubicBezTo>
                  <a:cubicBezTo>
                    <a:pt x="509" y="19588"/>
                    <a:pt x="-217" y="20636"/>
                    <a:pt x="55" y="21028"/>
                  </a:cubicBezTo>
                  <a:cubicBezTo>
                    <a:pt x="328" y="21421"/>
                    <a:pt x="1598" y="21159"/>
                    <a:pt x="2869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635110" y="3530000"/>
              <a:ext cx="105040" cy="16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81" fill="norm" stroke="1" extrusionOk="0">
                  <a:moveTo>
                    <a:pt x="5886" y="3461"/>
                  </a:moveTo>
                  <a:cubicBezTo>
                    <a:pt x="4158" y="5891"/>
                    <a:pt x="2430" y="8321"/>
                    <a:pt x="1350" y="10346"/>
                  </a:cubicBezTo>
                  <a:cubicBezTo>
                    <a:pt x="270" y="12371"/>
                    <a:pt x="-162" y="13991"/>
                    <a:pt x="54" y="13451"/>
                  </a:cubicBezTo>
                  <a:cubicBezTo>
                    <a:pt x="270" y="12911"/>
                    <a:pt x="1134" y="10211"/>
                    <a:pt x="3078" y="7646"/>
                  </a:cubicBezTo>
                  <a:cubicBezTo>
                    <a:pt x="5022" y="5081"/>
                    <a:pt x="8046" y="2651"/>
                    <a:pt x="10638" y="1301"/>
                  </a:cubicBezTo>
                  <a:cubicBezTo>
                    <a:pt x="13230" y="-49"/>
                    <a:pt x="15390" y="-319"/>
                    <a:pt x="17118" y="356"/>
                  </a:cubicBezTo>
                  <a:cubicBezTo>
                    <a:pt x="18846" y="1031"/>
                    <a:pt x="20142" y="2651"/>
                    <a:pt x="20790" y="6296"/>
                  </a:cubicBezTo>
                  <a:cubicBezTo>
                    <a:pt x="21438" y="9941"/>
                    <a:pt x="21438" y="15611"/>
                    <a:pt x="21438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848100" y="3291438"/>
              <a:ext cx="64935" cy="35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539" fill="norm" stroke="1" extrusionOk="0">
                  <a:moveTo>
                    <a:pt x="0" y="1868"/>
                  </a:moveTo>
                  <a:cubicBezTo>
                    <a:pt x="0" y="1225"/>
                    <a:pt x="0" y="582"/>
                    <a:pt x="1687" y="260"/>
                  </a:cubicBezTo>
                  <a:cubicBezTo>
                    <a:pt x="3375" y="-61"/>
                    <a:pt x="6750" y="-61"/>
                    <a:pt x="9788" y="132"/>
                  </a:cubicBezTo>
                  <a:cubicBezTo>
                    <a:pt x="12825" y="325"/>
                    <a:pt x="15525" y="710"/>
                    <a:pt x="17550" y="1546"/>
                  </a:cubicBezTo>
                  <a:cubicBezTo>
                    <a:pt x="19575" y="2382"/>
                    <a:pt x="20925" y="3668"/>
                    <a:pt x="18900" y="4953"/>
                  </a:cubicBezTo>
                  <a:cubicBezTo>
                    <a:pt x="16875" y="6239"/>
                    <a:pt x="11475" y="7525"/>
                    <a:pt x="8775" y="8489"/>
                  </a:cubicBezTo>
                  <a:cubicBezTo>
                    <a:pt x="6075" y="9453"/>
                    <a:pt x="6075" y="10096"/>
                    <a:pt x="8775" y="11253"/>
                  </a:cubicBezTo>
                  <a:cubicBezTo>
                    <a:pt x="11475" y="12410"/>
                    <a:pt x="16875" y="14082"/>
                    <a:pt x="19237" y="15625"/>
                  </a:cubicBezTo>
                  <a:cubicBezTo>
                    <a:pt x="21600" y="17168"/>
                    <a:pt x="20925" y="18582"/>
                    <a:pt x="18563" y="19546"/>
                  </a:cubicBezTo>
                  <a:cubicBezTo>
                    <a:pt x="16200" y="20510"/>
                    <a:pt x="12150" y="21025"/>
                    <a:pt x="81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4198997" y="3379330"/>
              <a:ext cx="27775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837" y="21600"/>
                  </a:moveTo>
                  <a:cubicBezTo>
                    <a:pt x="1182" y="20769"/>
                    <a:pt x="528" y="19938"/>
                    <a:pt x="200" y="18000"/>
                  </a:cubicBezTo>
                  <a:cubicBezTo>
                    <a:pt x="-127" y="16062"/>
                    <a:pt x="-127" y="13015"/>
                    <a:pt x="773" y="11077"/>
                  </a:cubicBezTo>
                  <a:cubicBezTo>
                    <a:pt x="1673" y="9138"/>
                    <a:pt x="3473" y="8308"/>
                    <a:pt x="5437" y="9554"/>
                  </a:cubicBezTo>
                  <a:cubicBezTo>
                    <a:pt x="7400" y="10800"/>
                    <a:pt x="9528" y="14123"/>
                    <a:pt x="10918" y="16200"/>
                  </a:cubicBezTo>
                  <a:cubicBezTo>
                    <a:pt x="12309" y="18277"/>
                    <a:pt x="12964" y="19108"/>
                    <a:pt x="13618" y="18969"/>
                  </a:cubicBezTo>
                  <a:cubicBezTo>
                    <a:pt x="14273" y="18831"/>
                    <a:pt x="14928" y="17723"/>
                    <a:pt x="15991" y="14677"/>
                  </a:cubicBezTo>
                  <a:cubicBezTo>
                    <a:pt x="17055" y="11631"/>
                    <a:pt x="18528" y="6646"/>
                    <a:pt x="19509" y="3877"/>
                  </a:cubicBezTo>
                  <a:cubicBezTo>
                    <a:pt x="20491" y="1108"/>
                    <a:pt x="20982" y="554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645206" y="3309480"/>
              <a:ext cx="1569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758"/>
                    <a:pt x="3818" y="1516"/>
                    <a:pt x="1118" y="5116"/>
                  </a:cubicBezTo>
                  <a:cubicBezTo>
                    <a:pt x="-1582" y="8716"/>
                    <a:pt x="1118" y="1515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4622800" y="3197600"/>
              <a:ext cx="159459" cy="34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21" fill="norm" stroke="1" extrusionOk="0">
                  <a:moveTo>
                    <a:pt x="0" y="8937"/>
                  </a:moveTo>
                  <a:cubicBezTo>
                    <a:pt x="1122" y="6171"/>
                    <a:pt x="2244" y="3405"/>
                    <a:pt x="3366" y="1825"/>
                  </a:cubicBezTo>
                  <a:cubicBezTo>
                    <a:pt x="4488" y="244"/>
                    <a:pt x="5610" y="-151"/>
                    <a:pt x="8135" y="47"/>
                  </a:cubicBezTo>
                  <a:cubicBezTo>
                    <a:pt x="10660" y="244"/>
                    <a:pt x="14587" y="1034"/>
                    <a:pt x="16410" y="2812"/>
                  </a:cubicBezTo>
                  <a:cubicBezTo>
                    <a:pt x="18234" y="4590"/>
                    <a:pt x="17953" y="7356"/>
                    <a:pt x="17252" y="8937"/>
                  </a:cubicBezTo>
                  <a:cubicBezTo>
                    <a:pt x="16551" y="10517"/>
                    <a:pt x="15429" y="10912"/>
                    <a:pt x="14166" y="11242"/>
                  </a:cubicBezTo>
                  <a:cubicBezTo>
                    <a:pt x="12904" y="11571"/>
                    <a:pt x="11501" y="11834"/>
                    <a:pt x="11501" y="11966"/>
                  </a:cubicBezTo>
                  <a:cubicBezTo>
                    <a:pt x="11501" y="12098"/>
                    <a:pt x="12904" y="12098"/>
                    <a:pt x="14727" y="12559"/>
                  </a:cubicBezTo>
                  <a:cubicBezTo>
                    <a:pt x="16551" y="13020"/>
                    <a:pt x="18795" y="13942"/>
                    <a:pt x="20057" y="15127"/>
                  </a:cubicBezTo>
                  <a:cubicBezTo>
                    <a:pt x="21319" y="16312"/>
                    <a:pt x="21600" y="17761"/>
                    <a:pt x="20197" y="18881"/>
                  </a:cubicBezTo>
                  <a:cubicBezTo>
                    <a:pt x="18795" y="20000"/>
                    <a:pt x="15709" y="20790"/>
                    <a:pt x="12343" y="21120"/>
                  </a:cubicBezTo>
                  <a:cubicBezTo>
                    <a:pt x="8977" y="21449"/>
                    <a:pt x="5330" y="21317"/>
                    <a:pt x="3226" y="21120"/>
                  </a:cubicBezTo>
                  <a:cubicBezTo>
                    <a:pt x="1122" y="20922"/>
                    <a:pt x="561" y="20659"/>
                    <a:pt x="0" y="2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801341" y="3383950"/>
              <a:ext cx="126259" cy="14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240" fill="norm" stroke="1" extrusionOk="0">
                  <a:moveTo>
                    <a:pt x="2965" y="9375"/>
                  </a:moveTo>
                  <a:cubicBezTo>
                    <a:pt x="6394" y="7854"/>
                    <a:pt x="9822" y="6333"/>
                    <a:pt x="11708" y="4660"/>
                  </a:cubicBezTo>
                  <a:cubicBezTo>
                    <a:pt x="13594" y="2986"/>
                    <a:pt x="13937" y="1161"/>
                    <a:pt x="13251" y="401"/>
                  </a:cubicBezTo>
                  <a:cubicBezTo>
                    <a:pt x="12565" y="-360"/>
                    <a:pt x="10851" y="-56"/>
                    <a:pt x="8622" y="1465"/>
                  </a:cubicBezTo>
                  <a:cubicBezTo>
                    <a:pt x="6394" y="2986"/>
                    <a:pt x="3651" y="5725"/>
                    <a:pt x="1765" y="8919"/>
                  </a:cubicBezTo>
                  <a:cubicBezTo>
                    <a:pt x="-120" y="12113"/>
                    <a:pt x="-1149" y="15764"/>
                    <a:pt x="2108" y="17894"/>
                  </a:cubicBezTo>
                  <a:cubicBezTo>
                    <a:pt x="5365" y="20023"/>
                    <a:pt x="12908" y="20632"/>
                    <a:pt x="20451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978400" y="3351380"/>
              <a:ext cx="238426" cy="18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7" fill="norm" stroke="1" extrusionOk="0">
                  <a:moveTo>
                    <a:pt x="0" y="1749"/>
                  </a:moveTo>
                  <a:cubicBezTo>
                    <a:pt x="1895" y="5146"/>
                    <a:pt x="3789" y="8544"/>
                    <a:pt x="4547" y="11578"/>
                  </a:cubicBezTo>
                  <a:cubicBezTo>
                    <a:pt x="5305" y="14611"/>
                    <a:pt x="4926" y="17281"/>
                    <a:pt x="4263" y="18737"/>
                  </a:cubicBezTo>
                  <a:cubicBezTo>
                    <a:pt x="3600" y="20194"/>
                    <a:pt x="2653" y="20436"/>
                    <a:pt x="2084" y="19951"/>
                  </a:cubicBezTo>
                  <a:cubicBezTo>
                    <a:pt x="1516" y="19465"/>
                    <a:pt x="1326" y="18252"/>
                    <a:pt x="2084" y="15704"/>
                  </a:cubicBezTo>
                  <a:cubicBezTo>
                    <a:pt x="2842" y="13155"/>
                    <a:pt x="4547" y="9272"/>
                    <a:pt x="5968" y="6724"/>
                  </a:cubicBezTo>
                  <a:cubicBezTo>
                    <a:pt x="7389" y="4176"/>
                    <a:pt x="8526" y="2962"/>
                    <a:pt x="9568" y="2477"/>
                  </a:cubicBezTo>
                  <a:cubicBezTo>
                    <a:pt x="10611" y="1991"/>
                    <a:pt x="11558" y="2234"/>
                    <a:pt x="12032" y="2962"/>
                  </a:cubicBezTo>
                  <a:cubicBezTo>
                    <a:pt x="12505" y="3690"/>
                    <a:pt x="12505" y="4904"/>
                    <a:pt x="12505" y="7331"/>
                  </a:cubicBezTo>
                  <a:cubicBezTo>
                    <a:pt x="12505" y="9758"/>
                    <a:pt x="12505" y="13398"/>
                    <a:pt x="12221" y="15704"/>
                  </a:cubicBezTo>
                  <a:cubicBezTo>
                    <a:pt x="11937" y="18009"/>
                    <a:pt x="11368" y="18980"/>
                    <a:pt x="11084" y="18737"/>
                  </a:cubicBezTo>
                  <a:cubicBezTo>
                    <a:pt x="10800" y="18495"/>
                    <a:pt x="10800" y="17038"/>
                    <a:pt x="11179" y="14247"/>
                  </a:cubicBezTo>
                  <a:cubicBezTo>
                    <a:pt x="11558" y="11456"/>
                    <a:pt x="12316" y="7331"/>
                    <a:pt x="13074" y="4782"/>
                  </a:cubicBezTo>
                  <a:cubicBezTo>
                    <a:pt x="13832" y="2234"/>
                    <a:pt x="14589" y="1263"/>
                    <a:pt x="15442" y="656"/>
                  </a:cubicBezTo>
                  <a:cubicBezTo>
                    <a:pt x="16295" y="50"/>
                    <a:pt x="17242" y="-193"/>
                    <a:pt x="18095" y="171"/>
                  </a:cubicBezTo>
                  <a:cubicBezTo>
                    <a:pt x="18947" y="535"/>
                    <a:pt x="19705" y="1506"/>
                    <a:pt x="20368" y="3326"/>
                  </a:cubicBezTo>
                  <a:cubicBezTo>
                    <a:pt x="21032" y="5146"/>
                    <a:pt x="21600" y="7816"/>
                    <a:pt x="21221" y="10971"/>
                  </a:cubicBezTo>
                  <a:cubicBezTo>
                    <a:pt x="20842" y="14126"/>
                    <a:pt x="19516" y="17767"/>
                    <a:pt x="18189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5277067" y="3195180"/>
              <a:ext cx="164883" cy="31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05" fill="norm" stroke="1" extrusionOk="0">
                  <a:moveTo>
                    <a:pt x="21032" y="0"/>
                  </a:moveTo>
                  <a:cubicBezTo>
                    <a:pt x="17792" y="438"/>
                    <a:pt x="14552" y="876"/>
                    <a:pt x="11042" y="2773"/>
                  </a:cubicBezTo>
                  <a:cubicBezTo>
                    <a:pt x="7532" y="4670"/>
                    <a:pt x="3752" y="8027"/>
                    <a:pt x="1727" y="10946"/>
                  </a:cubicBezTo>
                  <a:cubicBezTo>
                    <a:pt x="-298" y="13865"/>
                    <a:pt x="-568" y="16346"/>
                    <a:pt x="1052" y="18097"/>
                  </a:cubicBezTo>
                  <a:cubicBezTo>
                    <a:pt x="2672" y="19849"/>
                    <a:pt x="6182" y="20870"/>
                    <a:pt x="9422" y="21235"/>
                  </a:cubicBezTo>
                  <a:cubicBezTo>
                    <a:pt x="12662" y="21600"/>
                    <a:pt x="15632" y="21308"/>
                    <a:pt x="18602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5435599" y="3398380"/>
              <a:ext cx="31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10"/>
                    <a:pt x="7200" y="3820"/>
                    <a:pt x="3600" y="7420"/>
                  </a:cubicBezTo>
                  <a:cubicBezTo>
                    <a:pt x="0" y="11020"/>
                    <a:pt x="0" y="163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455500" y="3283286"/>
              <a:ext cx="126080" cy="16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161" fill="norm" stroke="1" extrusionOk="0">
                  <a:moveTo>
                    <a:pt x="1919" y="14681"/>
                  </a:moveTo>
                  <a:cubicBezTo>
                    <a:pt x="1233" y="11441"/>
                    <a:pt x="548" y="8201"/>
                    <a:pt x="205" y="5771"/>
                  </a:cubicBezTo>
                  <a:cubicBezTo>
                    <a:pt x="-138" y="3341"/>
                    <a:pt x="-138" y="1721"/>
                    <a:pt x="891" y="776"/>
                  </a:cubicBezTo>
                  <a:cubicBezTo>
                    <a:pt x="1919" y="-169"/>
                    <a:pt x="3976" y="-439"/>
                    <a:pt x="7748" y="1046"/>
                  </a:cubicBezTo>
                  <a:cubicBezTo>
                    <a:pt x="11519" y="2531"/>
                    <a:pt x="17005" y="5771"/>
                    <a:pt x="19233" y="9146"/>
                  </a:cubicBezTo>
                  <a:cubicBezTo>
                    <a:pt x="21462" y="12521"/>
                    <a:pt x="20433" y="16031"/>
                    <a:pt x="17176" y="18056"/>
                  </a:cubicBezTo>
                  <a:cubicBezTo>
                    <a:pt x="13919" y="20081"/>
                    <a:pt x="8433" y="20621"/>
                    <a:pt x="2948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645150" y="3201530"/>
              <a:ext cx="13530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8836" y="0"/>
                  </a:moveTo>
                  <a:cubicBezTo>
                    <a:pt x="13091" y="1463"/>
                    <a:pt x="17345" y="2925"/>
                    <a:pt x="19473" y="5513"/>
                  </a:cubicBezTo>
                  <a:cubicBezTo>
                    <a:pt x="21600" y="8100"/>
                    <a:pt x="21600" y="11812"/>
                    <a:pt x="18000" y="14681"/>
                  </a:cubicBezTo>
                  <a:cubicBezTo>
                    <a:pt x="14400" y="17550"/>
                    <a:pt x="720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7376971" y="3320657"/>
              <a:ext cx="177125" cy="45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26" fill="norm" stroke="1" extrusionOk="0">
                  <a:moveTo>
                    <a:pt x="6161" y="6313"/>
                  </a:moveTo>
                  <a:cubicBezTo>
                    <a:pt x="5665" y="9484"/>
                    <a:pt x="5168" y="12655"/>
                    <a:pt x="4796" y="14983"/>
                  </a:cubicBezTo>
                  <a:cubicBezTo>
                    <a:pt x="4423" y="17312"/>
                    <a:pt x="4175" y="18798"/>
                    <a:pt x="3678" y="19838"/>
                  </a:cubicBezTo>
                  <a:cubicBezTo>
                    <a:pt x="3182" y="20879"/>
                    <a:pt x="2437" y="21473"/>
                    <a:pt x="1816" y="21423"/>
                  </a:cubicBezTo>
                  <a:cubicBezTo>
                    <a:pt x="1196" y="21374"/>
                    <a:pt x="699" y="20680"/>
                    <a:pt x="327" y="18501"/>
                  </a:cubicBezTo>
                  <a:cubicBezTo>
                    <a:pt x="-46" y="16321"/>
                    <a:pt x="-294" y="12655"/>
                    <a:pt x="699" y="9583"/>
                  </a:cubicBezTo>
                  <a:cubicBezTo>
                    <a:pt x="1692" y="6512"/>
                    <a:pt x="3927" y="4034"/>
                    <a:pt x="5540" y="2548"/>
                  </a:cubicBezTo>
                  <a:cubicBezTo>
                    <a:pt x="7154" y="1062"/>
                    <a:pt x="8147" y="567"/>
                    <a:pt x="9389" y="269"/>
                  </a:cubicBezTo>
                  <a:cubicBezTo>
                    <a:pt x="10630" y="-28"/>
                    <a:pt x="12120" y="-127"/>
                    <a:pt x="13982" y="220"/>
                  </a:cubicBezTo>
                  <a:cubicBezTo>
                    <a:pt x="15844" y="567"/>
                    <a:pt x="18078" y="1359"/>
                    <a:pt x="19444" y="2647"/>
                  </a:cubicBezTo>
                  <a:cubicBezTo>
                    <a:pt x="20809" y="3935"/>
                    <a:pt x="21306" y="5719"/>
                    <a:pt x="20065" y="7255"/>
                  </a:cubicBezTo>
                  <a:cubicBezTo>
                    <a:pt x="18823" y="8790"/>
                    <a:pt x="15844" y="10079"/>
                    <a:pt x="13361" y="10673"/>
                  </a:cubicBezTo>
                  <a:cubicBezTo>
                    <a:pt x="10878" y="11267"/>
                    <a:pt x="8892" y="11168"/>
                    <a:pt x="6906" y="1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7631481" y="3404730"/>
              <a:ext cx="242520" cy="9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39" fill="norm" stroke="1" extrusionOk="0">
                  <a:moveTo>
                    <a:pt x="4052" y="20618"/>
                  </a:moveTo>
                  <a:cubicBezTo>
                    <a:pt x="3113" y="21109"/>
                    <a:pt x="2174" y="21600"/>
                    <a:pt x="1423" y="20864"/>
                  </a:cubicBezTo>
                  <a:cubicBezTo>
                    <a:pt x="671" y="20127"/>
                    <a:pt x="108" y="18164"/>
                    <a:pt x="14" y="15955"/>
                  </a:cubicBezTo>
                  <a:cubicBezTo>
                    <a:pt x="-80" y="13745"/>
                    <a:pt x="296" y="11291"/>
                    <a:pt x="1047" y="9327"/>
                  </a:cubicBezTo>
                  <a:cubicBezTo>
                    <a:pt x="1798" y="7364"/>
                    <a:pt x="2925" y="5891"/>
                    <a:pt x="4240" y="6382"/>
                  </a:cubicBezTo>
                  <a:cubicBezTo>
                    <a:pt x="5555" y="6873"/>
                    <a:pt x="7057" y="9327"/>
                    <a:pt x="8936" y="11782"/>
                  </a:cubicBezTo>
                  <a:cubicBezTo>
                    <a:pt x="10814" y="14236"/>
                    <a:pt x="13068" y="16691"/>
                    <a:pt x="15228" y="14727"/>
                  </a:cubicBezTo>
                  <a:cubicBezTo>
                    <a:pt x="17388" y="12764"/>
                    <a:pt x="19454" y="6382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7959906" y="3315830"/>
              <a:ext cx="1569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79"/>
                    <a:pt x="3818" y="7958"/>
                    <a:pt x="1118" y="11558"/>
                  </a:cubicBezTo>
                  <a:cubicBezTo>
                    <a:pt x="-1582" y="15158"/>
                    <a:pt x="1118" y="1837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874000" y="3238432"/>
              <a:ext cx="177733" cy="34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52" fill="norm" stroke="1" extrusionOk="0">
                  <a:moveTo>
                    <a:pt x="8386" y="4421"/>
                  </a:moveTo>
                  <a:cubicBezTo>
                    <a:pt x="8132" y="3631"/>
                    <a:pt x="7878" y="2840"/>
                    <a:pt x="7878" y="2116"/>
                  </a:cubicBezTo>
                  <a:cubicBezTo>
                    <a:pt x="7878" y="1391"/>
                    <a:pt x="8132" y="733"/>
                    <a:pt x="9656" y="338"/>
                  </a:cubicBezTo>
                  <a:cubicBezTo>
                    <a:pt x="11181" y="-57"/>
                    <a:pt x="13976" y="-189"/>
                    <a:pt x="16264" y="404"/>
                  </a:cubicBezTo>
                  <a:cubicBezTo>
                    <a:pt x="18551" y="996"/>
                    <a:pt x="20329" y="2313"/>
                    <a:pt x="20965" y="3762"/>
                  </a:cubicBezTo>
                  <a:cubicBezTo>
                    <a:pt x="21600" y="5211"/>
                    <a:pt x="21092" y="6791"/>
                    <a:pt x="20329" y="7779"/>
                  </a:cubicBezTo>
                  <a:cubicBezTo>
                    <a:pt x="19567" y="8767"/>
                    <a:pt x="18551" y="9162"/>
                    <a:pt x="17407" y="9689"/>
                  </a:cubicBezTo>
                  <a:cubicBezTo>
                    <a:pt x="16264" y="10216"/>
                    <a:pt x="14993" y="10874"/>
                    <a:pt x="15120" y="11335"/>
                  </a:cubicBezTo>
                  <a:cubicBezTo>
                    <a:pt x="15247" y="11796"/>
                    <a:pt x="16772" y="12060"/>
                    <a:pt x="18169" y="12784"/>
                  </a:cubicBezTo>
                  <a:cubicBezTo>
                    <a:pt x="19567" y="13509"/>
                    <a:pt x="20838" y="14694"/>
                    <a:pt x="21219" y="16011"/>
                  </a:cubicBezTo>
                  <a:cubicBezTo>
                    <a:pt x="21600" y="17328"/>
                    <a:pt x="21092" y="18777"/>
                    <a:pt x="19313" y="19765"/>
                  </a:cubicBezTo>
                  <a:cubicBezTo>
                    <a:pt x="17534" y="20752"/>
                    <a:pt x="14485" y="21279"/>
                    <a:pt x="11181" y="21345"/>
                  </a:cubicBezTo>
                  <a:cubicBezTo>
                    <a:pt x="7878" y="21411"/>
                    <a:pt x="4320" y="21016"/>
                    <a:pt x="2414" y="20489"/>
                  </a:cubicBezTo>
                  <a:cubicBezTo>
                    <a:pt x="508" y="19962"/>
                    <a:pt x="254" y="19304"/>
                    <a:pt x="0" y="18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8105527" y="3402527"/>
              <a:ext cx="124073" cy="12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697" fill="norm" stroke="1" extrusionOk="0">
                  <a:moveTo>
                    <a:pt x="8142" y="15495"/>
                  </a:moveTo>
                  <a:cubicBezTo>
                    <a:pt x="10302" y="12255"/>
                    <a:pt x="12462" y="9015"/>
                    <a:pt x="13902" y="6495"/>
                  </a:cubicBezTo>
                  <a:cubicBezTo>
                    <a:pt x="15342" y="3975"/>
                    <a:pt x="16062" y="2175"/>
                    <a:pt x="15522" y="1095"/>
                  </a:cubicBezTo>
                  <a:cubicBezTo>
                    <a:pt x="14982" y="15"/>
                    <a:pt x="13182" y="-345"/>
                    <a:pt x="10662" y="375"/>
                  </a:cubicBezTo>
                  <a:cubicBezTo>
                    <a:pt x="8142" y="1095"/>
                    <a:pt x="4902" y="2895"/>
                    <a:pt x="2742" y="5235"/>
                  </a:cubicBezTo>
                  <a:cubicBezTo>
                    <a:pt x="582" y="7575"/>
                    <a:pt x="-498" y="10455"/>
                    <a:pt x="222" y="13515"/>
                  </a:cubicBezTo>
                  <a:cubicBezTo>
                    <a:pt x="942" y="16575"/>
                    <a:pt x="3462" y="19815"/>
                    <a:pt x="7242" y="20535"/>
                  </a:cubicBezTo>
                  <a:cubicBezTo>
                    <a:pt x="11022" y="21255"/>
                    <a:pt x="16062" y="19455"/>
                    <a:pt x="21102" y="17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258999" y="3199648"/>
              <a:ext cx="103951" cy="31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76" fill="norm" stroke="1" extrusionOk="0">
                  <a:moveTo>
                    <a:pt x="17328" y="2702"/>
                  </a:moveTo>
                  <a:cubicBezTo>
                    <a:pt x="16464" y="1844"/>
                    <a:pt x="15600" y="985"/>
                    <a:pt x="14088" y="485"/>
                  </a:cubicBezTo>
                  <a:cubicBezTo>
                    <a:pt x="12576" y="-16"/>
                    <a:pt x="10416" y="-159"/>
                    <a:pt x="8688" y="199"/>
                  </a:cubicBezTo>
                  <a:cubicBezTo>
                    <a:pt x="6960" y="556"/>
                    <a:pt x="5664" y="1415"/>
                    <a:pt x="4152" y="4061"/>
                  </a:cubicBezTo>
                  <a:cubicBezTo>
                    <a:pt x="2640" y="6707"/>
                    <a:pt x="912" y="11142"/>
                    <a:pt x="264" y="14074"/>
                  </a:cubicBezTo>
                  <a:cubicBezTo>
                    <a:pt x="-384" y="17007"/>
                    <a:pt x="48" y="18437"/>
                    <a:pt x="2856" y="19510"/>
                  </a:cubicBezTo>
                  <a:cubicBezTo>
                    <a:pt x="5664" y="20583"/>
                    <a:pt x="10848" y="21298"/>
                    <a:pt x="14304" y="21369"/>
                  </a:cubicBezTo>
                  <a:cubicBezTo>
                    <a:pt x="17760" y="21441"/>
                    <a:pt x="19488" y="20869"/>
                    <a:pt x="21216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8225143" y="3390806"/>
              <a:ext cx="321958" cy="10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25" fill="norm" stroke="1" extrusionOk="0">
                  <a:moveTo>
                    <a:pt x="2415" y="1487"/>
                  </a:moveTo>
                  <a:cubicBezTo>
                    <a:pt x="1286" y="1071"/>
                    <a:pt x="156" y="656"/>
                    <a:pt x="15" y="448"/>
                  </a:cubicBezTo>
                  <a:cubicBezTo>
                    <a:pt x="-126" y="240"/>
                    <a:pt x="721" y="240"/>
                    <a:pt x="3262" y="656"/>
                  </a:cubicBezTo>
                  <a:cubicBezTo>
                    <a:pt x="5803" y="1071"/>
                    <a:pt x="10039" y="1902"/>
                    <a:pt x="12580" y="2317"/>
                  </a:cubicBezTo>
                  <a:cubicBezTo>
                    <a:pt x="15121" y="2733"/>
                    <a:pt x="15968" y="2733"/>
                    <a:pt x="16745" y="2525"/>
                  </a:cubicBezTo>
                  <a:cubicBezTo>
                    <a:pt x="17521" y="2317"/>
                    <a:pt x="18227" y="1902"/>
                    <a:pt x="18227" y="1279"/>
                  </a:cubicBezTo>
                  <a:cubicBezTo>
                    <a:pt x="18227" y="656"/>
                    <a:pt x="17521" y="-175"/>
                    <a:pt x="16250" y="33"/>
                  </a:cubicBezTo>
                  <a:cubicBezTo>
                    <a:pt x="14980" y="240"/>
                    <a:pt x="13145" y="1487"/>
                    <a:pt x="11945" y="3148"/>
                  </a:cubicBezTo>
                  <a:cubicBezTo>
                    <a:pt x="10745" y="4810"/>
                    <a:pt x="10180" y="6887"/>
                    <a:pt x="9756" y="8963"/>
                  </a:cubicBezTo>
                  <a:cubicBezTo>
                    <a:pt x="9333" y="11040"/>
                    <a:pt x="9050" y="13117"/>
                    <a:pt x="9333" y="14363"/>
                  </a:cubicBezTo>
                  <a:cubicBezTo>
                    <a:pt x="9615" y="15610"/>
                    <a:pt x="10462" y="16025"/>
                    <a:pt x="11592" y="14779"/>
                  </a:cubicBezTo>
                  <a:cubicBezTo>
                    <a:pt x="12721" y="13533"/>
                    <a:pt x="14133" y="10625"/>
                    <a:pt x="15121" y="8548"/>
                  </a:cubicBezTo>
                  <a:cubicBezTo>
                    <a:pt x="16109" y="6471"/>
                    <a:pt x="16674" y="5225"/>
                    <a:pt x="16956" y="5640"/>
                  </a:cubicBezTo>
                  <a:cubicBezTo>
                    <a:pt x="17239" y="6056"/>
                    <a:pt x="17239" y="8133"/>
                    <a:pt x="17309" y="10210"/>
                  </a:cubicBezTo>
                  <a:cubicBezTo>
                    <a:pt x="17380" y="12287"/>
                    <a:pt x="17521" y="14363"/>
                    <a:pt x="18227" y="16233"/>
                  </a:cubicBezTo>
                  <a:cubicBezTo>
                    <a:pt x="18933" y="18102"/>
                    <a:pt x="20203" y="19763"/>
                    <a:pt x="21474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583409" y="3251848"/>
              <a:ext cx="141491" cy="28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477" fill="norm" stroke="1" extrusionOk="0">
                  <a:moveTo>
                    <a:pt x="20627" y="1465"/>
                  </a:moveTo>
                  <a:cubicBezTo>
                    <a:pt x="19701" y="830"/>
                    <a:pt x="18776" y="195"/>
                    <a:pt x="17541" y="36"/>
                  </a:cubicBezTo>
                  <a:cubicBezTo>
                    <a:pt x="16307" y="-123"/>
                    <a:pt x="14764" y="195"/>
                    <a:pt x="11833" y="1942"/>
                  </a:cubicBezTo>
                  <a:cubicBezTo>
                    <a:pt x="8901" y="3689"/>
                    <a:pt x="4581" y="6865"/>
                    <a:pt x="2113" y="9565"/>
                  </a:cubicBezTo>
                  <a:cubicBezTo>
                    <a:pt x="-356" y="12265"/>
                    <a:pt x="-973" y="14489"/>
                    <a:pt x="1958" y="16395"/>
                  </a:cubicBezTo>
                  <a:cubicBezTo>
                    <a:pt x="4890" y="18301"/>
                    <a:pt x="11370" y="19889"/>
                    <a:pt x="1785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8820150" y="3341230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74"/>
                    <a:pt x="7200" y="11148"/>
                    <a:pt x="3600" y="14748"/>
                  </a:cubicBezTo>
                  <a:cubicBezTo>
                    <a:pt x="0" y="18348"/>
                    <a:pt x="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813799" y="3493630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5400"/>
                    <a:pt x="12282" y="10800"/>
                    <a:pt x="8682" y="14400"/>
                  </a:cubicBezTo>
                  <a:cubicBezTo>
                    <a:pt x="5082" y="18000"/>
                    <a:pt x="2541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042400" y="3360280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00"/>
                    <a:pt x="14400" y="10200"/>
                    <a:pt x="10800" y="13800"/>
                  </a:cubicBezTo>
                  <a:cubicBezTo>
                    <a:pt x="7200" y="17400"/>
                    <a:pt x="36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099550" y="3315830"/>
              <a:ext cx="9869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1309"/>
                    <a:pt x="18000" y="2618"/>
                    <a:pt x="19800" y="5155"/>
                  </a:cubicBezTo>
                  <a:cubicBezTo>
                    <a:pt x="21600" y="7691"/>
                    <a:pt x="21600" y="11455"/>
                    <a:pt x="18000" y="14400"/>
                  </a:cubicBezTo>
                  <a:cubicBezTo>
                    <a:pt x="14400" y="17345"/>
                    <a:pt x="7200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727128" y="4517803"/>
              <a:ext cx="203273" cy="43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23" fill="norm" stroke="1" extrusionOk="0">
                  <a:moveTo>
                    <a:pt x="19183" y="3942"/>
                  </a:moveTo>
                  <a:cubicBezTo>
                    <a:pt x="19404" y="3425"/>
                    <a:pt x="19624" y="2908"/>
                    <a:pt x="19073" y="2236"/>
                  </a:cubicBezTo>
                  <a:cubicBezTo>
                    <a:pt x="18522" y="1565"/>
                    <a:pt x="17200" y="738"/>
                    <a:pt x="15987" y="324"/>
                  </a:cubicBezTo>
                  <a:cubicBezTo>
                    <a:pt x="14775" y="-89"/>
                    <a:pt x="13673" y="-89"/>
                    <a:pt x="12681" y="221"/>
                  </a:cubicBezTo>
                  <a:cubicBezTo>
                    <a:pt x="11689" y="531"/>
                    <a:pt x="10808" y="1151"/>
                    <a:pt x="10147" y="3115"/>
                  </a:cubicBezTo>
                  <a:cubicBezTo>
                    <a:pt x="9485" y="5078"/>
                    <a:pt x="9045" y="8386"/>
                    <a:pt x="9265" y="11434"/>
                  </a:cubicBezTo>
                  <a:cubicBezTo>
                    <a:pt x="9485" y="14483"/>
                    <a:pt x="10367" y="17274"/>
                    <a:pt x="10698" y="18979"/>
                  </a:cubicBezTo>
                  <a:cubicBezTo>
                    <a:pt x="11028" y="20684"/>
                    <a:pt x="10808" y="21304"/>
                    <a:pt x="10367" y="21408"/>
                  </a:cubicBezTo>
                  <a:cubicBezTo>
                    <a:pt x="9926" y="21511"/>
                    <a:pt x="9265" y="21098"/>
                    <a:pt x="8053" y="20529"/>
                  </a:cubicBezTo>
                  <a:cubicBezTo>
                    <a:pt x="6840" y="19961"/>
                    <a:pt x="5077" y="19237"/>
                    <a:pt x="3645" y="18721"/>
                  </a:cubicBezTo>
                  <a:cubicBezTo>
                    <a:pt x="2212" y="18204"/>
                    <a:pt x="1110" y="17894"/>
                    <a:pt x="449" y="17480"/>
                  </a:cubicBezTo>
                  <a:cubicBezTo>
                    <a:pt x="-213" y="17067"/>
                    <a:pt x="-433" y="16550"/>
                    <a:pt x="1881" y="15982"/>
                  </a:cubicBezTo>
                  <a:cubicBezTo>
                    <a:pt x="4196" y="15413"/>
                    <a:pt x="9045" y="14793"/>
                    <a:pt x="12681" y="14277"/>
                  </a:cubicBezTo>
                  <a:cubicBezTo>
                    <a:pt x="16318" y="13760"/>
                    <a:pt x="18743" y="13346"/>
                    <a:pt x="21167" y="12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977041" y="4526417"/>
              <a:ext cx="175609" cy="38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79" fill="norm" stroke="1" extrusionOk="0">
                  <a:moveTo>
                    <a:pt x="21083" y="124"/>
                  </a:moveTo>
                  <a:cubicBezTo>
                    <a:pt x="18542" y="8"/>
                    <a:pt x="16001" y="-108"/>
                    <a:pt x="13587" y="182"/>
                  </a:cubicBezTo>
                  <a:cubicBezTo>
                    <a:pt x="11172" y="473"/>
                    <a:pt x="8885" y="1169"/>
                    <a:pt x="6471" y="3318"/>
                  </a:cubicBezTo>
                  <a:cubicBezTo>
                    <a:pt x="4057" y="5466"/>
                    <a:pt x="1516" y="9066"/>
                    <a:pt x="499" y="12086"/>
                  </a:cubicBezTo>
                  <a:cubicBezTo>
                    <a:pt x="-517" y="15105"/>
                    <a:pt x="-9" y="17544"/>
                    <a:pt x="2278" y="19053"/>
                  </a:cubicBezTo>
                  <a:cubicBezTo>
                    <a:pt x="4565" y="20563"/>
                    <a:pt x="8631" y="21144"/>
                    <a:pt x="11299" y="21318"/>
                  </a:cubicBezTo>
                  <a:cubicBezTo>
                    <a:pt x="13968" y="21492"/>
                    <a:pt x="15238" y="21260"/>
                    <a:pt x="16509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260600" y="4700130"/>
              <a:ext cx="19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69"/>
                    <a:pt x="4800" y="9138"/>
                    <a:pt x="8400" y="12738"/>
                  </a:cubicBezTo>
                  <a:cubicBezTo>
                    <a:pt x="12000" y="16338"/>
                    <a:pt x="16800" y="189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245735" y="4680550"/>
              <a:ext cx="126601" cy="19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6" h="20949" fill="norm" stroke="1" extrusionOk="0">
                  <a:moveTo>
                    <a:pt x="2370" y="8242"/>
                  </a:moveTo>
                  <a:cubicBezTo>
                    <a:pt x="1695" y="7105"/>
                    <a:pt x="1020" y="5968"/>
                    <a:pt x="514" y="4604"/>
                  </a:cubicBezTo>
                  <a:cubicBezTo>
                    <a:pt x="7" y="3240"/>
                    <a:pt x="-330" y="1648"/>
                    <a:pt x="514" y="739"/>
                  </a:cubicBezTo>
                  <a:cubicBezTo>
                    <a:pt x="1357" y="-171"/>
                    <a:pt x="3382" y="-398"/>
                    <a:pt x="7264" y="966"/>
                  </a:cubicBezTo>
                  <a:cubicBezTo>
                    <a:pt x="11145" y="2330"/>
                    <a:pt x="16883" y="5286"/>
                    <a:pt x="19076" y="8015"/>
                  </a:cubicBezTo>
                  <a:cubicBezTo>
                    <a:pt x="21270" y="10743"/>
                    <a:pt x="19920" y="13244"/>
                    <a:pt x="17558" y="15404"/>
                  </a:cubicBezTo>
                  <a:cubicBezTo>
                    <a:pt x="15195" y="17564"/>
                    <a:pt x="11820" y="19383"/>
                    <a:pt x="9289" y="20293"/>
                  </a:cubicBezTo>
                  <a:cubicBezTo>
                    <a:pt x="6757" y="21202"/>
                    <a:pt x="5070" y="21202"/>
                    <a:pt x="4564" y="20065"/>
                  </a:cubicBezTo>
                  <a:cubicBezTo>
                    <a:pt x="4057" y="18928"/>
                    <a:pt x="4732" y="16655"/>
                    <a:pt x="5408" y="14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533650" y="4452480"/>
              <a:ext cx="31750" cy="49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0"/>
                  </a:moveTo>
                  <a:cubicBezTo>
                    <a:pt x="2880" y="3952"/>
                    <a:pt x="5760" y="7905"/>
                    <a:pt x="7920" y="11351"/>
                  </a:cubicBezTo>
                  <a:cubicBezTo>
                    <a:pt x="10080" y="14798"/>
                    <a:pt x="11520" y="17740"/>
                    <a:pt x="12240" y="19440"/>
                  </a:cubicBezTo>
                  <a:cubicBezTo>
                    <a:pt x="12960" y="21140"/>
                    <a:pt x="12960" y="21600"/>
                    <a:pt x="14400" y="21554"/>
                  </a:cubicBezTo>
                  <a:cubicBezTo>
                    <a:pt x="15840" y="21508"/>
                    <a:pt x="18720" y="20957"/>
                    <a:pt x="21600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667000" y="4598530"/>
              <a:ext cx="6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647950" y="4549667"/>
              <a:ext cx="143305" cy="30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016" fill="norm" stroke="1" extrusionOk="0">
                  <a:moveTo>
                    <a:pt x="1878" y="3392"/>
                  </a:moveTo>
                  <a:cubicBezTo>
                    <a:pt x="2191" y="2070"/>
                    <a:pt x="2504" y="748"/>
                    <a:pt x="3600" y="233"/>
                  </a:cubicBezTo>
                  <a:cubicBezTo>
                    <a:pt x="4696" y="-281"/>
                    <a:pt x="6574" y="13"/>
                    <a:pt x="9704" y="1556"/>
                  </a:cubicBezTo>
                  <a:cubicBezTo>
                    <a:pt x="12835" y="3099"/>
                    <a:pt x="17217" y="5890"/>
                    <a:pt x="19409" y="8388"/>
                  </a:cubicBezTo>
                  <a:cubicBezTo>
                    <a:pt x="21600" y="10886"/>
                    <a:pt x="21600" y="13090"/>
                    <a:pt x="20348" y="15148"/>
                  </a:cubicBezTo>
                  <a:cubicBezTo>
                    <a:pt x="19096" y="17205"/>
                    <a:pt x="16591" y="19115"/>
                    <a:pt x="14243" y="20143"/>
                  </a:cubicBezTo>
                  <a:cubicBezTo>
                    <a:pt x="11896" y="21172"/>
                    <a:pt x="9704" y="21319"/>
                    <a:pt x="7357" y="20437"/>
                  </a:cubicBezTo>
                  <a:cubicBezTo>
                    <a:pt x="5009" y="19556"/>
                    <a:pt x="2504" y="17646"/>
                    <a:pt x="0" y="15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806699" y="4465180"/>
              <a:ext cx="13870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0800" y="0"/>
                  </a:moveTo>
                  <a:cubicBezTo>
                    <a:pt x="12764" y="778"/>
                    <a:pt x="14727" y="1557"/>
                    <a:pt x="16855" y="3454"/>
                  </a:cubicBezTo>
                  <a:cubicBezTo>
                    <a:pt x="18982" y="5351"/>
                    <a:pt x="21273" y="8368"/>
                    <a:pt x="21436" y="11189"/>
                  </a:cubicBezTo>
                  <a:cubicBezTo>
                    <a:pt x="21600" y="14011"/>
                    <a:pt x="19636" y="16638"/>
                    <a:pt x="15709" y="18341"/>
                  </a:cubicBezTo>
                  <a:cubicBezTo>
                    <a:pt x="11782" y="20043"/>
                    <a:pt x="5891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216932" y="4712830"/>
              <a:ext cx="288268" cy="9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29" fill="norm" stroke="1" extrusionOk="0">
                  <a:moveTo>
                    <a:pt x="2552" y="18900"/>
                  </a:moveTo>
                  <a:cubicBezTo>
                    <a:pt x="1764" y="18450"/>
                    <a:pt x="976" y="18000"/>
                    <a:pt x="503" y="16650"/>
                  </a:cubicBezTo>
                  <a:cubicBezTo>
                    <a:pt x="30" y="15300"/>
                    <a:pt x="-128" y="13050"/>
                    <a:pt x="108" y="10800"/>
                  </a:cubicBezTo>
                  <a:cubicBezTo>
                    <a:pt x="345" y="8550"/>
                    <a:pt x="976" y="6300"/>
                    <a:pt x="2158" y="4950"/>
                  </a:cubicBezTo>
                  <a:cubicBezTo>
                    <a:pt x="3341" y="3600"/>
                    <a:pt x="5075" y="3150"/>
                    <a:pt x="6573" y="4500"/>
                  </a:cubicBezTo>
                  <a:cubicBezTo>
                    <a:pt x="8071" y="5850"/>
                    <a:pt x="9332" y="9000"/>
                    <a:pt x="10514" y="12150"/>
                  </a:cubicBezTo>
                  <a:cubicBezTo>
                    <a:pt x="11697" y="15300"/>
                    <a:pt x="12800" y="18450"/>
                    <a:pt x="13746" y="20025"/>
                  </a:cubicBezTo>
                  <a:cubicBezTo>
                    <a:pt x="14692" y="21600"/>
                    <a:pt x="15481" y="21600"/>
                    <a:pt x="16742" y="18000"/>
                  </a:cubicBezTo>
                  <a:cubicBezTo>
                    <a:pt x="18003" y="14400"/>
                    <a:pt x="19738" y="72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800656" y="4535030"/>
              <a:ext cx="1569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032"/>
                    <a:pt x="3818" y="6063"/>
                    <a:pt x="1118" y="9663"/>
                  </a:cubicBezTo>
                  <a:cubicBezTo>
                    <a:pt x="-1582" y="13263"/>
                    <a:pt x="1118" y="1743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765550" y="4480966"/>
              <a:ext cx="190198" cy="43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23" fill="norm" stroke="1" extrusionOk="0">
                  <a:moveTo>
                    <a:pt x="0" y="4272"/>
                  </a:moveTo>
                  <a:cubicBezTo>
                    <a:pt x="0" y="3113"/>
                    <a:pt x="0" y="1954"/>
                    <a:pt x="1643" y="1164"/>
                  </a:cubicBezTo>
                  <a:cubicBezTo>
                    <a:pt x="3287" y="373"/>
                    <a:pt x="6574" y="-48"/>
                    <a:pt x="9743" y="5"/>
                  </a:cubicBezTo>
                  <a:cubicBezTo>
                    <a:pt x="12913" y="57"/>
                    <a:pt x="15965" y="584"/>
                    <a:pt x="17491" y="1691"/>
                  </a:cubicBezTo>
                  <a:cubicBezTo>
                    <a:pt x="19017" y="2797"/>
                    <a:pt x="19017" y="4483"/>
                    <a:pt x="18078" y="5694"/>
                  </a:cubicBezTo>
                  <a:cubicBezTo>
                    <a:pt x="17139" y="6906"/>
                    <a:pt x="15261" y="7644"/>
                    <a:pt x="13735" y="8118"/>
                  </a:cubicBezTo>
                  <a:cubicBezTo>
                    <a:pt x="12209" y="8592"/>
                    <a:pt x="11035" y="8803"/>
                    <a:pt x="10917" y="9119"/>
                  </a:cubicBezTo>
                  <a:cubicBezTo>
                    <a:pt x="10800" y="9435"/>
                    <a:pt x="11739" y="9856"/>
                    <a:pt x="13735" y="10963"/>
                  </a:cubicBezTo>
                  <a:cubicBezTo>
                    <a:pt x="15730" y="12069"/>
                    <a:pt x="18783" y="13860"/>
                    <a:pt x="20191" y="15441"/>
                  </a:cubicBezTo>
                  <a:cubicBezTo>
                    <a:pt x="21600" y="17021"/>
                    <a:pt x="21365" y="18391"/>
                    <a:pt x="19487" y="19392"/>
                  </a:cubicBezTo>
                  <a:cubicBezTo>
                    <a:pt x="17609" y="20393"/>
                    <a:pt x="14087" y="21025"/>
                    <a:pt x="11739" y="21289"/>
                  </a:cubicBezTo>
                  <a:cubicBezTo>
                    <a:pt x="9391" y="21552"/>
                    <a:pt x="8217" y="21447"/>
                    <a:pt x="7396" y="20814"/>
                  </a:cubicBezTo>
                  <a:cubicBezTo>
                    <a:pt x="6574" y="20182"/>
                    <a:pt x="6104" y="19023"/>
                    <a:pt x="5635" y="1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974319" y="4683096"/>
              <a:ext cx="172231" cy="1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773" fill="norm" stroke="1" extrusionOk="0">
                  <a:moveTo>
                    <a:pt x="2439" y="10536"/>
                  </a:moveTo>
                  <a:cubicBezTo>
                    <a:pt x="5301" y="8321"/>
                    <a:pt x="8164" y="6105"/>
                    <a:pt x="9986" y="4305"/>
                  </a:cubicBezTo>
                  <a:cubicBezTo>
                    <a:pt x="11807" y="2505"/>
                    <a:pt x="12588" y="1121"/>
                    <a:pt x="12328" y="428"/>
                  </a:cubicBezTo>
                  <a:cubicBezTo>
                    <a:pt x="12068" y="-264"/>
                    <a:pt x="10766" y="-264"/>
                    <a:pt x="8554" y="1536"/>
                  </a:cubicBezTo>
                  <a:cubicBezTo>
                    <a:pt x="6342" y="3336"/>
                    <a:pt x="3219" y="6936"/>
                    <a:pt x="1528" y="10259"/>
                  </a:cubicBezTo>
                  <a:cubicBezTo>
                    <a:pt x="-164" y="13582"/>
                    <a:pt x="-424" y="16628"/>
                    <a:pt x="617" y="18567"/>
                  </a:cubicBezTo>
                  <a:cubicBezTo>
                    <a:pt x="1658" y="20505"/>
                    <a:pt x="4000" y="21336"/>
                    <a:pt x="7643" y="20367"/>
                  </a:cubicBezTo>
                  <a:cubicBezTo>
                    <a:pt x="11287" y="19398"/>
                    <a:pt x="16231" y="16628"/>
                    <a:pt x="21176" y="13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193937" y="4428022"/>
              <a:ext cx="92313" cy="39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36" fill="norm" stroke="1" extrusionOk="0">
                  <a:moveTo>
                    <a:pt x="21410" y="642"/>
                  </a:moveTo>
                  <a:cubicBezTo>
                    <a:pt x="18955" y="296"/>
                    <a:pt x="16501" y="-51"/>
                    <a:pt x="14292" y="7"/>
                  </a:cubicBezTo>
                  <a:cubicBezTo>
                    <a:pt x="12083" y="65"/>
                    <a:pt x="10119" y="527"/>
                    <a:pt x="8155" y="2375"/>
                  </a:cubicBezTo>
                  <a:cubicBezTo>
                    <a:pt x="6192" y="4223"/>
                    <a:pt x="4228" y="7457"/>
                    <a:pt x="2755" y="10633"/>
                  </a:cubicBezTo>
                  <a:cubicBezTo>
                    <a:pt x="1283" y="13810"/>
                    <a:pt x="301" y="16929"/>
                    <a:pt x="55" y="18777"/>
                  </a:cubicBezTo>
                  <a:cubicBezTo>
                    <a:pt x="-190" y="20625"/>
                    <a:pt x="301" y="21202"/>
                    <a:pt x="3246" y="21376"/>
                  </a:cubicBezTo>
                  <a:cubicBezTo>
                    <a:pt x="6192" y="21549"/>
                    <a:pt x="11592" y="21318"/>
                    <a:pt x="16992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159250" y="4625753"/>
              <a:ext cx="336550" cy="14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7243"/>
                  </a:moveTo>
                  <a:cubicBezTo>
                    <a:pt x="543" y="6304"/>
                    <a:pt x="1087" y="5365"/>
                    <a:pt x="2853" y="5208"/>
                  </a:cubicBezTo>
                  <a:cubicBezTo>
                    <a:pt x="4619" y="5052"/>
                    <a:pt x="7608" y="5678"/>
                    <a:pt x="10121" y="5834"/>
                  </a:cubicBezTo>
                  <a:cubicBezTo>
                    <a:pt x="12634" y="5991"/>
                    <a:pt x="14672" y="5678"/>
                    <a:pt x="15894" y="4582"/>
                  </a:cubicBezTo>
                  <a:cubicBezTo>
                    <a:pt x="17117" y="3487"/>
                    <a:pt x="17525" y="1608"/>
                    <a:pt x="17321" y="669"/>
                  </a:cubicBezTo>
                  <a:cubicBezTo>
                    <a:pt x="17117" y="-270"/>
                    <a:pt x="16302" y="-270"/>
                    <a:pt x="14808" y="982"/>
                  </a:cubicBezTo>
                  <a:cubicBezTo>
                    <a:pt x="13313" y="2234"/>
                    <a:pt x="11140" y="4739"/>
                    <a:pt x="9849" y="6930"/>
                  </a:cubicBezTo>
                  <a:cubicBezTo>
                    <a:pt x="8558" y="9121"/>
                    <a:pt x="8151" y="11000"/>
                    <a:pt x="7947" y="12721"/>
                  </a:cubicBezTo>
                  <a:cubicBezTo>
                    <a:pt x="7743" y="14443"/>
                    <a:pt x="7743" y="16008"/>
                    <a:pt x="8083" y="16947"/>
                  </a:cubicBezTo>
                  <a:cubicBezTo>
                    <a:pt x="8423" y="17887"/>
                    <a:pt x="9102" y="18200"/>
                    <a:pt x="10392" y="16947"/>
                  </a:cubicBezTo>
                  <a:cubicBezTo>
                    <a:pt x="11683" y="15695"/>
                    <a:pt x="13585" y="12878"/>
                    <a:pt x="14808" y="11000"/>
                  </a:cubicBezTo>
                  <a:cubicBezTo>
                    <a:pt x="16030" y="9121"/>
                    <a:pt x="16574" y="8182"/>
                    <a:pt x="16845" y="8808"/>
                  </a:cubicBezTo>
                  <a:cubicBezTo>
                    <a:pt x="17117" y="9434"/>
                    <a:pt x="17117" y="11626"/>
                    <a:pt x="17864" y="13973"/>
                  </a:cubicBezTo>
                  <a:cubicBezTo>
                    <a:pt x="18611" y="16321"/>
                    <a:pt x="20106" y="18826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748182" y="4450068"/>
              <a:ext cx="134969" cy="39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01" fill="norm" stroke="1" extrusionOk="0">
                  <a:moveTo>
                    <a:pt x="20868" y="3233"/>
                  </a:moveTo>
                  <a:cubicBezTo>
                    <a:pt x="19886" y="2199"/>
                    <a:pt x="18904" y="1165"/>
                    <a:pt x="17432" y="590"/>
                  </a:cubicBezTo>
                  <a:cubicBezTo>
                    <a:pt x="15959" y="16"/>
                    <a:pt x="13995" y="-99"/>
                    <a:pt x="12523" y="73"/>
                  </a:cubicBezTo>
                  <a:cubicBezTo>
                    <a:pt x="11050" y="246"/>
                    <a:pt x="10068" y="705"/>
                    <a:pt x="7777" y="2658"/>
                  </a:cubicBezTo>
                  <a:cubicBezTo>
                    <a:pt x="5486" y="4612"/>
                    <a:pt x="1886" y="8058"/>
                    <a:pt x="577" y="11046"/>
                  </a:cubicBezTo>
                  <a:cubicBezTo>
                    <a:pt x="-732" y="14033"/>
                    <a:pt x="250" y="16561"/>
                    <a:pt x="2868" y="18227"/>
                  </a:cubicBezTo>
                  <a:cubicBezTo>
                    <a:pt x="5486" y="19892"/>
                    <a:pt x="9741" y="20697"/>
                    <a:pt x="1399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000806" y="4521198"/>
              <a:ext cx="22045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531" fill="norm" stroke="1" extrusionOk="0">
                  <a:moveTo>
                    <a:pt x="20450" y="1421"/>
                  </a:moveTo>
                  <a:cubicBezTo>
                    <a:pt x="20450" y="676"/>
                    <a:pt x="20450" y="-69"/>
                    <a:pt x="19468" y="5"/>
                  </a:cubicBezTo>
                  <a:cubicBezTo>
                    <a:pt x="18486" y="80"/>
                    <a:pt x="16523" y="974"/>
                    <a:pt x="12595" y="3506"/>
                  </a:cubicBezTo>
                  <a:cubicBezTo>
                    <a:pt x="8668" y="6039"/>
                    <a:pt x="2777" y="10210"/>
                    <a:pt x="814" y="13487"/>
                  </a:cubicBezTo>
                  <a:cubicBezTo>
                    <a:pt x="-1150" y="16764"/>
                    <a:pt x="814" y="19148"/>
                    <a:pt x="2777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080000" y="4693780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840"/>
                    <a:pt x="9900" y="10080"/>
                    <a:pt x="13500" y="6480"/>
                  </a:cubicBezTo>
                  <a:cubicBezTo>
                    <a:pt x="17100" y="2880"/>
                    <a:pt x="193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187949" y="4611230"/>
              <a:ext cx="25401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0"/>
                  </a:moveTo>
                  <a:cubicBezTo>
                    <a:pt x="14400" y="2348"/>
                    <a:pt x="7200" y="4696"/>
                    <a:pt x="3600" y="7748"/>
                  </a:cubicBezTo>
                  <a:cubicBezTo>
                    <a:pt x="0" y="10800"/>
                    <a:pt x="0" y="14557"/>
                    <a:pt x="0" y="17022"/>
                  </a:cubicBezTo>
                  <a:cubicBezTo>
                    <a:pt x="0" y="19487"/>
                    <a:pt x="0" y="20661"/>
                    <a:pt x="1800" y="21130"/>
                  </a:cubicBezTo>
                  <a:cubicBezTo>
                    <a:pt x="3600" y="21600"/>
                    <a:pt x="7200" y="21365"/>
                    <a:pt x="108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379522" y="4489034"/>
              <a:ext cx="202129" cy="26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86" fill="norm" stroke="1" extrusionOk="0">
                  <a:moveTo>
                    <a:pt x="21265" y="123"/>
                  </a:moveTo>
                  <a:cubicBezTo>
                    <a:pt x="20152" y="-45"/>
                    <a:pt x="19038" y="-214"/>
                    <a:pt x="16032" y="883"/>
                  </a:cubicBezTo>
                  <a:cubicBezTo>
                    <a:pt x="13026" y="1980"/>
                    <a:pt x="8127" y="4342"/>
                    <a:pt x="5343" y="5861"/>
                  </a:cubicBezTo>
                  <a:cubicBezTo>
                    <a:pt x="2560" y="7380"/>
                    <a:pt x="1892" y="8055"/>
                    <a:pt x="2114" y="8477"/>
                  </a:cubicBezTo>
                  <a:cubicBezTo>
                    <a:pt x="2337" y="8898"/>
                    <a:pt x="3451" y="9067"/>
                    <a:pt x="4564" y="9152"/>
                  </a:cubicBezTo>
                  <a:cubicBezTo>
                    <a:pt x="5677" y="9236"/>
                    <a:pt x="6791" y="9236"/>
                    <a:pt x="8238" y="9489"/>
                  </a:cubicBezTo>
                  <a:cubicBezTo>
                    <a:pt x="9686" y="9742"/>
                    <a:pt x="11467" y="10249"/>
                    <a:pt x="12024" y="10839"/>
                  </a:cubicBezTo>
                  <a:cubicBezTo>
                    <a:pt x="12580" y="11430"/>
                    <a:pt x="11912" y="12105"/>
                    <a:pt x="9797" y="13286"/>
                  </a:cubicBezTo>
                  <a:cubicBezTo>
                    <a:pt x="7681" y="14467"/>
                    <a:pt x="4119" y="16155"/>
                    <a:pt x="2114" y="17420"/>
                  </a:cubicBezTo>
                  <a:cubicBezTo>
                    <a:pt x="110" y="18686"/>
                    <a:pt x="-335" y="19530"/>
                    <a:pt x="222" y="20205"/>
                  </a:cubicBezTo>
                  <a:cubicBezTo>
                    <a:pt x="778" y="20880"/>
                    <a:pt x="2337" y="21386"/>
                    <a:pt x="5009" y="21386"/>
                  </a:cubicBezTo>
                  <a:cubicBezTo>
                    <a:pt x="7681" y="21386"/>
                    <a:pt x="11467" y="20880"/>
                    <a:pt x="15253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600699" y="4541380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800"/>
                    <a:pt x="11520" y="9600"/>
                    <a:pt x="15120" y="13200"/>
                  </a:cubicBezTo>
                  <a:cubicBezTo>
                    <a:pt x="18720" y="16800"/>
                    <a:pt x="201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598212" y="4521107"/>
              <a:ext cx="180288" cy="28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05" fill="norm" stroke="1" extrusionOk="0">
                  <a:moveTo>
                    <a:pt x="21393" y="568"/>
                  </a:moveTo>
                  <a:cubicBezTo>
                    <a:pt x="20137" y="251"/>
                    <a:pt x="18881" y="-67"/>
                    <a:pt x="17626" y="12"/>
                  </a:cubicBezTo>
                  <a:cubicBezTo>
                    <a:pt x="16370" y="92"/>
                    <a:pt x="15114" y="568"/>
                    <a:pt x="12602" y="2871"/>
                  </a:cubicBezTo>
                  <a:cubicBezTo>
                    <a:pt x="10091" y="5174"/>
                    <a:pt x="6323" y="9304"/>
                    <a:pt x="3937" y="12401"/>
                  </a:cubicBezTo>
                  <a:cubicBezTo>
                    <a:pt x="1551" y="15498"/>
                    <a:pt x="546" y="17562"/>
                    <a:pt x="170" y="18992"/>
                  </a:cubicBezTo>
                  <a:cubicBezTo>
                    <a:pt x="-207" y="20421"/>
                    <a:pt x="44" y="21215"/>
                    <a:pt x="923" y="21374"/>
                  </a:cubicBezTo>
                  <a:cubicBezTo>
                    <a:pt x="1802" y="21533"/>
                    <a:pt x="3309" y="21057"/>
                    <a:pt x="4816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772149" y="471283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5808254" y="4602677"/>
              <a:ext cx="47960" cy="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76" h="20120" fill="norm" stroke="1" extrusionOk="0">
                  <a:moveTo>
                    <a:pt x="3407" y="10863"/>
                  </a:moveTo>
                  <a:cubicBezTo>
                    <a:pt x="9455" y="15491"/>
                    <a:pt x="15503" y="20120"/>
                    <a:pt x="18095" y="18577"/>
                  </a:cubicBezTo>
                  <a:cubicBezTo>
                    <a:pt x="20687" y="17034"/>
                    <a:pt x="19823" y="9320"/>
                    <a:pt x="15935" y="4691"/>
                  </a:cubicBezTo>
                  <a:cubicBezTo>
                    <a:pt x="12047" y="63"/>
                    <a:pt x="5135" y="-1480"/>
                    <a:pt x="2111" y="1606"/>
                  </a:cubicBezTo>
                  <a:cubicBezTo>
                    <a:pt x="-913" y="4691"/>
                    <a:pt x="-49" y="12406"/>
                    <a:pt x="815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5911850" y="4776330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6232236" y="4615899"/>
              <a:ext cx="124114" cy="19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24" fill="norm" stroke="1" extrusionOk="0">
                  <a:moveTo>
                    <a:pt x="2796" y="179"/>
                  </a:moveTo>
                  <a:cubicBezTo>
                    <a:pt x="2064" y="6479"/>
                    <a:pt x="1331" y="12779"/>
                    <a:pt x="965" y="16492"/>
                  </a:cubicBezTo>
                  <a:cubicBezTo>
                    <a:pt x="599" y="20204"/>
                    <a:pt x="599" y="21329"/>
                    <a:pt x="416" y="21217"/>
                  </a:cubicBezTo>
                  <a:cubicBezTo>
                    <a:pt x="233" y="21104"/>
                    <a:pt x="-133" y="19754"/>
                    <a:pt x="50" y="16604"/>
                  </a:cubicBezTo>
                  <a:cubicBezTo>
                    <a:pt x="233" y="13454"/>
                    <a:pt x="965" y="8504"/>
                    <a:pt x="1881" y="5241"/>
                  </a:cubicBezTo>
                  <a:cubicBezTo>
                    <a:pt x="2796" y="1979"/>
                    <a:pt x="3894" y="404"/>
                    <a:pt x="6274" y="66"/>
                  </a:cubicBezTo>
                  <a:cubicBezTo>
                    <a:pt x="8653" y="-271"/>
                    <a:pt x="12314" y="629"/>
                    <a:pt x="15060" y="4004"/>
                  </a:cubicBezTo>
                  <a:cubicBezTo>
                    <a:pt x="17806" y="7379"/>
                    <a:pt x="19636" y="13229"/>
                    <a:pt x="21467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426200" y="4702246"/>
              <a:ext cx="1524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0800"/>
                    <a:pt x="1800" y="0"/>
                    <a:pt x="5400" y="0"/>
                  </a:cubicBezTo>
                  <a:cubicBezTo>
                    <a:pt x="9000" y="0"/>
                    <a:pt x="153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6478058" y="4655680"/>
              <a:ext cx="2434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896"/>
                    <a:pt x="6300" y="9792"/>
                    <a:pt x="2700" y="12960"/>
                  </a:cubicBezTo>
                  <a:cubicBezTo>
                    <a:pt x="-900" y="16128"/>
                    <a:pt x="-900" y="17568"/>
                    <a:pt x="2700" y="18720"/>
                  </a:cubicBezTo>
                  <a:cubicBezTo>
                    <a:pt x="6300" y="19872"/>
                    <a:pt x="13500" y="20736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639422" y="4573130"/>
              <a:ext cx="2172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114"/>
                    <a:pt x="4448" y="8229"/>
                    <a:pt x="1502" y="11829"/>
                  </a:cubicBezTo>
                  <a:cubicBezTo>
                    <a:pt x="-1443" y="15429"/>
                    <a:pt x="521" y="1851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6788150" y="4706480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063316" y="4548673"/>
              <a:ext cx="201084" cy="23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621"/>
                  </a:moveTo>
                  <a:cubicBezTo>
                    <a:pt x="20918" y="863"/>
                    <a:pt x="20236" y="105"/>
                    <a:pt x="18758" y="11"/>
                  </a:cubicBezTo>
                  <a:cubicBezTo>
                    <a:pt x="17280" y="-84"/>
                    <a:pt x="15006" y="484"/>
                    <a:pt x="12619" y="1337"/>
                  </a:cubicBezTo>
                  <a:cubicBezTo>
                    <a:pt x="10232" y="2190"/>
                    <a:pt x="7731" y="3327"/>
                    <a:pt x="6253" y="4463"/>
                  </a:cubicBezTo>
                  <a:cubicBezTo>
                    <a:pt x="4775" y="5600"/>
                    <a:pt x="4320" y="6737"/>
                    <a:pt x="4775" y="7495"/>
                  </a:cubicBezTo>
                  <a:cubicBezTo>
                    <a:pt x="5229" y="8253"/>
                    <a:pt x="6594" y="8632"/>
                    <a:pt x="8299" y="9011"/>
                  </a:cubicBezTo>
                  <a:cubicBezTo>
                    <a:pt x="10004" y="9390"/>
                    <a:pt x="12051" y="9769"/>
                    <a:pt x="13187" y="10527"/>
                  </a:cubicBezTo>
                  <a:cubicBezTo>
                    <a:pt x="14324" y="11284"/>
                    <a:pt x="14552" y="12421"/>
                    <a:pt x="14097" y="13274"/>
                  </a:cubicBezTo>
                  <a:cubicBezTo>
                    <a:pt x="13642" y="14127"/>
                    <a:pt x="12505" y="14695"/>
                    <a:pt x="10345" y="15548"/>
                  </a:cubicBezTo>
                  <a:cubicBezTo>
                    <a:pt x="8185" y="16400"/>
                    <a:pt x="5002" y="17537"/>
                    <a:pt x="2956" y="18390"/>
                  </a:cubicBezTo>
                  <a:cubicBezTo>
                    <a:pt x="909" y="19242"/>
                    <a:pt x="0" y="19811"/>
                    <a:pt x="0" y="20379"/>
                  </a:cubicBezTo>
                  <a:cubicBezTo>
                    <a:pt x="0" y="20948"/>
                    <a:pt x="909" y="21516"/>
                    <a:pt x="4434" y="21421"/>
                  </a:cubicBezTo>
                  <a:cubicBezTo>
                    <a:pt x="7958" y="21327"/>
                    <a:pt x="14097" y="20569"/>
                    <a:pt x="20236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334250" y="4592180"/>
              <a:ext cx="1079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302500" y="4604880"/>
              <a:ext cx="1968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6955" y="1646"/>
                  </a:cubicBezTo>
                  <a:cubicBezTo>
                    <a:pt x="14632" y="3291"/>
                    <a:pt x="11148" y="6583"/>
                    <a:pt x="8129" y="9566"/>
                  </a:cubicBezTo>
                  <a:cubicBezTo>
                    <a:pt x="5110" y="12549"/>
                    <a:pt x="2555" y="15223"/>
                    <a:pt x="1277" y="17177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467600" y="4744580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505700" y="4636630"/>
              <a:ext cx="103758" cy="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699" fill="norm" stroke="1" extrusionOk="0">
                  <a:moveTo>
                    <a:pt x="10368" y="8452"/>
                  </a:moveTo>
                  <a:cubicBezTo>
                    <a:pt x="11232" y="13148"/>
                    <a:pt x="12096" y="17843"/>
                    <a:pt x="13824" y="19722"/>
                  </a:cubicBezTo>
                  <a:cubicBezTo>
                    <a:pt x="15552" y="21600"/>
                    <a:pt x="18144" y="20661"/>
                    <a:pt x="19656" y="17843"/>
                  </a:cubicBezTo>
                  <a:cubicBezTo>
                    <a:pt x="21168" y="15026"/>
                    <a:pt x="21600" y="10330"/>
                    <a:pt x="20736" y="7043"/>
                  </a:cubicBezTo>
                  <a:cubicBezTo>
                    <a:pt x="19872" y="3757"/>
                    <a:pt x="17712" y="1878"/>
                    <a:pt x="14040" y="939"/>
                  </a:cubicBezTo>
                  <a:cubicBezTo>
                    <a:pt x="10368" y="0"/>
                    <a:pt x="5184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607300" y="4554080"/>
              <a:ext cx="8824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0800" y="0"/>
                  </a:moveTo>
                  <a:cubicBezTo>
                    <a:pt x="13886" y="0"/>
                    <a:pt x="16971" y="0"/>
                    <a:pt x="18771" y="310"/>
                  </a:cubicBezTo>
                  <a:cubicBezTo>
                    <a:pt x="20571" y="621"/>
                    <a:pt x="21086" y="1241"/>
                    <a:pt x="21343" y="3476"/>
                  </a:cubicBezTo>
                  <a:cubicBezTo>
                    <a:pt x="21600" y="5710"/>
                    <a:pt x="21600" y="9559"/>
                    <a:pt x="18000" y="12848"/>
                  </a:cubicBezTo>
                  <a:cubicBezTo>
                    <a:pt x="14400" y="16138"/>
                    <a:pt x="72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096993" y="4776330"/>
              <a:ext cx="278657" cy="10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03" fill="norm" stroke="1" extrusionOk="0">
                  <a:moveTo>
                    <a:pt x="1892" y="12960"/>
                  </a:moveTo>
                  <a:cubicBezTo>
                    <a:pt x="1405" y="14688"/>
                    <a:pt x="918" y="16416"/>
                    <a:pt x="512" y="16200"/>
                  </a:cubicBezTo>
                  <a:cubicBezTo>
                    <a:pt x="106" y="15984"/>
                    <a:pt x="-219" y="13824"/>
                    <a:pt x="187" y="11448"/>
                  </a:cubicBezTo>
                  <a:cubicBezTo>
                    <a:pt x="593" y="9072"/>
                    <a:pt x="1730" y="6480"/>
                    <a:pt x="3110" y="5400"/>
                  </a:cubicBezTo>
                  <a:cubicBezTo>
                    <a:pt x="4491" y="4320"/>
                    <a:pt x="6115" y="4752"/>
                    <a:pt x="7252" y="6480"/>
                  </a:cubicBezTo>
                  <a:cubicBezTo>
                    <a:pt x="8389" y="8208"/>
                    <a:pt x="9038" y="11232"/>
                    <a:pt x="9444" y="13824"/>
                  </a:cubicBezTo>
                  <a:cubicBezTo>
                    <a:pt x="9850" y="16416"/>
                    <a:pt x="10013" y="18576"/>
                    <a:pt x="10500" y="19872"/>
                  </a:cubicBezTo>
                  <a:cubicBezTo>
                    <a:pt x="10987" y="21168"/>
                    <a:pt x="11799" y="21600"/>
                    <a:pt x="13342" y="19008"/>
                  </a:cubicBezTo>
                  <a:cubicBezTo>
                    <a:pt x="14885" y="16416"/>
                    <a:pt x="17158" y="10800"/>
                    <a:pt x="18620" y="7128"/>
                  </a:cubicBezTo>
                  <a:cubicBezTo>
                    <a:pt x="20082" y="3456"/>
                    <a:pt x="20731" y="1728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681091" y="4649038"/>
              <a:ext cx="186738" cy="59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94" fill="norm" stroke="1" extrusionOk="0">
                  <a:moveTo>
                    <a:pt x="6479" y="5922"/>
                  </a:moveTo>
                  <a:cubicBezTo>
                    <a:pt x="5751" y="8802"/>
                    <a:pt x="5023" y="11682"/>
                    <a:pt x="4295" y="13918"/>
                  </a:cubicBezTo>
                  <a:cubicBezTo>
                    <a:pt x="3566" y="16154"/>
                    <a:pt x="2838" y="17745"/>
                    <a:pt x="2110" y="18958"/>
                  </a:cubicBezTo>
                  <a:cubicBezTo>
                    <a:pt x="1382" y="20171"/>
                    <a:pt x="654" y="21004"/>
                    <a:pt x="290" y="21232"/>
                  </a:cubicBezTo>
                  <a:cubicBezTo>
                    <a:pt x="-74" y="21459"/>
                    <a:pt x="-74" y="21080"/>
                    <a:pt x="169" y="19830"/>
                  </a:cubicBezTo>
                  <a:cubicBezTo>
                    <a:pt x="411" y="18579"/>
                    <a:pt x="897" y="16457"/>
                    <a:pt x="1382" y="14107"/>
                  </a:cubicBezTo>
                  <a:cubicBezTo>
                    <a:pt x="1868" y="11758"/>
                    <a:pt x="2353" y="9181"/>
                    <a:pt x="2838" y="7135"/>
                  </a:cubicBezTo>
                  <a:cubicBezTo>
                    <a:pt x="3324" y="5088"/>
                    <a:pt x="3809" y="3573"/>
                    <a:pt x="5144" y="2436"/>
                  </a:cubicBezTo>
                  <a:cubicBezTo>
                    <a:pt x="6479" y="1299"/>
                    <a:pt x="8663" y="541"/>
                    <a:pt x="10969" y="200"/>
                  </a:cubicBezTo>
                  <a:cubicBezTo>
                    <a:pt x="13274" y="-141"/>
                    <a:pt x="15701" y="-65"/>
                    <a:pt x="17764" y="579"/>
                  </a:cubicBezTo>
                  <a:cubicBezTo>
                    <a:pt x="19827" y="1223"/>
                    <a:pt x="21526" y="2436"/>
                    <a:pt x="21405" y="3800"/>
                  </a:cubicBezTo>
                  <a:cubicBezTo>
                    <a:pt x="21283" y="5164"/>
                    <a:pt x="19342" y="6680"/>
                    <a:pt x="16551" y="7817"/>
                  </a:cubicBezTo>
                  <a:cubicBezTo>
                    <a:pt x="13760" y="8954"/>
                    <a:pt x="10119" y="9712"/>
                    <a:pt x="7692" y="10015"/>
                  </a:cubicBezTo>
                  <a:cubicBezTo>
                    <a:pt x="5265" y="10318"/>
                    <a:pt x="4052" y="10166"/>
                    <a:pt x="2838" y="1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809840" y="4274680"/>
              <a:ext cx="181761" cy="21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75" fill="norm" stroke="1" extrusionOk="0">
                  <a:moveTo>
                    <a:pt x="21320" y="0"/>
                  </a:moveTo>
                  <a:cubicBezTo>
                    <a:pt x="15858" y="2077"/>
                    <a:pt x="10396" y="4154"/>
                    <a:pt x="7168" y="5712"/>
                  </a:cubicBezTo>
                  <a:cubicBezTo>
                    <a:pt x="3941" y="7269"/>
                    <a:pt x="2948" y="8308"/>
                    <a:pt x="3072" y="8827"/>
                  </a:cubicBezTo>
                  <a:cubicBezTo>
                    <a:pt x="3196" y="9346"/>
                    <a:pt x="4437" y="9346"/>
                    <a:pt x="6051" y="9242"/>
                  </a:cubicBezTo>
                  <a:cubicBezTo>
                    <a:pt x="7665" y="9138"/>
                    <a:pt x="9651" y="8931"/>
                    <a:pt x="11017" y="9242"/>
                  </a:cubicBezTo>
                  <a:cubicBezTo>
                    <a:pt x="12382" y="9554"/>
                    <a:pt x="13127" y="10385"/>
                    <a:pt x="13127" y="11215"/>
                  </a:cubicBezTo>
                  <a:cubicBezTo>
                    <a:pt x="13127" y="12046"/>
                    <a:pt x="12382" y="12877"/>
                    <a:pt x="10272" y="14019"/>
                  </a:cubicBezTo>
                  <a:cubicBezTo>
                    <a:pt x="8161" y="15162"/>
                    <a:pt x="4686" y="16615"/>
                    <a:pt x="2575" y="17862"/>
                  </a:cubicBezTo>
                  <a:cubicBezTo>
                    <a:pt x="465" y="19108"/>
                    <a:pt x="-280" y="20146"/>
                    <a:pt x="92" y="20769"/>
                  </a:cubicBezTo>
                  <a:cubicBezTo>
                    <a:pt x="465" y="21392"/>
                    <a:pt x="1954" y="21600"/>
                    <a:pt x="5554" y="21081"/>
                  </a:cubicBezTo>
                  <a:cubicBezTo>
                    <a:pt x="9154" y="20562"/>
                    <a:pt x="14865" y="19315"/>
                    <a:pt x="20575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023350" y="4287380"/>
              <a:ext cx="107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3273"/>
                    <a:pt x="10165" y="6545"/>
                    <a:pt x="13765" y="10145"/>
                  </a:cubicBezTo>
                  <a:cubicBezTo>
                    <a:pt x="17365" y="13745"/>
                    <a:pt x="19482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024294" y="4293679"/>
              <a:ext cx="119707" cy="16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33" fill="norm" stroke="1" extrusionOk="0">
                  <a:moveTo>
                    <a:pt x="21431" y="827"/>
                  </a:moveTo>
                  <a:cubicBezTo>
                    <a:pt x="19536" y="280"/>
                    <a:pt x="17642" y="-267"/>
                    <a:pt x="15936" y="143"/>
                  </a:cubicBezTo>
                  <a:cubicBezTo>
                    <a:pt x="14231" y="553"/>
                    <a:pt x="12715" y="1920"/>
                    <a:pt x="10442" y="4518"/>
                  </a:cubicBezTo>
                  <a:cubicBezTo>
                    <a:pt x="8168" y="7115"/>
                    <a:pt x="5136" y="10943"/>
                    <a:pt x="3052" y="13404"/>
                  </a:cubicBezTo>
                  <a:cubicBezTo>
                    <a:pt x="968" y="15865"/>
                    <a:pt x="-169" y="16958"/>
                    <a:pt x="20" y="18052"/>
                  </a:cubicBezTo>
                  <a:cubicBezTo>
                    <a:pt x="210" y="19146"/>
                    <a:pt x="1726" y="20239"/>
                    <a:pt x="3242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169400" y="4427080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60"/>
                    <a:pt x="7200" y="4320"/>
                    <a:pt x="3600" y="7920"/>
                  </a:cubicBezTo>
                  <a:cubicBezTo>
                    <a:pt x="0" y="11520"/>
                    <a:pt x="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207500" y="435088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274462" y="4583713"/>
              <a:ext cx="123539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23" fill="norm" stroke="1" extrusionOk="0">
                  <a:moveTo>
                    <a:pt x="21011" y="177"/>
                  </a:moveTo>
                  <a:cubicBezTo>
                    <a:pt x="19211" y="0"/>
                    <a:pt x="17411" y="-177"/>
                    <a:pt x="15071" y="354"/>
                  </a:cubicBezTo>
                  <a:cubicBezTo>
                    <a:pt x="12731" y="885"/>
                    <a:pt x="9851" y="2125"/>
                    <a:pt x="6971" y="4338"/>
                  </a:cubicBezTo>
                  <a:cubicBezTo>
                    <a:pt x="4091" y="6551"/>
                    <a:pt x="1211" y="9738"/>
                    <a:pt x="311" y="12659"/>
                  </a:cubicBezTo>
                  <a:cubicBezTo>
                    <a:pt x="-589" y="15580"/>
                    <a:pt x="491" y="18236"/>
                    <a:pt x="3191" y="19653"/>
                  </a:cubicBezTo>
                  <a:cubicBezTo>
                    <a:pt x="5891" y="21069"/>
                    <a:pt x="10211" y="21246"/>
                    <a:pt x="14531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427072" y="4649330"/>
              <a:ext cx="2172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867"/>
                    <a:pt x="4448" y="11733"/>
                    <a:pt x="1502" y="15333"/>
                  </a:cubicBezTo>
                  <a:cubicBezTo>
                    <a:pt x="-1443" y="18933"/>
                    <a:pt x="521" y="2026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505950" y="4719180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648569" y="4577598"/>
              <a:ext cx="145464" cy="37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40" fill="norm" stroke="1" extrusionOk="0">
                  <a:moveTo>
                    <a:pt x="7906" y="7226"/>
                  </a:moveTo>
                  <a:cubicBezTo>
                    <a:pt x="6363" y="10431"/>
                    <a:pt x="4820" y="13635"/>
                    <a:pt x="3740" y="15771"/>
                  </a:cubicBezTo>
                  <a:cubicBezTo>
                    <a:pt x="2660" y="17908"/>
                    <a:pt x="2043" y="18976"/>
                    <a:pt x="1426" y="19866"/>
                  </a:cubicBezTo>
                  <a:cubicBezTo>
                    <a:pt x="809" y="20756"/>
                    <a:pt x="192" y="21468"/>
                    <a:pt x="37" y="21171"/>
                  </a:cubicBezTo>
                  <a:cubicBezTo>
                    <a:pt x="-117" y="20875"/>
                    <a:pt x="192" y="19569"/>
                    <a:pt x="1272" y="17077"/>
                  </a:cubicBezTo>
                  <a:cubicBezTo>
                    <a:pt x="2352" y="14584"/>
                    <a:pt x="4203" y="10905"/>
                    <a:pt x="5746" y="8235"/>
                  </a:cubicBezTo>
                  <a:cubicBezTo>
                    <a:pt x="7289" y="5565"/>
                    <a:pt x="8523" y="3903"/>
                    <a:pt x="9603" y="2716"/>
                  </a:cubicBezTo>
                  <a:cubicBezTo>
                    <a:pt x="10683" y="1530"/>
                    <a:pt x="11609" y="817"/>
                    <a:pt x="12997" y="402"/>
                  </a:cubicBezTo>
                  <a:cubicBezTo>
                    <a:pt x="14386" y="-13"/>
                    <a:pt x="16237" y="-132"/>
                    <a:pt x="17780" y="165"/>
                  </a:cubicBezTo>
                  <a:cubicBezTo>
                    <a:pt x="19323" y="461"/>
                    <a:pt x="20557" y="1173"/>
                    <a:pt x="21020" y="2716"/>
                  </a:cubicBezTo>
                  <a:cubicBezTo>
                    <a:pt x="21483" y="4259"/>
                    <a:pt x="21174" y="6633"/>
                    <a:pt x="19014" y="8354"/>
                  </a:cubicBezTo>
                  <a:cubicBezTo>
                    <a:pt x="16854" y="10075"/>
                    <a:pt x="12843" y="11143"/>
                    <a:pt x="9757" y="11677"/>
                  </a:cubicBezTo>
                  <a:cubicBezTo>
                    <a:pt x="6672" y="12211"/>
                    <a:pt x="4512" y="12211"/>
                    <a:pt x="3277" y="11914"/>
                  </a:cubicBezTo>
                  <a:cubicBezTo>
                    <a:pt x="2043" y="11617"/>
                    <a:pt x="1734" y="11024"/>
                    <a:pt x="1426" y="1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817099" y="4496930"/>
              <a:ext cx="12285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5376" y="0"/>
                  </a:moveTo>
                  <a:cubicBezTo>
                    <a:pt x="17207" y="320"/>
                    <a:pt x="19037" y="640"/>
                    <a:pt x="20136" y="1840"/>
                  </a:cubicBezTo>
                  <a:cubicBezTo>
                    <a:pt x="21234" y="3040"/>
                    <a:pt x="21600" y="5120"/>
                    <a:pt x="20868" y="7920"/>
                  </a:cubicBezTo>
                  <a:cubicBezTo>
                    <a:pt x="20136" y="10720"/>
                    <a:pt x="18305" y="14240"/>
                    <a:pt x="14644" y="16640"/>
                  </a:cubicBezTo>
                  <a:cubicBezTo>
                    <a:pt x="10983" y="19040"/>
                    <a:pt x="5492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9881241" y="4310410"/>
              <a:ext cx="87317" cy="15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43" fill="norm" stroke="1" extrusionOk="0">
                  <a:moveTo>
                    <a:pt x="2930" y="9084"/>
                  </a:moveTo>
                  <a:cubicBezTo>
                    <a:pt x="2930" y="10835"/>
                    <a:pt x="2930" y="12586"/>
                    <a:pt x="2415" y="14192"/>
                  </a:cubicBezTo>
                  <a:cubicBezTo>
                    <a:pt x="1901" y="15797"/>
                    <a:pt x="873" y="17257"/>
                    <a:pt x="358" y="17111"/>
                  </a:cubicBezTo>
                  <a:cubicBezTo>
                    <a:pt x="-156" y="16965"/>
                    <a:pt x="-156" y="15213"/>
                    <a:pt x="615" y="12586"/>
                  </a:cubicBezTo>
                  <a:cubicBezTo>
                    <a:pt x="1387" y="9959"/>
                    <a:pt x="2930" y="6457"/>
                    <a:pt x="4473" y="4121"/>
                  </a:cubicBezTo>
                  <a:cubicBezTo>
                    <a:pt x="6015" y="1786"/>
                    <a:pt x="7558" y="619"/>
                    <a:pt x="9615" y="181"/>
                  </a:cubicBezTo>
                  <a:cubicBezTo>
                    <a:pt x="11673" y="-257"/>
                    <a:pt x="14244" y="35"/>
                    <a:pt x="16558" y="1786"/>
                  </a:cubicBezTo>
                  <a:cubicBezTo>
                    <a:pt x="18873" y="3538"/>
                    <a:pt x="20930" y="6748"/>
                    <a:pt x="21187" y="10251"/>
                  </a:cubicBezTo>
                  <a:cubicBezTo>
                    <a:pt x="21444" y="13754"/>
                    <a:pt x="19901" y="17548"/>
                    <a:pt x="18358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033000" y="4386302"/>
              <a:ext cx="698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618" y="12302"/>
                    <a:pt x="5236" y="4448"/>
                    <a:pt x="8836" y="1502"/>
                  </a:cubicBezTo>
                  <a:cubicBezTo>
                    <a:pt x="12436" y="-1443"/>
                    <a:pt x="1701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171568" y="4255630"/>
              <a:ext cx="185283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19277" y="682"/>
                    <a:pt x="17068" y="1364"/>
                    <a:pt x="14122" y="2728"/>
                  </a:cubicBezTo>
                  <a:cubicBezTo>
                    <a:pt x="11177" y="4093"/>
                    <a:pt x="7495" y="6139"/>
                    <a:pt x="5286" y="7617"/>
                  </a:cubicBezTo>
                  <a:cubicBezTo>
                    <a:pt x="3077" y="9095"/>
                    <a:pt x="2341" y="10004"/>
                    <a:pt x="2831" y="10459"/>
                  </a:cubicBezTo>
                  <a:cubicBezTo>
                    <a:pt x="3322" y="10914"/>
                    <a:pt x="5041" y="10914"/>
                    <a:pt x="6513" y="11027"/>
                  </a:cubicBezTo>
                  <a:cubicBezTo>
                    <a:pt x="7986" y="11141"/>
                    <a:pt x="9213" y="11368"/>
                    <a:pt x="9827" y="12051"/>
                  </a:cubicBezTo>
                  <a:cubicBezTo>
                    <a:pt x="10441" y="12733"/>
                    <a:pt x="10441" y="13869"/>
                    <a:pt x="9827" y="14665"/>
                  </a:cubicBezTo>
                  <a:cubicBezTo>
                    <a:pt x="9213" y="15461"/>
                    <a:pt x="7986" y="15916"/>
                    <a:pt x="6636" y="16484"/>
                  </a:cubicBezTo>
                  <a:cubicBezTo>
                    <a:pt x="5286" y="17053"/>
                    <a:pt x="3813" y="17735"/>
                    <a:pt x="2463" y="18531"/>
                  </a:cubicBezTo>
                  <a:cubicBezTo>
                    <a:pt x="1113" y="19326"/>
                    <a:pt x="-114" y="20236"/>
                    <a:pt x="9" y="20804"/>
                  </a:cubicBezTo>
                  <a:cubicBezTo>
                    <a:pt x="131" y="21373"/>
                    <a:pt x="1604" y="21600"/>
                    <a:pt x="4304" y="21600"/>
                  </a:cubicBezTo>
                  <a:cubicBezTo>
                    <a:pt x="7004" y="21600"/>
                    <a:pt x="10931" y="21373"/>
                    <a:pt x="14859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394950" y="4242930"/>
              <a:ext cx="952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4526"/>
                    <a:pt x="12480" y="9051"/>
                    <a:pt x="16080" y="12651"/>
                  </a:cubicBezTo>
                  <a:cubicBezTo>
                    <a:pt x="19680" y="16251"/>
                    <a:pt x="2064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366556" y="4211180"/>
              <a:ext cx="21254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19550" y="1340"/>
                    <a:pt x="17625" y="2679"/>
                    <a:pt x="14311" y="5442"/>
                  </a:cubicBezTo>
                  <a:cubicBezTo>
                    <a:pt x="10996" y="8205"/>
                    <a:pt x="6291" y="12391"/>
                    <a:pt x="3618" y="14902"/>
                  </a:cubicBezTo>
                  <a:cubicBezTo>
                    <a:pt x="944" y="17414"/>
                    <a:pt x="303" y="18251"/>
                    <a:pt x="89" y="19088"/>
                  </a:cubicBezTo>
                  <a:cubicBezTo>
                    <a:pt x="-125" y="19926"/>
                    <a:pt x="89" y="20763"/>
                    <a:pt x="3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534650" y="4408030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572750" y="4306430"/>
              <a:ext cx="58282" cy="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19" fill="norm" stroke="1" extrusionOk="0">
                  <a:moveTo>
                    <a:pt x="16200" y="0"/>
                  </a:moveTo>
                  <a:cubicBezTo>
                    <a:pt x="12343" y="3812"/>
                    <a:pt x="8486" y="7624"/>
                    <a:pt x="7714" y="12071"/>
                  </a:cubicBezTo>
                  <a:cubicBezTo>
                    <a:pt x="6943" y="16518"/>
                    <a:pt x="9257" y="21600"/>
                    <a:pt x="12729" y="20965"/>
                  </a:cubicBezTo>
                  <a:cubicBezTo>
                    <a:pt x="16200" y="20329"/>
                    <a:pt x="20829" y="13976"/>
                    <a:pt x="21214" y="10165"/>
                  </a:cubicBezTo>
                  <a:cubicBezTo>
                    <a:pt x="21600" y="6353"/>
                    <a:pt x="17743" y="5082"/>
                    <a:pt x="13500" y="6353"/>
                  </a:cubicBezTo>
                  <a:cubicBezTo>
                    <a:pt x="9257" y="7624"/>
                    <a:pt x="4629" y="11435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124950" y="5408068"/>
              <a:ext cx="75775" cy="260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92" fill="norm" stroke="1" extrusionOk="0">
                  <a:moveTo>
                    <a:pt x="0" y="448"/>
                  </a:moveTo>
                  <a:cubicBezTo>
                    <a:pt x="1800" y="360"/>
                    <a:pt x="3600" y="273"/>
                    <a:pt x="5100" y="185"/>
                  </a:cubicBezTo>
                  <a:cubicBezTo>
                    <a:pt x="6600" y="97"/>
                    <a:pt x="7800" y="10"/>
                    <a:pt x="9300" y="1"/>
                  </a:cubicBezTo>
                  <a:cubicBezTo>
                    <a:pt x="10800" y="-8"/>
                    <a:pt x="12600" y="62"/>
                    <a:pt x="13800" y="308"/>
                  </a:cubicBezTo>
                  <a:cubicBezTo>
                    <a:pt x="15000" y="553"/>
                    <a:pt x="15600" y="974"/>
                    <a:pt x="16800" y="1552"/>
                  </a:cubicBezTo>
                  <a:cubicBezTo>
                    <a:pt x="18000" y="2131"/>
                    <a:pt x="19800" y="2867"/>
                    <a:pt x="20700" y="3577"/>
                  </a:cubicBezTo>
                  <a:cubicBezTo>
                    <a:pt x="21600" y="4287"/>
                    <a:pt x="21600" y="4971"/>
                    <a:pt x="21300" y="5646"/>
                  </a:cubicBezTo>
                  <a:cubicBezTo>
                    <a:pt x="21000" y="6321"/>
                    <a:pt x="20400" y="6987"/>
                    <a:pt x="19800" y="7662"/>
                  </a:cubicBezTo>
                  <a:cubicBezTo>
                    <a:pt x="19200" y="8337"/>
                    <a:pt x="18600" y="9021"/>
                    <a:pt x="18300" y="9749"/>
                  </a:cubicBezTo>
                  <a:cubicBezTo>
                    <a:pt x="18000" y="10476"/>
                    <a:pt x="18000" y="11248"/>
                    <a:pt x="18000" y="11975"/>
                  </a:cubicBezTo>
                  <a:cubicBezTo>
                    <a:pt x="18000" y="12703"/>
                    <a:pt x="18000" y="13387"/>
                    <a:pt x="18000" y="14097"/>
                  </a:cubicBezTo>
                  <a:cubicBezTo>
                    <a:pt x="18000" y="14807"/>
                    <a:pt x="18000" y="15543"/>
                    <a:pt x="17700" y="16236"/>
                  </a:cubicBezTo>
                  <a:cubicBezTo>
                    <a:pt x="17400" y="16928"/>
                    <a:pt x="16800" y="17577"/>
                    <a:pt x="15000" y="18182"/>
                  </a:cubicBezTo>
                  <a:cubicBezTo>
                    <a:pt x="13200" y="18787"/>
                    <a:pt x="10200" y="19348"/>
                    <a:pt x="8100" y="19839"/>
                  </a:cubicBezTo>
                  <a:cubicBezTo>
                    <a:pt x="6000" y="20330"/>
                    <a:pt x="4800" y="20750"/>
                    <a:pt x="3600" y="21031"/>
                  </a:cubicBezTo>
                  <a:cubicBezTo>
                    <a:pt x="2400" y="21311"/>
                    <a:pt x="1200" y="21452"/>
                    <a:pt x="0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655049" y="7811630"/>
              <a:ext cx="386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" y="0"/>
                    <a:pt x="876" y="0"/>
                    <a:pt x="1326" y="0"/>
                  </a:cubicBezTo>
                  <a:cubicBezTo>
                    <a:pt x="1776" y="0"/>
                    <a:pt x="2238" y="0"/>
                    <a:pt x="2712" y="0"/>
                  </a:cubicBezTo>
                  <a:cubicBezTo>
                    <a:pt x="3186" y="0"/>
                    <a:pt x="3671" y="0"/>
                    <a:pt x="4127" y="120"/>
                  </a:cubicBezTo>
                  <a:cubicBezTo>
                    <a:pt x="4583" y="240"/>
                    <a:pt x="5009" y="480"/>
                    <a:pt x="5459" y="600"/>
                  </a:cubicBezTo>
                  <a:cubicBezTo>
                    <a:pt x="5909" y="720"/>
                    <a:pt x="6383" y="720"/>
                    <a:pt x="6880" y="720"/>
                  </a:cubicBezTo>
                  <a:cubicBezTo>
                    <a:pt x="7378" y="720"/>
                    <a:pt x="7899" y="720"/>
                    <a:pt x="8355" y="840"/>
                  </a:cubicBezTo>
                  <a:cubicBezTo>
                    <a:pt x="8811" y="960"/>
                    <a:pt x="9201" y="1200"/>
                    <a:pt x="9604" y="1560"/>
                  </a:cubicBezTo>
                  <a:cubicBezTo>
                    <a:pt x="10007" y="1920"/>
                    <a:pt x="10421" y="2400"/>
                    <a:pt x="10841" y="3000"/>
                  </a:cubicBezTo>
                  <a:cubicBezTo>
                    <a:pt x="11262" y="3600"/>
                    <a:pt x="11688" y="4320"/>
                    <a:pt x="12097" y="4920"/>
                  </a:cubicBezTo>
                  <a:cubicBezTo>
                    <a:pt x="12505" y="5520"/>
                    <a:pt x="12896" y="6000"/>
                    <a:pt x="13293" y="6720"/>
                  </a:cubicBezTo>
                  <a:cubicBezTo>
                    <a:pt x="13689" y="7440"/>
                    <a:pt x="14092" y="8400"/>
                    <a:pt x="14483" y="9360"/>
                  </a:cubicBezTo>
                  <a:cubicBezTo>
                    <a:pt x="14874" y="10320"/>
                    <a:pt x="15253" y="11280"/>
                    <a:pt x="15626" y="12120"/>
                  </a:cubicBezTo>
                  <a:cubicBezTo>
                    <a:pt x="15999" y="12960"/>
                    <a:pt x="16366" y="13680"/>
                    <a:pt x="16875" y="14520"/>
                  </a:cubicBezTo>
                  <a:cubicBezTo>
                    <a:pt x="17384" y="15360"/>
                    <a:pt x="18036" y="16320"/>
                    <a:pt x="18622" y="17280"/>
                  </a:cubicBezTo>
                  <a:cubicBezTo>
                    <a:pt x="19208" y="18240"/>
                    <a:pt x="19729" y="19200"/>
                    <a:pt x="20214" y="19920"/>
                  </a:cubicBezTo>
                  <a:cubicBezTo>
                    <a:pt x="20700" y="20640"/>
                    <a:pt x="2115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144000" y="6073376"/>
              <a:ext cx="3378200" cy="195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18686"/>
                  </a:moveTo>
                  <a:cubicBezTo>
                    <a:pt x="352" y="18616"/>
                    <a:pt x="704" y="18546"/>
                    <a:pt x="1089" y="18464"/>
                  </a:cubicBezTo>
                  <a:cubicBezTo>
                    <a:pt x="1475" y="18382"/>
                    <a:pt x="1895" y="18289"/>
                    <a:pt x="2308" y="18160"/>
                  </a:cubicBezTo>
                  <a:cubicBezTo>
                    <a:pt x="2720" y="18032"/>
                    <a:pt x="3126" y="17868"/>
                    <a:pt x="3512" y="17717"/>
                  </a:cubicBezTo>
                  <a:cubicBezTo>
                    <a:pt x="3898" y="17565"/>
                    <a:pt x="4263" y="17425"/>
                    <a:pt x="4561" y="17285"/>
                  </a:cubicBezTo>
                  <a:cubicBezTo>
                    <a:pt x="4859" y="17145"/>
                    <a:pt x="5089" y="17004"/>
                    <a:pt x="5380" y="16794"/>
                  </a:cubicBezTo>
                  <a:cubicBezTo>
                    <a:pt x="5671" y="16584"/>
                    <a:pt x="6023" y="16304"/>
                    <a:pt x="6334" y="16024"/>
                  </a:cubicBezTo>
                  <a:cubicBezTo>
                    <a:pt x="6645" y="15744"/>
                    <a:pt x="6916" y="15463"/>
                    <a:pt x="7220" y="15101"/>
                  </a:cubicBezTo>
                  <a:cubicBezTo>
                    <a:pt x="7525" y="14739"/>
                    <a:pt x="7863" y="14296"/>
                    <a:pt x="8161" y="13817"/>
                  </a:cubicBezTo>
                  <a:cubicBezTo>
                    <a:pt x="8459" y="13338"/>
                    <a:pt x="8716" y="12825"/>
                    <a:pt x="8939" y="12334"/>
                  </a:cubicBezTo>
                  <a:cubicBezTo>
                    <a:pt x="9162" y="11844"/>
                    <a:pt x="9352" y="11377"/>
                    <a:pt x="9494" y="10980"/>
                  </a:cubicBezTo>
                  <a:cubicBezTo>
                    <a:pt x="9636" y="10583"/>
                    <a:pt x="9731" y="10256"/>
                    <a:pt x="9832" y="9882"/>
                  </a:cubicBezTo>
                  <a:cubicBezTo>
                    <a:pt x="9934" y="9509"/>
                    <a:pt x="10042" y="9088"/>
                    <a:pt x="10157" y="8598"/>
                  </a:cubicBezTo>
                  <a:cubicBezTo>
                    <a:pt x="10272" y="8108"/>
                    <a:pt x="10394" y="7547"/>
                    <a:pt x="10502" y="6987"/>
                  </a:cubicBezTo>
                  <a:cubicBezTo>
                    <a:pt x="10611" y="6426"/>
                    <a:pt x="10705" y="5866"/>
                    <a:pt x="10793" y="5352"/>
                  </a:cubicBezTo>
                  <a:cubicBezTo>
                    <a:pt x="10881" y="4838"/>
                    <a:pt x="10962" y="4371"/>
                    <a:pt x="11077" y="3963"/>
                  </a:cubicBezTo>
                  <a:cubicBezTo>
                    <a:pt x="11192" y="3554"/>
                    <a:pt x="11341" y="3204"/>
                    <a:pt x="11538" y="2772"/>
                  </a:cubicBezTo>
                  <a:cubicBezTo>
                    <a:pt x="11734" y="2340"/>
                    <a:pt x="11977" y="1826"/>
                    <a:pt x="12167" y="1441"/>
                  </a:cubicBezTo>
                  <a:cubicBezTo>
                    <a:pt x="12356" y="1056"/>
                    <a:pt x="12492" y="799"/>
                    <a:pt x="12661" y="565"/>
                  </a:cubicBezTo>
                  <a:cubicBezTo>
                    <a:pt x="12830" y="332"/>
                    <a:pt x="13033" y="121"/>
                    <a:pt x="13277" y="40"/>
                  </a:cubicBezTo>
                  <a:cubicBezTo>
                    <a:pt x="13520" y="-42"/>
                    <a:pt x="13805" y="5"/>
                    <a:pt x="14068" y="145"/>
                  </a:cubicBezTo>
                  <a:cubicBezTo>
                    <a:pt x="14332" y="285"/>
                    <a:pt x="14576" y="518"/>
                    <a:pt x="14786" y="787"/>
                  </a:cubicBezTo>
                  <a:cubicBezTo>
                    <a:pt x="14995" y="1056"/>
                    <a:pt x="15171" y="1359"/>
                    <a:pt x="15354" y="1698"/>
                  </a:cubicBezTo>
                  <a:cubicBezTo>
                    <a:pt x="15537" y="2036"/>
                    <a:pt x="15726" y="2410"/>
                    <a:pt x="15916" y="2830"/>
                  </a:cubicBezTo>
                  <a:cubicBezTo>
                    <a:pt x="16105" y="3251"/>
                    <a:pt x="16295" y="3718"/>
                    <a:pt x="16484" y="4348"/>
                  </a:cubicBezTo>
                  <a:cubicBezTo>
                    <a:pt x="16674" y="4979"/>
                    <a:pt x="16863" y="5772"/>
                    <a:pt x="16985" y="6368"/>
                  </a:cubicBezTo>
                  <a:cubicBezTo>
                    <a:pt x="17107" y="6963"/>
                    <a:pt x="17161" y="7360"/>
                    <a:pt x="17208" y="7734"/>
                  </a:cubicBezTo>
                  <a:cubicBezTo>
                    <a:pt x="17256" y="8108"/>
                    <a:pt x="17296" y="8458"/>
                    <a:pt x="17350" y="8960"/>
                  </a:cubicBezTo>
                  <a:cubicBezTo>
                    <a:pt x="17405" y="9462"/>
                    <a:pt x="17472" y="10116"/>
                    <a:pt x="17540" y="10723"/>
                  </a:cubicBezTo>
                  <a:cubicBezTo>
                    <a:pt x="17608" y="11330"/>
                    <a:pt x="17675" y="11891"/>
                    <a:pt x="17750" y="12428"/>
                  </a:cubicBezTo>
                  <a:cubicBezTo>
                    <a:pt x="17824" y="12965"/>
                    <a:pt x="17905" y="13478"/>
                    <a:pt x="17959" y="13910"/>
                  </a:cubicBezTo>
                  <a:cubicBezTo>
                    <a:pt x="18014" y="14342"/>
                    <a:pt x="18041" y="14693"/>
                    <a:pt x="18074" y="15066"/>
                  </a:cubicBezTo>
                  <a:cubicBezTo>
                    <a:pt x="18108" y="15440"/>
                    <a:pt x="18149" y="15837"/>
                    <a:pt x="18210" y="16269"/>
                  </a:cubicBezTo>
                  <a:cubicBezTo>
                    <a:pt x="18271" y="16701"/>
                    <a:pt x="18352" y="17168"/>
                    <a:pt x="18474" y="17682"/>
                  </a:cubicBezTo>
                  <a:cubicBezTo>
                    <a:pt x="18595" y="18195"/>
                    <a:pt x="18758" y="18756"/>
                    <a:pt x="18954" y="19211"/>
                  </a:cubicBezTo>
                  <a:cubicBezTo>
                    <a:pt x="19150" y="19667"/>
                    <a:pt x="19380" y="20017"/>
                    <a:pt x="19651" y="20297"/>
                  </a:cubicBezTo>
                  <a:cubicBezTo>
                    <a:pt x="19922" y="20577"/>
                    <a:pt x="20233" y="20787"/>
                    <a:pt x="20565" y="20986"/>
                  </a:cubicBezTo>
                  <a:cubicBezTo>
                    <a:pt x="20896" y="21184"/>
                    <a:pt x="21248" y="21371"/>
                    <a:pt x="2160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1258550" y="627493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1283950" y="643368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1290300" y="6770230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1298351" y="7106780"/>
              <a:ext cx="23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057"/>
                    <a:pt x="-1447" y="4114"/>
                    <a:pt x="353" y="7714"/>
                  </a:cubicBezTo>
                  <a:cubicBezTo>
                    <a:pt x="2153" y="11314"/>
                    <a:pt x="11153" y="16457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1296650" y="7436980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1296650" y="7646530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1309350" y="7919580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1294447" y="7918360"/>
              <a:ext cx="81668" cy="9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87" fill="norm" stroke="1" extrusionOk="0">
                  <a:moveTo>
                    <a:pt x="10282" y="21387"/>
                  </a:moveTo>
                  <a:cubicBezTo>
                    <a:pt x="10822" y="18875"/>
                    <a:pt x="11362" y="16364"/>
                    <a:pt x="11902" y="13852"/>
                  </a:cubicBezTo>
                  <a:cubicBezTo>
                    <a:pt x="12442" y="11340"/>
                    <a:pt x="12982" y="8829"/>
                    <a:pt x="11902" y="7824"/>
                  </a:cubicBezTo>
                  <a:cubicBezTo>
                    <a:pt x="10822" y="6820"/>
                    <a:pt x="8122" y="7322"/>
                    <a:pt x="5422" y="9331"/>
                  </a:cubicBezTo>
                  <a:cubicBezTo>
                    <a:pt x="2722" y="11340"/>
                    <a:pt x="22" y="14857"/>
                    <a:pt x="22" y="16113"/>
                  </a:cubicBezTo>
                  <a:cubicBezTo>
                    <a:pt x="22" y="17368"/>
                    <a:pt x="2722" y="16364"/>
                    <a:pt x="5152" y="15108"/>
                  </a:cubicBezTo>
                  <a:cubicBezTo>
                    <a:pt x="7582" y="13852"/>
                    <a:pt x="9742" y="12345"/>
                    <a:pt x="11362" y="10336"/>
                  </a:cubicBezTo>
                  <a:cubicBezTo>
                    <a:pt x="12982" y="8327"/>
                    <a:pt x="14062" y="5815"/>
                    <a:pt x="13522" y="3806"/>
                  </a:cubicBezTo>
                  <a:cubicBezTo>
                    <a:pt x="12982" y="1796"/>
                    <a:pt x="10822" y="289"/>
                    <a:pt x="8392" y="38"/>
                  </a:cubicBezTo>
                  <a:cubicBezTo>
                    <a:pt x="5962" y="-213"/>
                    <a:pt x="3262" y="792"/>
                    <a:pt x="1642" y="2550"/>
                  </a:cubicBezTo>
                  <a:cubicBezTo>
                    <a:pt x="22" y="4308"/>
                    <a:pt x="-518" y="6820"/>
                    <a:pt x="562" y="8327"/>
                  </a:cubicBezTo>
                  <a:cubicBezTo>
                    <a:pt x="1642" y="9834"/>
                    <a:pt x="4342" y="10336"/>
                    <a:pt x="7042" y="10587"/>
                  </a:cubicBezTo>
                  <a:cubicBezTo>
                    <a:pt x="9742" y="10838"/>
                    <a:pt x="12442" y="10838"/>
                    <a:pt x="15142" y="10085"/>
                  </a:cubicBezTo>
                  <a:cubicBezTo>
                    <a:pt x="17842" y="9331"/>
                    <a:pt x="20542" y="7824"/>
                    <a:pt x="20542" y="7071"/>
                  </a:cubicBezTo>
                  <a:cubicBezTo>
                    <a:pt x="20542" y="6317"/>
                    <a:pt x="17842" y="6317"/>
                    <a:pt x="17842" y="6066"/>
                  </a:cubicBezTo>
                  <a:cubicBezTo>
                    <a:pt x="17842" y="5815"/>
                    <a:pt x="20542" y="5313"/>
                    <a:pt x="20812" y="7071"/>
                  </a:cubicBezTo>
                  <a:cubicBezTo>
                    <a:pt x="21082" y="8829"/>
                    <a:pt x="18922" y="12847"/>
                    <a:pt x="16762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1163300" y="5601830"/>
              <a:ext cx="12065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524"/>
                    <a:pt x="0" y="19448"/>
                    <a:pt x="568" y="17628"/>
                  </a:cubicBezTo>
                  <a:cubicBezTo>
                    <a:pt x="1137" y="15807"/>
                    <a:pt x="2274" y="13241"/>
                    <a:pt x="4926" y="10676"/>
                  </a:cubicBezTo>
                  <a:cubicBezTo>
                    <a:pt x="7579" y="8110"/>
                    <a:pt x="11747" y="5545"/>
                    <a:pt x="14779" y="3766"/>
                  </a:cubicBezTo>
                  <a:cubicBezTo>
                    <a:pt x="17811" y="1986"/>
                    <a:pt x="19705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1195050" y="5581570"/>
              <a:ext cx="171450" cy="10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13476"/>
                  </a:moveTo>
                  <a:cubicBezTo>
                    <a:pt x="1867" y="9950"/>
                    <a:pt x="3733" y="6423"/>
                    <a:pt x="6267" y="3999"/>
                  </a:cubicBezTo>
                  <a:cubicBezTo>
                    <a:pt x="8800" y="1574"/>
                    <a:pt x="12000" y="252"/>
                    <a:pt x="14267" y="31"/>
                  </a:cubicBezTo>
                  <a:cubicBezTo>
                    <a:pt x="16533" y="-189"/>
                    <a:pt x="17867" y="693"/>
                    <a:pt x="18933" y="4440"/>
                  </a:cubicBezTo>
                  <a:cubicBezTo>
                    <a:pt x="20000" y="8187"/>
                    <a:pt x="20800" y="14799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984290" y="4936453"/>
              <a:ext cx="185360" cy="38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23" fill="norm" stroke="1" extrusionOk="0">
                  <a:moveTo>
                    <a:pt x="14131" y="2402"/>
                  </a:moveTo>
                  <a:cubicBezTo>
                    <a:pt x="11922" y="1575"/>
                    <a:pt x="9713" y="749"/>
                    <a:pt x="7627" y="336"/>
                  </a:cubicBezTo>
                  <a:cubicBezTo>
                    <a:pt x="5540" y="-77"/>
                    <a:pt x="3577" y="-77"/>
                    <a:pt x="2227" y="159"/>
                  </a:cubicBezTo>
                  <a:cubicBezTo>
                    <a:pt x="877" y="395"/>
                    <a:pt x="140" y="867"/>
                    <a:pt x="18" y="2107"/>
                  </a:cubicBezTo>
                  <a:cubicBezTo>
                    <a:pt x="-105" y="3346"/>
                    <a:pt x="386" y="5353"/>
                    <a:pt x="2472" y="7654"/>
                  </a:cubicBezTo>
                  <a:cubicBezTo>
                    <a:pt x="4559" y="9956"/>
                    <a:pt x="8240" y="12553"/>
                    <a:pt x="11677" y="14913"/>
                  </a:cubicBezTo>
                  <a:cubicBezTo>
                    <a:pt x="15113" y="17274"/>
                    <a:pt x="18304" y="19398"/>
                    <a:pt x="21495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0986449" y="5106530"/>
              <a:ext cx="164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368" y="21600"/>
                  </a:moveTo>
                  <a:cubicBezTo>
                    <a:pt x="1261" y="20100"/>
                    <a:pt x="153" y="18600"/>
                    <a:pt x="14" y="17250"/>
                  </a:cubicBezTo>
                  <a:cubicBezTo>
                    <a:pt x="-124" y="15900"/>
                    <a:pt x="707" y="14700"/>
                    <a:pt x="4445" y="11850"/>
                  </a:cubicBezTo>
                  <a:cubicBezTo>
                    <a:pt x="8184" y="9000"/>
                    <a:pt x="14830" y="45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1228726" y="4843750"/>
              <a:ext cx="169525" cy="32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62" fill="norm" stroke="1" extrusionOk="0">
                  <a:moveTo>
                    <a:pt x="6082" y="1845"/>
                  </a:moveTo>
                  <a:cubicBezTo>
                    <a:pt x="5029" y="1003"/>
                    <a:pt x="3975" y="162"/>
                    <a:pt x="3053" y="21"/>
                  </a:cubicBezTo>
                  <a:cubicBezTo>
                    <a:pt x="2131" y="-119"/>
                    <a:pt x="1341" y="442"/>
                    <a:pt x="682" y="1985"/>
                  </a:cubicBezTo>
                  <a:cubicBezTo>
                    <a:pt x="24" y="3528"/>
                    <a:pt x="-503" y="6052"/>
                    <a:pt x="814" y="9138"/>
                  </a:cubicBezTo>
                  <a:cubicBezTo>
                    <a:pt x="2131" y="12224"/>
                    <a:pt x="5292" y="15871"/>
                    <a:pt x="8190" y="18045"/>
                  </a:cubicBezTo>
                  <a:cubicBezTo>
                    <a:pt x="11087" y="20219"/>
                    <a:pt x="13721" y="20920"/>
                    <a:pt x="15829" y="21200"/>
                  </a:cubicBezTo>
                  <a:cubicBezTo>
                    <a:pt x="17936" y="21481"/>
                    <a:pt x="19517" y="21341"/>
                    <a:pt x="21097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1404600" y="4947780"/>
              <a:ext cx="1397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566"/>
                    <a:pt x="9164" y="9132"/>
                    <a:pt x="12764" y="12732"/>
                  </a:cubicBezTo>
                  <a:cubicBezTo>
                    <a:pt x="16364" y="16332"/>
                    <a:pt x="18982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1375201" y="4863973"/>
              <a:ext cx="171679" cy="18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0826" fill="norm" stroke="1" extrusionOk="0">
                  <a:moveTo>
                    <a:pt x="3571" y="10223"/>
                  </a:moveTo>
                  <a:cubicBezTo>
                    <a:pt x="2285" y="8543"/>
                    <a:pt x="1000" y="6863"/>
                    <a:pt x="357" y="5303"/>
                  </a:cubicBezTo>
                  <a:cubicBezTo>
                    <a:pt x="-286" y="3743"/>
                    <a:pt x="-286" y="2303"/>
                    <a:pt x="2285" y="1223"/>
                  </a:cubicBezTo>
                  <a:cubicBezTo>
                    <a:pt x="4857" y="143"/>
                    <a:pt x="10000" y="-577"/>
                    <a:pt x="13728" y="623"/>
                  </a:cubicBezTo>
                  <a:cubicBezTo>
                    <a:pt x="17457" y="1823"/>
                    <a:pt x="19771" y="4943"/>
                    <a:pt x="20543" y="8423"/>
                  </a:cubicBezTo>
                  <a:cubicBezTo>
                    <a:pt x="21314" y="11903"/>
                    <a:pt x="20543" y="15743"/>
                    <a:pt x="19514" y="18023"/>
                  </a:cubicBezTo>
                  <a:cubicBezTo>
                    <a:pt x="18485" y="20303"/>
                    <a:pt x="17200" y="21023"/>
                    <a:pt x="16428" y="20783"/>
                  </a:cubicBezTo>
                  <a:cubicBezTo>
                    <a:pt x="15657" y="20543"/>
                    <a:pt x="15400" y="19343"/>
                    <a:pt x="15143" y="18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1525250" y="4617580"/>
              <a:ext cx="2476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150"/>
                    <a:pt x="6646" y="6300"/>
                    <a:pt x="9600" y="9394"/>
                  </a:cubicBezTo>
                  <a:cubicBezTo>
                    <a:pt x="12554" y="12488"/>
                    <a:pt x="15138" y="15525"/>
                    <a:pt x="17077" y="17550"/>
                  </a:cubicBezTo>
                  <a:cubicBezTo>
                    <a:pt x="19015" y="19575"/>
                    <a:pt x="20308" y="205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1741150" y="4662030"/>
              <a:ext cx="1270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215"/>
                    <a:pt x="5760" y="4431"/>
                    <a:pt x="9360" y="8031"/>
                  </a:cubicBezTo>
                  <a:cubicBezTo>
                    <a:pt x="12960" y="11631"/>
                    <a:pt x="1728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715041" y="4577742"/>
              <a:ext cx="247154" cy="26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093" fill="norm" stroke="1" extrusionOk="0">
                  <a:moveTo>
                    <a:pt x="4344" y="9398"/>
                  </a:moveTo>
                  <a:cubicBezTo>
                    <a:pt x="2916" y="7512"/>
                    <a:pt x="1488" y="5627"/>
                    <a:pt x="685" y="4255"/>
                  </a:cubicBezTo>
                  <a:cubicBezTo>
                    <a:pt x="-118" y="2884"/>
                    <a:pt x="-297" y="2027"/>
                    <a:pt x="596" y="1255"/>
                  </a:cubicBezTo>
                  <a:cubicBezTo>
                    <a:pt x="1488" y="484"/>
                    <a:pt x="3452" y="-202"/>
                    <a:pt x="6040" y="55"/>
                  </a:cubicBezTo>
                  <a:cubicBezTo>
                    <a:pt x="8629" y="312"/>
                    <a:pt x="11842" y="1512"/>
                    <a:pt x="14609" y="4255"/>
                  </a:cubicBezTo>
                  <a:cubicBezTo>
                    <a:pt x="17376" y="6998"/>
                    <a:pt x="19696" y="11284"/>
                    <a:pt x="20500" y="14284"/>
                  </a:cubicBezTo>
                  <a:cubicBezTo>
                    <a:pt x="21303" y="17284"/>
                    <a:pt x="20589" y="18998"/>
                    <a:pt x="19518" y="20027"/>
                  </a:cubicBezTo>
                  <a:cubicBezTo>
                    <a:pt x="18447" y="21055"/>
                    <a:pt x="17019" y="21398"/>
                    <a:pt x="16126" y="20798"/>
                  </a:cubicBezTo>
                  <a:cubicBezTo>
                    <a:pt x="15234" y="20198"/>
                    <a:pt x="14877" y="18655"/>
                    <a:pt x="14520" y="17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1918950" y="4427080"/>
              <a:ext cx="17082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0" y="608"/>
                  </a:moveTo>
                  <a:cubicBezTo>
                    <a:pt x="1041" y="304"/>
                    <a:pt x="2082" y="0"/>
                    <a:pt x="3253" y="0"/>
                  </a:cubicBezTo>
                  <a:cubicBezTo>
                    <a:pt x="4424" y="0"/>
                    <a:pt x="5725" y="304"/>
                    <a:pt x="8848" y="1521"/>
                  </a:cubicBezTo>
                  <a:cubicBezTo>
                    <a:pt x="11971" y="2738"/>
                    <a:pt x="16916" y="4868"/>
                    <a:pt x="19258" y="7403"/>
                  </a:cubicBezTo>
                  <a:cubicBezTo>
                    <a:pt x="21600" y="9938"/>
                    <a:pt x="21340" y="12879"/>
                    <a:pt x="19908" y="15313"/>
                  </a:cubicBezTo>
                  <a:cubicBezTo>
                    <a:pt x="18477" y="17746"/>
                    <a:pt x="15875" y="19673"/>
                    <a:pt x="13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446344" y="5622250"/>
              <a:ext cx="318957" cy="44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29" fill="norm" stroke="1" extrusionOk="0">
                  <a:moveTo>
                    <a:pt x="11181" y="3250"/>
                  </a:moveTo>
                  <a:cubicBezTo>
                    <a:pt x="9618" y="3150"/>
                    <a:pt x="8055" y="3049"/>
                    <a:pt x="6634" y="3602"/>
                  </a:cubicBezTo>
                  <a:cubicBezTo>
                    <a:pt x="5213" y="4155"/>
                    <a:pt x="3934" y="5360"/>
                    <a:pt x="2797" y="7118"/>
                  </a:cubicBezTo>
                  <a:cubicBezTo>
                    <a:pt x="1660" y="8876"/>
                    <a:pt x="666" y="11187"/>
                    <a:pt x="239" y="13247"/>
                  </a:cubicBezTo>
                  <a:cubicBezTo>
                    <a:pt x="-187" y="15306"/>
                    <a:pt x="-45" y="17115"/>
                    <a:pt x="666" y="18521"/>
                  </a:cubicBezTo>
                  <a:cubicBezTo>
                    <a:pt x="1376" y="19928"/>
                    <a:pt x="2655" y="20932"/>
                    <a:pt x="4147" y="21234"/>
                  </a:cubicBezTo>
                  <a:cubicBezTo>
                    <a:pt x="5639" y="21535"/>
                    <a:pt x="7345" y="21133"/>
                    <a:pt x="9192" y="19928"/>
                  </a:cubicBezTo>
                  <a:cubicBezTo>
                    <a:pt x="11039" y="18722"/>
                    <a:pt x="13029" y="16713"/>
                    <a:pt x="14166" y="14151"/>
                  </a:cubicBezTo>
                  <a:cubicBezTo>
                    <a:pt x="15302" y="11589"/>
                    <a:pt x="15587" y="8475"/>
                    <a:pt x="15658" y="6365"/>
                  </a:cubicBezTo>
                  <a:cubicBezTo>
                    <a:pt x="15729" y="4255"/>
                    <a:pt x="15587" y="3150"/>
                    <a:pt x="15231" y="2396"/>
                  </a:cubicBezTo>
                  <a:cubicBezTo>
                    <a:pt x="14876" y="1643"/>
                    <a:pt x="14308" y="1241"/>
                    <a:pt x="13739" y="889"/>
                  </a:cubicBezTo>
                  <a:cubicBezTo>
                    <a:pt x="13171" y="538"/>
                    <a:pt x="12602" y="236"/>
                    <a:pt x="11963" y="86"/>
                  </a:cubicBezTo>
                  <a:cubicBezTo>
                    <a:pt x="11324" y="-65"/>
                    <a:pt x="10613" y="-65"/>
                    <a:pt x="9476" y="488"/>
                  </a:cubicBezTo>
                  <a:cubicBezTo>
                    <a:pt x="8339" y="1040"/>
                    <a:pt x="6776" y="2145"/>
                    <a:pt x="5639" y="3351"/>
                  </a:cubicBezTo>
                  <a:cubicBezTo>
                    <a:pt x="4502" y="4556"/>
                    <a:pt x="3792" y="5862"/>
                    <a:pt x="3437" y="6817"/>
                  </a:cubicBezTo>
                  <a:cubicBezTo>
                    <a:pt x="3081" y="7771"/>
                    <a:pt x="3081" y="8374"/>
                    <a:pt x="3863" y="9077"/>
                  </a:cubicBezTo>
                  <a:cubicBezTo>
                    <a:pt x="4645" y="9781"/>
                    <a:pt x="6208" y="10584"/>
                    <a:pt x="8481" y="10886"/>
                  </a:cubicBezTo>
                  <a:cubicBezTo>
                    <a:pt x="10755" y="11187"/>
                    <a:pt x="13739" y="10986"/>
                    <a:pt x="16013" y="10685"/>
                  </a:cubicBezTo>
                  <a:cubicBezTo>
                    <a:pt x="18287" y="10383"/>
                    <a:pt x="19850" y="9982"/>
                    <a:pt x="21413" y="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564216" y="5372969"/>
              <a:ext cx="169334" cy="18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5400" y="14591"/>
                  </a:moveTo>
                  <a:cubicBezTo>
                    <a:pt x="4320" y="15562"/>
                    <a:pt x="3240" y="16533"/>
                    <a:pt x="2160" y="17989"/>
                  </a:cubicBezTo>
                  <a:cubicBezTo>
                    <a:pt x="1080" y="19445"/>
                    <a:pt x="0" y="21387"/>
                    <a:pt x="0" y="21266"/>
                  </a:cubicBezTo>
                  <a:cubicBezTo>
                    <a:pt x="0" y="21144"/>
                    <a:pt x="1080" y="18960"/>
                    <a:pt x="3105" y="15684"/>
                  </a:cubicBezTo>
                  <a:cubicBezTo>
                    <a:pt x="5130" y="12407"/>
                    <a:pt x="8100" y="8039"/>
                    <a:pt x="10395" y="5005"/>
                  </a:cubicBezTo>
                  <a:cubicBezTo>
                    <a:pt x="12690" y="1971"/>
                    <a:pt x="14310" y="272"/>
                    <a:pt x="15255" y="30"/>
                  </a:cubicBezTo>
                  <a:cubicBezTo>
                    <a:pt x="16200" y="-213"/>
                    <a:pt x="16470" y="1000"/>
                    <a:pt x="17415" y="4398"/>
                  </a:cubicBezTo>
                  <a:cubicBezTo>
                    <a:pt x="18360" y="7796"/>
                    <a:pt x="19980" y="13378"/>
                    <a:pt x="21600" y="1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782233" y="5989180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45"/>
                    <a:pt x="0" y="9290"/>
                    <a:pt x="0" y="12890"/>
                  </a:cubicBezTo>
                  <a:cubicBezTo>
                    <a:pt x="0" y="16490"/>
                    <a:pt x="108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771650" y="5915532"/>
              <a:ext cx="125554" cy="25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20" fill="norm" stroke="1" extrusionOk="0">
                  <a:moveTo>
                    <a:pt x="0" y="5538"/>
                  </a:moveTo>
                  <a:cubicBezTo>
                    <a:pt x="0" y="4667"/>
                    <a:pt x="0" y="3796"/>
                    <a:pt x="2340" y="2838"/>
                  </a:cubicBezTo>
                  <a:cubicBezTo>
                    <a:pt x="4680" y="1880"/>
                    <a:pt x="9360" y="835"/>
                    <a:pt x="12780" y="313"/>
                  </a:cubicBezTo>
                  <a:cubicBezTo>
                    <a:pt x="16200" y="-210"/>
                    <a:pt x="18360" y="-210"/>
                    <a:pt x="19440" y="1358"/>
                  </a:cubicBezTo>
                  <a:cubicBezTo>
                    <a:pt x="20520" y="2925"/>
                    <a:pt x="20520" y="6061"/>
                    <a:pt x="19800" y="7977"/>
                  </a:cubicBezTo>
                  <a:cubicBezTo>
                    <a:pt x="19080" y="9893"/>
                    <a:pt x="17640" y="10590"/>
                    <a:pt x="16020" y="11113"/>
                  </a:cubicBezTo>
                  <a:cubicBezTo>
                    <a:pt x="14400" y="11635"/>
                    <a:pt x="12600" y="11984"/>
                    <a:pt x="12600" y="12071"/>
                  </a:cubicBezTo>
                  <a:cubicBezTo>
                    <a:pt x="12600" y="12158"/>
                    <a:pt x="14400" y="11984"/>
                    <a:pt x="16200" y="12071"/>
                  </a:cubicBezTo>
                  <a:cubicBezTo>
                    <a:pt x="18000" y="12158"/>
                    <a:pt x="19800" y="12506"/>
                    <a:pt x="20700" y="13116"/>
                  </a:cubicBezTo>
                  <a:cubicBezTo>
                    <a:pt x="21600" y="13725"/>
                    <a:pt x="21600" y="14596"/>
                    <a:pt x="20520" y="15729"/>
                  </a:cubicBezTo>
                  <a:cubicBezTo>
                    <a:pt x="19440" y="16861"/>
                    <a:pt x="17280" y="18255"/>
                    <a:pt x="15300" y="19125"/>
                  </a:cubicBezTo>
                  <a:cubicBezTo>
                    <a:pt x="13320" y="19996"/>
                    <a:pt x="11520" y="20345"/>
                    <a:pt x="9000" y="20693"/>
                  </a:cubicBezTo>
                  <a:cubicBezTo>
                    <a:pt x="6480" y="21042"/>
                    <a:pt x="3240" y="21390"/>
                    <a:pt x="1800" y="21129"/>
                  </a:cubicBezTo>
                  <a:cubicBezTo>
                    <a:pt x="360" y="20867"/>
                    <a:pt x="720" y="19996"/>
                    <a:pt x="1620" y="19213"/>
                  </a:cubicBezTo>
                  <a:cubicBezTo>
                    <a:pt x="2520" y="18429"/>
                    <a:pt x="3960" y="17732"/>
                    <a:pt x="5400" y="1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974849" y="5932030"/>
              <a:ext cx="1392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138"/>
                    <a:pt x="18514" y="6277"/>
                    <a:pt x="20057" y="9877"/>
                  </a:cubicBezTo>
                  <a:cubicBezTo>
                    <a:pt x="21600" y="13477"/>
                    <a:pt x="15429" y="17538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393950" y="5779067"/>
              <a:ext cx="2159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82" y="11375"/>
                    <a:pt x="10165" y="2735"/>
                    <a:pt x="13765" y="575"/>
                  </a:cubicBezTo>
                  <a:cubicBezTo>
                    <a:pt x="17365" y="-1585"/>
                    <a:pt x="194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451100" y="5868530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966176" y="5640841"/>
              <a:ext cx="297724" cy="33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84" fill="norm" stroke="1" extrusionOk="0">
                  <a:moveTo>
                    <a:pt x="10977" y="2777"/>
                  </a:moveTo>
                  <a:cubicBezTo>
                    <a:pt x="10977" y="2102"/>
                    <a:pt x="10977" y="1427"/>
                    <a:pt x="10594" y="955"/>
                  </a:cubicBezTo>
                  <a:cubicBezTo>
                    <a:pt x="10211" y="482"/>
                    <a:pt x="9445" y="212"/>
                    <a:pt x="8756" y="347"/>
                  </a:cubicBezTo>
                  <a:cubicBezTo>
                    <a:pt x="8066" y="482"/>
                    <a:pt x="7453" y="1022"/>
                    <a:pt x="6151" y="3047"/>
                  </a:cubicBezTo>
                  <a:cubicBezTo>
                    <a:pt x="4849" y="5072"/>
                    <a:pt x="2858" y="8582"/>
                    <a:pt x="1709" y="11350"/>
                  </a:cubicBezTo>
                  <a:cubicBezTo>
                    <a:pt x="560" y="14117"/>
                    <a:pt x="253" y="16142"/>
                    <a:pt x="100" y="17560"/>
                  </a:cubicBezTo>
                  <a:cubicBezTo>
                    <a:pt x="-53" y="18977"/>
                    <a:pt x="-53" y="19787"/>
                    <a:pt x="253" y="20395"/>
                  </a:cubicBezTo>
                  <a:cubicBezTo>
                    <a:pt x="560" y="21002"/>
                    <a:pt x="1173" y="21407"/>
                    <a:pt x="2245" y="21474"/>
                  </a:cubicBezTo>
                  <a:cubicBezTo>
                    <a:pt x="3317" y="21542"/>
                    <a:pt x="4849" y="21272"/>
                    <a:pt x="6917" y="20192"/>
                  </a:cubicBezTo>
                  <a:cubicBezTo>
                    <a:pt x="8985" y="19112"/>
                    <a:pt x="11590" y="17222"/>
                    <a:pt x="13428" y="15332"/>
                  </a:cubicBezTo>
                  <a:cubicBezTo>
                    <a:pt x="15266" y="13442"/>
                    <a:pt x="16338" y="11552"/>
                    <a:pt x="16798" y="9662"/>
                  </a:cubicBezTo>
                  <a:cubicBezTo>
                    <a:pt x="17258" y="7772"/>
                    <a:pt x="17104" y="5882"/>
                    <a:pt x="16415" y="4465"/>
                  </a:cubicBezTo>
                  <a:cubicBezTo>
                    <a:pt x="15726" y="3047"/>
                    <a:pt x="14500" y="2102"/>
                    <a:pt x="13198" y="1427"/>
                  </a:cubicBezTo>
                  <a:cubicBezTo>
                    <a:pt x="11896" y="752"/>
                    <a:pt x="10517" y="347"/>
                    <a:pt x="9445" y="145"/>
                  </a:cubicBezTo>
                  <a:cubicBezTo>
                    <a:pt x="8373" y="-58"/>
                    <a:pt x="7607" y="-58"/>
                    <a:pt x="6917" y="212"/>
                  </a:cubicBezTo>
                  <a:cubicBezTo>
                    <a:pt x="6228" y="482"/>
                    <a:pt x="5615" y="1022"/>
                    <a:pt x="5002" y="1562"/>
                  </a:cubicBezTo>
                  <a:cubicBezTo>
                    <a:pt x="4390" y="2102"/>
                    <a:pt x="3777" y="2642"/>
                    <a:pt x="3394" y="3250"/>
                  </a:cubicBezTo>
                  <a:cubicBezTo>
                    <a:pt x="3011" y="3857"/>
                    <a:pt x="2858" y="4532"/>
                    <a:pt x="3011" y="5207"/>
                  </a:cubicBezTo>
                  <a:cubicBezTo>
                    <a:pt x="3164" y="5882"/>
                    <a:pt x="3624" y="6557"/>
                    <a:pt x="4773" y="7232"/>
                  </a:cubicBezTo>
                  <a:cubicBezTo>
                    <a:pt x="5921" y="7907"/>
                    <a:pt x="7760" y="8582"/>
                    <a:pt x="10211" y="8515"/>
                  </a:cubicBezTo>
                  <a:cubicBezTo>
                    <a:pt x="12662" y="8447"/>
                    <a:pt x="15726" y="7637"/>
                    <a:pt x="17717" y="7164"/>
                  </a:cubicBezTo>
                  <a:cubicBezTo>
                    <a:pt x="19709" y="6692"/>
                    <a:pt x="20628" y="6557"/>
                    <a:pt x="21547" y="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940050" y="5519280"/>
              <a:ext cx="285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4400"/>
                    <a:pt x="9920" y="7200"/>
                    <a:pt x="13520" y="3600"/>
                  </a:cubicBezTo>
                  <a:cubicBezTo>
                    <a:pt x="17120" y="0"/>
                    <a:pt x="19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441700" y="5821086"/>
              <a:ext cx="1651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38" y="11918"/>
                    <a:pt x="11077" y="3818"/>
                    <a:pt x="14677" y="1118"/>
                  </a:cubicBezTo>
                  <a:cubicBezTo>
                    <a:pt x="18277" y="-1582"/>
                    <a:pt x="1993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486150" y="5912980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056803" y="5527079"/>
              <a:ext cx="121497" cy="66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79" fill="norm" stroke="1" extrusionOk="0">
                  <a:moveTo>
                    <a:pt x="21014" y="1375"/>
                  </a:moveTo>
                  <a:cubicBezTo>
                    <a:pt x="20648" y="1037"/>
                    <a:pt x="20282" y="698"/>
                    <a:pt x="18268" y="394"/>
                  </a:cubicBezTo>
                  <a:cubicBezTo>
                    <a:pt x="16255" y="89"/>
                    <a:pt x="12594" y="-182"/>
                    <a:pt x="9116" y="157"/>
                  </a:cubicBezTo>
                  <a:cubicBezTo>
                    <a:pt x="5638" y="495"/>
                    <a:pt x="2343" y="1443"/>
                    <a:pt x="878" y="2696"/>
                  </a:cubicBezTo>
                  <a:cubicBezTo>
                    <a:pt x="-586" y="3948"/>
                    <a:pt x="-220" y="5506"/>
                    <a:pt x="1977" y="7402"/>
                  </a:cubicBezTo>
                  <a:cubicBezTo>
                    <a:pt x="4173" y="9298"/>
                    <a:pt x="8200" y="11532"/>
                    <a:pt x="10763" y="13428"/>
                  </a:cubicBezTo>
                  <a:cubicBezTo>
                    <a:pt x="13326" y="15324"/>
                    <a:pt x="14424" y="16881"/>
                    <a:pt x="14607" y="18066"/>
                  </a:cubicBezTo>
                  <a:cubicBezTo>
                    <a:pt x="14790" y="19251"/>
                    <a:pt x="14058" y="20064"/>
                    <a:pt x="12777" y="20572"/>
                  </a:cubicBezTo>
                  <a:cubicBezTo>
                    <a:pt x="11495" y="21079"/>
                    <a:pt x="9665" y="21283"/>
                    <a:pt x="7651" y="21350"/>
                  </a:cubicBezTo>
                  <a:cubicBezTo>
                    <a:pt x="5638" y="21418"/>
                    <a:pt x="3441" y="21350"/>
                    <a:pt x="1245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3873499" y="637653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999280" y="6318260"/>
              <a:ext cx="146477" cy="7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238" fill="norm" stroke="1" extrusionOk="0">
                  <a:moveTo>
                    <a:pt x="8509" y="5146"/>
                  </a:moveTo>
                  <a:cubicBezTo>
                    <a:pt x="8509" y="7846"/>
                    <a:pt x="8509" y="10546"/>
                    <a:pt x="8046" y="12976"/>
                  </a:cubicBezTo>
                  <a:cubicBezTo>
                    <a:pt x="7583" y="15406"/>
                    <a:pt x="6658" y="17566"/>
                    <a:pt x="5423" y="18916"/>
                  </a:cubicBezTo>
                  <a:cubicBezTo>
                    <a:pt x="4189" y="20266"/>
                    <a:pt x="2646" y="20806"/>
                    <a:pt x="1566" y="19456"/>
                  </a:cubicBezTo>
                  <a:cubicBezTo>
                    <a:pt x="486" y="18106"/>
                    <a:pt x="-131" y="14866"/>
                    <a:pt x="23" y="12166"/>
                  </a:cubicBezTo>
                  <a:cubicBezTo>
                    <a:pt x="178" y="9466"/>
                    <a:pt x="1103" y="7306"/>
                    <a:pt x="2338" y="5956"/>
                  </a:cubicBezTo>
                  <a:cubicBezTo>
                    <a:pt x="3572" y="4606"/>
                    <a:pt x="5115" y="4066"/>
                    <a:pt x="7120" y="5956"/>
                  </a:cubicBezTo>
                  <a:cubicBezTo>
                    <a:pt x="9126" y="7846"/>
                    <a:pt x="11595" y="12166"/>
                    <a:pt x="13600" y="14866"/>
                  </a:cubicBezTo>
                  <a:cubicBezTo>
                    <a:pt x="15606" y="17566"/>
                    <a:pt x="17149" y="18646"/>
                    <a:pt x="18383" y="17836"/>
                  </a:cubicBezTo>
                  <a:cubicBezTo>
                    <a:pt x="19618" y="17026"/>
                    <a:pt x="20543" y="14326"/>
                    <a:pt x="21006" y="11626"/>
                  </a:cubicBezTo>
                  <a:cubicBezTo>
                    <a:pt x="21469" y="8926"/>
                    <a:pt x="21469" y="6226"/>
                    <a:pt x="21006" y="3796"/>
                  </a:cubicBezTo>
                  <a:cubicBezTo>
                    <a:pt x="20543" y="1366"/>
                    <a:pt x="19618" y="-794"/>
                    <a:pt x="17149" y="286"/>
                  </a:cubicBezTo>
                  <a:cubicBezTo>
                    <a:pt x="14680" y="1366"/>
                    <a:pt x="10669" y="5686"/>
                    <a:pt x="8046" y="8656"/>
                  </a:cubicBezTo>
                  <a:cubicBezTo>
                    <a:pt x="5423" y="11626"/>
                    <a:pt x="4189" y="13246"/>
                    <a:pt x="2955" y="14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890347" y="5383622"/>
              <a:ext cx="154046" cy="11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817" fill="norm" stroke="1" extrusionOk="0">
                  <a:moveTo>
                    <a:pt x="12563" y="436"/>
                  </a:moveTo>
                  <a:cubicBezTo>
                    <a:pt x="9936" y="6836"/>
                    <a:pt x="7309" y="13236"/>
                    <a:pt x="5266" y="16836"/>
                  </a:cubicBezTo>
                  <a:cubicBezTo>
                    <a:pt x="3223" y="20436"/>
                    <a:pt x="1763" y="21236"/>
                    <a:pt x="888" y="20636"/>
                  </a:cubicBezTo>
                  <a:cubicBezTo>
                    <a:pt x="12" y="20036"/>
                    <a:pt x="-280" y="18036"/>
                    <a:pt x="304" y="15036"/>
                  </a:cubicBezTo>
                  <a:cubicBezTo>
                    <a:pt x="888" y="12036"/>
                    <a:pt x="2347" y="8036"/>
                    <a:pt x="3806" y="5436"/>
                  </a:cubicBezTo>
                  <a:cubicBezTo>
                    <a:pt x="5266" y="2836"/>
                    <a:pt x="6725" y="1636"/>
                    <a:pt x="8185" y="836"/>
                  </a:cubicBezTo>
                  <a:cubicBezTo>
                    <a:pt x="9644" y="36"/>
                    <a:pt x="11104" y="-364"/>
                    <a:pt x="11979" y="436"/>
                  </a:cubicBezTo>
                  <a:cubicBezTo>
                    <a:pt x="12855" y="1236"/>
                    <a:pt x="13147" y="3236"/>
                    <a:pt x="13439" y="5236"/>
                  </a:cubicBezTo>
                  <a:cubicBezTo>
                    <a:pt x="13731" y="7236"/>
                    <a:pt x="14023" y="9236"/>
                    <a:pt x="14752" y="11036"/>
                  </a:cubicBezTo>
                  <a:cubicBezTo>
                    <a:pt x="15482" y="12836"/>
                    <a:pt x="16650" y="14436"/>
                    <a:pt x="17671" y="14436"/>
                  </a:cubicBezTo>
                  <a:cubicBezTo>
                    <a:pt x="18693" y="14436"/>
                    <a:pt x="19569" y="12836"/>
                    <a:pt x="20152" y="11036"/>
                  </a:cubicBezTo>
                  <a:cubicBezTo>
                    <a:pt x="20736" y="9236"/>
                    <a:pt x="21028" y="7236"/>
                    <a:pt x="21174" y="5236"/>
                  </a:cubicBezTo>
                  <a:cubicBezTo>
                    <a:pt x="21320" y="3236"/>
                    <a:pt x="21320" y="1236"/>
                    <a:pt x="20298" y="436"/>
                  </a:cubicBezTo>
                  <a:cubicBezTo>
                    <a:pt x="19277" y="-364"/>
                    <a:pt x="17234" y="36"/>
                    <a:pt x="15190" y="1836"/>
                  </a:cubicBezTo>
                  <a:cubicBezTo>
                    <a:pt x="13147" y="3636"/>
                    <a:pt x="11104" y="6836"/>
                    <a:pt x="9061" y="1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356100" y="5575079"/>
              <a:ext cx="107052" cy="44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2" fill="norm" stroke="1" extrusionOk="0">
                  <a:moveTo>
                    <a:pt x="19059" y="4628"/>
                  </a:moveTo>
                  <a:cubicBezTo>
                    <a:pt x="19906" y="3614"/>
                    <a:pt x="20753" y="2600"/>
                    <a:pt x="21176" y="1839"/>
                  </a:cubicBezTo>
                  <a:cubicBezTo>
                    <a:pt x="21600" y="1079"/>
                    <a:pt x="21600" y="572"/>
                    <a:pt x="20118" y="268"/>
                  </a:cubicBezTo>
                  <a:cubicBezTo>
                    <a:pt x="18635" y="-37"/>
                    <a:pt x="15671" y="-138"/>
                    <a:pt x="12494" y="268"/>
                  </a:cubicBezTo>
                  <a:cubicBezTo>
                    <a:pt x="9318" y="673"/>
                    <a:pt x="5929" y="1586"/>
                    <a:pt x="3812" y="3817"/>
                  </a:cubicBezTo>
                  <a:cubicBezTo>
                    <a:pt x="1694" y="6048"/>
                    <a:pt x="847" y="9597"/>
                    <a:pt x="847" y="12487"/>
                  </a:cubicBezTo>
                  <a:cubicBezTo>
                    <a:pt x="847" y="15377"/>
                    <a:pt x="1694" y="17608"/>
                    <a:pt x="2541" y="19130"/>
                  </a:cubicBezTo>
                  <a:cubicBezTo>
                    <a:pt x="3388" y="20651"/>
                    <a:pt x="4235" y="21462"/>
                    <a:pt x="3812" y="21462"/>
                  </a:cubicBezTo>
                  <a:cubicBezTo>
                    <a:pt x="3388" y="21462"/>
                    <a:pt x="1694" y="20651"/>
                    <a:pt x="0" y="1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269530" y="5817730"/>
              <a:ext cx="21992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008" y="21600"/>
                  </a:moveTo>
                  <a:cubicBezTo>
                    <a:pt x="391" y="19482"/>
                    <a:pt x="-226" y="17365"/>
                    <a:pt x="83" y="15671"/>
                  </a:cubicBezTo>
                  <a:cubicBezTo>
                    <a:pt x="391" y="13976"/>
                    <a:pt x="1625" y="12706"/>
                    <a:pt x="5328" y="10165"/>
                  </a:cubicBezTo>
                  <a:cubicBezTo>
                    <a:pt x="9031" y="7624"/>
                    <a:pt x="15203" y="3812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548615" y="5602483"/>
              <a:ext cx="150385" cy="36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32" fill="norm" stroke="1" extrusionOk="0">
                  <a:moveTo>
                    <a:pt x="17714" y="1824"/>
                  </a:moveTo>
                  <a:cubicBezTo>
                    <a:pt x="18014" y="1079"/>
                    <a:pt x="18314" y="335"/>
                    <a:pt x="17714" y="86"/>
                  </a:cubicBezTo>
                  <a:cubicBezTo>
                    <a:pt x="17114" y="-162"/>
                    <a:pt x="15614" y="86"/>
                    <a:pt x="13214" y="1390"/>
                  </a:cubicBezTo>
                  <a:cubicBezTo>
                    <a:pt x="10814" y="2693"/>
                    <a:pt x="7514" y="5052"/>
                    <a:pt x="5114" y="7969"/>
                  </a:cubicBezTo>
                  <a:cubicBezTo>
                    <a:pt x="2714" y="10886"/>
                    <a:pt x="1214" y="14362"/>
                    <a:pt x="464" y="16535"/>
                  </a:cubicBezTo>
                  <a:cubicBezTo>
                    <a:pt x="-286" y="18707"/>
                    <a:pt x="-286" y="19576"/>
                    <a:pt x="1664" y="20259"/>
                  </a:cubicBezTo>
                  <a:cubicBezTo>
                    <a:pt x="3614" y="20941"/>
                    <a:pt x="7514" y="21438"/>
                    <a:pt x="11114" y="21314"/>
                  </a:cubicBezTo>
                  <a:cubicBezTo>
                    <a:pt x="14714" y="21190"/>
                    <a:pt x="18014" y="20445"/>
                    <a:pt x="21314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797213" y="5690721"/>
              <a:ext cx="219287" cy="24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727" fill="norm" stroke="1" extrusionOk="0">
                  <a:moveTo>
                    <a:pt x="12055" y="3268"/>
                  </a:moveTo>
                  <a:cubicBezTo>
                    <a:pt x="12055" y="2360"/>
                    <a:pt x="12055" y="1453"/>
                    <a:pt x="11541" y="817"/>
                  </a:cubicBezTo>
                  <a:cubicBezTo>
                    <a:pt x="11026" y="182"/>
                    <a:pt x="9998" y="-181"/>
                    <a:pt x="8558" y="91"/>
                  </a:cubicBezTo>
                  <a:cubicBezTo>
                    <a:pt x="7118" y="364"/>
                    <a:pt x="5266" y="1271"/>
                    <a:pt x="3621" y="3631"/>
                  </a:cubicBezTo>
                  <a:cubicBezTo>
                    <a:pt x="1975" y="5990"/>
                    <a:pt x="535" y="9802"/>
                    <a:pt x="123" y="12706"/>
                  </a:cubicBezTo>
                  <a:cubicBezTo>
                    <a:pt x="-288" y="15611"/>
                    <a:pt x="329" y="17607"/>
                    <a:pt x="1975" y="19059"/>
                  </a:cubicBezTo>
                  <a:cubicBezTo>
                    <a:pt x="3621" y="20511"/>
                    <a:pt x="6295" y="21419"/>
                    <a:pt x="8969" y="20058"/>
                  </a:cubicBezTo>
                  <a:cubicBezTo>
                    <a:pt x="11643" y="18696"/>
                    <a:pt x="14318" y="15066"/>
                    <a:pt x="15243" y="11527"/>
                  </a:cubicBezTo>
                  <a:cubicBezTo>
                    <a:pt x="16169" y="7987"/>
                    <a:pt x="15346" y="4538"/>
                    <a:pt x="13906" y="2542"/>
                  </a:cubicBezTo>
                  <a:cubicBezTo>
                    <a:pt x="12466" y="545"/>
                    <a:pt x="10409" y="1"/>
                    <a:pt x="8352" y="91"/>
                  </a:cubicBezTo>
                  <a:cubicBezTo>
                    <a:pt x="6295" y="182"/>
                    <a:pt x="4238" y="908"/>
                    <a:pt x="3106" y="1725"/>
                  </a:cubicBezTo>
                  <a:cubicBezTo>
                    <a:pt x="1975" y="2542"/>
                    <a:pt x="1769" y="3449"/>
                    <a:pt x="2592" y="3903"/>
                  </a:cubicBezTo>
                  <a:cubicBezTo>
                    <a:pt x="3415" y="4357"/>
                    <a:pt x="5266" y="4357"/>
                    <a:pt x="8558" y="3631"/>
                  </a:cubicBezTo>
                  <a:cubicBezTo>
                    <a:pt x="11849" y="2905"/>
                    <a:pt x="16581" y="1453"/>
                    <a:pt x="21312" y="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042325" y="5551030"/>
              <a:ext cx="44025" cy="57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9336" y="2311"/>
                    <a:pt x="17279" y="4623"/>
                    <a:pt x="14193" y="7253"/>
                  </a:cubicBezTo>
                  <a:cubicBezTo>
                    <a:pt x="11107" y="9883"/>
                    <a:pt x="6993" y="12832"/>
                    <a:pt x="4422" y="15144"/>
                  </a:cubicBezTo>
                  <a:cubicBezTo>
                    <a:pt x="1850" y="17455"/>
                    <a:pt x="822" y="19129"/>
                    <a:pt x="307" y="20165"/>
                  </a:cubicBezTo>
                  <a:cubicBezTo>
                    <a:pt x="-207" y="21201"/>
                    <a:pt x="-207" y="21600"/>
                    <a:pt x="1336" y="21600"/>
                  </a:cubicBezTo>
                  <a:cubicBezTo>
                    <a:pt x="2879" y="21600"/>
                    <a:pt x="5964" y="21201"/>
                    <a:pt x="9564" y="20683"/>
                  </a:cubicBezTo>
                  <a:cubicBezTo>
                    <a:pt x="13164" y="20165"/>
                    <a:pt x="17279" y="19528"/>
                    <a:pt x="21393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197193" y="5716130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47"/>
                    <a:pt x="-1585" y="8894"/>
                    <a:pt x="575" y="12494"/>
                  </a:cubicBezTo>
                  <a:cubicBezTo>
                    <a:pt x="2735" y="16094"/>
                    <a:pt x="11375" y="1884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179442" y="5673753"/>
              <a:ext cx="123789" cy="26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291" fill="norm" stroke="1" extrusionOk="0">
                  <a:moveTo>
                    <a:pt x="2445" y="2403"/>
                  </a:moveTo>
                  <a:cubicBezTo>
                    <a:pt x="2445" y="1546"/>
                    <a:pt x="2445" y="689"/>
                    <a:pt x="3490" y="261"/>
                  </a:cubicBezTo>
                  <a:cubicBezTo>
                    <a:pt x="4535" y="-168"/>
                    <a:pt x="6626" y="-168"/>
                    <a:pt x="9935" y="1032"/>
                  </a:cubicBezTo>
                  <a:cubicBezTo>
                    <a:pt x="13245" y="2232"/>
                    <a:pt x="17774" y="4632"/>
                    <a:pt x="19516" y="7461"/>
                  </a:cubicBezTo>
                  <a:cubicBezTo>
                    <a:pt x="21258" y="10289"/>
                    <a:pt x="20213" y="13546"/>
                    <a:pt x="17600" y="15946"/>
                  </a:cubicBezTo>
                  <a:cubicBezTo>
                    <a:pt x="14987" y="18346"/>
                    <a:pt x="10806" y="19889"/>
                    <a:pt x="7671" y="20661"/>
                  </a:cubicBezTo>
                  <a:cubicBezTo>
                    <a:pt x="4535" y="21432"/>
                    <a:pt x="2445" y="21432"/>
                    <a:pt x="1226" y="21003"/>
                  </a:cubicBezTo>
                  <a:cubicBezTo>
                    <a:pt x="6" y="20575"/>
                    <a:pt x="-342" y="19718"/>
                    <a:pt x="355" y="18518"/>
                  </a:cubicBezTo>
                  <a:cubicBezTo>
                    <a:pt x="1052" y="17318"/>
                    <a:pt x="2793" y="15775"/>
                    <a:pt x="4535" y="14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346699" y="5576430"/>
              <a:ext cx="96965" cy="35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46" fill="norm" stroke="1" extrusionOk="0">
                  <a:moveTo>
                    <a:pt x="0" y="0"/>
                  </a:moveTo>
                  <a:cubicBezTo>
                    <a:pt x="5974" y="1662"/>
                    <a:pt x="11949" y="3323"/>
                    <a:pt x="15855" y="5751"/>
                  </a:cubicBezTo>
                  <a:cubicBezTo>
                    <a:pt x="19762" y="8180"/>
                    <a:pt x="21600" y="11375"/>
                    <a:pt x="20911" y="13995"/>
                  </a:cubicBezTo>
                  <a:cubicBezTo>
                    <a:pt x="20221" y="16615"/>
                    <a:pt x="17004" y="18660"/>
                    <a:pt x="14477" y="19875"/>
                  </a:cubicBezTo>
                  <a:cubicBezTo>
                    <a:pt x="11949" y="21089"/>
                    <a:pt x="10111" y="21472"/>
                    <a:pt x="8043" y="21536"/>
                  </a:cubicBezTo>
                  <a:cubicBezTo>
                    <a:pt x="5974" y="21600"/>
                    <a:pt x="3677" y="21344"/>
                    <a:pt x="1379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607050" y="5849480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777988" y="5600716"/>
              <a:ext cx="286262" cy="32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42" fill="norm" stroke="1" extrusionOk="0">
                  <a:moveTo>
                    <a:pt x="9092" y="4254"/>
                  </a:moveTo>
                  <a:cubicBezTo>
                    <a:pt x="8933" y="3558"/>
                    <a:pt x="8774" y="2861"/>
                    <a:pt x="8298" y="2512"/>
                  </a:cubicBezTo>
                  <a:cubicBezTo>
                    <a:pt x="7821" y="2164"/>
                    <a:pt x="7027" y="2164"/>
                    <a:pt x="5677" y="3140"/>
                  </a:cubicBezTo>
                  <a:cubicBezTo>
                    <a:pt x="4327" y="4115"/>
                    <a:pt x="2421" y="6066"/>
                    <a:pt x="1309" y="8505"/>
                  </a:cubicBezTo>
                  <a:cubicBezTo>
                    <a:pt x="198" y="10943"/>
                    <a:pt x="-120" y="13870"/>
                    <a:pt x="39" y="16100"/>
                  </a:cubicBezTo>
                  <a:cubicBezTo>
                    <a:pt x="198" y="18329"/>
                    <a:pt x="833" y="19862"/>
                    <a:pt x="2183" y="20629"/>
                  </a:cubicBezTo>
                  <a:cubicBezTo>
                    <a:pt x="3533" y="21395"/>
                    <a:pt x="5598" y="21395"/>
                    <a:pt x="7821" y="20001"/>
                  </a:cubicBezTo>
                  <a:cubicBezTo>
                    <a:pt x="10045" y="18608"/>
                    <a:pt x="12427" y="15821"/>
                    <a:pt x="13777" y="12825"/>
                  </a:cubicBezTo>
                  <a:cubicBezTo>
                    <a:pt x="15127" y="9829"/>
                    <a:pt x="15445" y="6623"/>
                    <a:pt x="15524" y="4603"/>
                  </a:cubicBezTo>
                  <a:cubicBezTo>
                    <a:pt x="15604" y="2582"/>
                    <a:pt x="15445" y="1746"/>
                    <a:pt x="14571" y="1049"/>
                  </a:cubicBezTo>
                  <a:cubicBezTo>
                    <a:pt x="13698" y="352"/>
                    <a:pt x="12109" y="-205"/>
                    <a:pt x="10680" y="74"/>
                  </a:cubicBezTo>
                  <a:cubicBezTo>
                    <a:pt x="9251" y="352"/>
                    <a:pt x="7980" y="1467"/>
                    <a:pt x="7106" y="2443"/>
                  </a:cubicBezTo>
                  <a:cubicBezTo>
                    <a:pt x="6233" y="3418"/>
                    <a:pt x="5756" y="4254"/>
                    <a:pt x="5518" y="5090"/>
                  </a:cubicBezTo>
                  <a:cubicBezTo>
                    <a:pt x="5280" y="5927"/>
                    <a:pt x="5280" y="6763"/>
                    <a:pt x="5677" y="7390"/>
                  </a:cubicBezTo>
                  <a:cubicBezTo>
                    <a:pt x="6074" y="8017"/>
                    <a:pt x="6868" y="8435"/>
                    <a:pt x="9568" y="8574"/>
                  </a:cubicBezTo>
                  <a:cubicBezTo>
                    <a:pt x="12268" y="8714"/>
                    <a:pt x="16874" y="8574"/>
                    <a:pt x="21480" y="8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6140450" y="580503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6360923" y="5538076"/>
              <a:ext cx="173228" cy="35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56" fill="norm" stroke="1" extrusionOk="0">
                  <a:moveTo>
                    <a:pt x="16614" y="15552"/>
                  </a:moveTo>
                  <a:cubicBezTo>
                    <a:pt x="16353" y="14794"/>
                    <a:pt x="16093" y="14036"/>
                    <a:pt x="15312" y="13594"/>
                  </a:cubicBezTo>
                  <a:cubicBezTo>
                    <a:pt x="14532" y="13152"/>
                    <a:pt x="13231" y="13026"/>
                    <a:pt x="11279" y="13152"/>
                  </a:cubicBezTo>
                  <a:cubicBezTo>
                    <a:pt x="9327" y="13278"/>
                    <a:pt x="6725" y="13657"/>
                    <a:pt x="4643" y="14415"/>
                  </a:cubicBezTo>
                  <a:cubicBezTo>
                    <a:pt x="2561" y="15173"/>
                    <a:pt x="999" y="16310"/>
                    <a:pt x="349" y="17510"/>
                  </a:cubicBezTo>
                  <a:cubicBezTo>
                    <a:pt x="-302" y="18710"/>
                    <a:pt x="-42" y="19973"/>
                    <a:pt x="1129" y="20668"/>
                  </a:cubicBezTo>
                  <a:cubicBezTo>
                    <a:pt x="2300" y="21363"/>
                    <a:pt x="4382" y="21489"/>
                    <a:pt x="6725" y="20794"/>
                  </a:cubicBezTo>
                  <a:cubicBezTo>
                    <a:pt x="9067" y="20100"/>
                    <a:pt x="11669" y="18584"/>
                    <a:pt x="13621" y="16373"/>
                  </a:cubicBezTo>
                  <a:cubicBezTo>
                    <a:pt x="15573" y="14163"/>
                    <a:pt x="16874" y="11257"/>
                    <a:pt x="17655" y="8731"/>
                  </a:cubicBezTo>
                  <a:cubicBezTo>
                    <a:pt x="18435" y="6205"/>
                    <a:pt x="18696" y="4057"/>
                    <a:pt x="18435" y="2542"/>
                  </a:cubicBezTo>
                  <a:cubicBezTo>
                    <a:pt x="18175" y="1026"/>
                    <a:pt x="17394" y="142"/>
                    <a:pt x="17004" y="15"/>
                  </a:cubicBezTo>
                  <a:cubicBezTo>
                    <a:pt x="16614" y="-111"/>
                    <a:pt x="16614" y="521"/>
                    <a:pt x="16353" y="3173"/>
                  </a:cubicBezTo>
                  <a:cubicBezTo>
                    <a:pt x="16093" y="5826"/>
                    <a:pt x="15573" y="10500"/>
                    <a:pt x="15312" y="13152"/>
                  </a:cubicBezTo>
                  <a:cubicBezTo>
                    <a:pt x="15052" y="15805"/>
                    <a:pt x="15052" y="16436"/>
                    <a:pt x="15312" y="17257"/>
                  </a:cubicBezTo>
                  <a:cubicBezTo>
                    <a:pt x="15573" y="18078"/>
                    <a:pt x="16093" y="19089"/>
                    <a:pt x="17134" y="19468"/>
                  </a:cubicBezTo>
                  <a:cubicBezTo>
                    <a:pt x="18175" y="19847"/>
                    <a:pt x="19737" y="19594"/>
                    <a:pt x="21298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630852" y="5582780"/>
              <a:ext cx="290649" cy="31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8" fill="norm" stroke="1" extrusionOk="0">
                  <a:moveTo>
                    <a:pt x="10223" y="5654"/>
                  </a:moveTo>
                  <a:cubicBezTo>
                    <a:pt x="10223" y="4929"/>
                    <a:pt x="10223" y="4204"/>
                    <a:pt x="9832" y="3697"/>
                  </a:cubicBezTo>
                  <a:cubicBezTo>
                    <a:pt x="9441" y="3189"/>
                    <a:pt x="8658" y="2899"/>
                    <a:pt x="7563" y="3334"/>
                  </a:cubicBezTo>
                  <a:cubicBezTo>
                    <a:pt x="6467" y="3769"/>
                    <a:pt x="5058" y="4929"/>
                    <a:pt x="3728" y="6813"/>
                  </a:cubicBezTo>
                  <a:cubicBezTo>
                    <a:pt x="2397" y="8698"/>
                    <a:pt x="1145" y="11307"/>
                    <a:pt x="519" y="13554"/>
                  </a:cubicBezTo>
                  <a:cubicBezTo>
                    <a:pt x="-107" y="15801"/>
                    <a:pt x="-107" y="17686"/>
                    <a:pt x="206" y="18918"/>
                  </a:cubicBezTo>
                  <a:cubicBezTo>
                    <a:pt x="519" y="20150"/>
                    <a:pt x="1145" y="20730"/>
                    <a:pt x="2241" y="21093"/>
                  </a:cubicBezTo>
                  <a:cubicBezTo>
                    <a:pt x="3336" y="21455"/>
                    <a:pt x="4902" y="21600"/>
                    <a:pt x="6467" y="21238"/>
                  </a:cubicBezTo>
                  <a:cubicBezTo>
                    <a:pt x="8032" y="20875"/>
                    <a:pt x="9597" y="20005"/>
                    <a:pt x="10928" y="18483"/>
                  </a:cubicBezTo>
                  <a:cubicBezTo>
                    <a:pt x="12258" y="16961"/>
                    <a:pt x="13354" y="14787"/>
                    <a:pt x="13902" y="12105"/>
                  </a:cubicBezTo>
                  <a:cubicBezTo>
                    <a:pt x="14450" y="9423"/>
                    <a:pt x="14450" y="6234"/>
                    <a:pt x="14136" y="4277"/>
                  </a:cubicBezTo>
                  <a:cubicBezTo>
                    <a:pt x="13823" y="2319"/>
                    <a:pt x="13197" y="1595"/>
                    <a:pt x="12571" y="1015"/>
                  </a:cubicBezTo>
                  <a:cubicBezTo>
                    <a:pt x="11945" y="435"/>
                    <a:pt x="11319" y="0"/>
                    <a:pt x="10302" y="0"/>
                  </a:cubicBezTo>
                  <a:cubicBezTo>
                    <a:pt x="9284" y="0"/>
                    <a:pt x="7876" y="435"/>
                    <a:pt x="6858" y="1160"/>
                  </a:cubicBezTo>
                  <a:cubicBezTo>
                    <a:pt x="5841" y="1885"/>
                    <a:pt x="5215" y="2899"/>
                    <a:pt x="4902" y="3769"/>
                  </a:cubicBezTo>
                  <a:cubicBezTo>
                    <a:pt x="4589" y="4639"/>
                    <a:pt x="4589" y="5364"/>
                    <a:pt x="5058" y="5871"/>
                  </a:cubicBezTo>
                  <a:cubicBezTo>
                    <a:pt x="5528" y="6379"/>
                    <a:pt x="6467" y="6668"/>
                    <a:pt x="8423" y="7176"/>
                  </a:cubicBezTo>
                  <a:cubicBezTo>
                    <a:pt x="10380" y="7683"/>
                    <a:pt x="13354" y="8408"/>
                    <a:pt x="15702" y="8481"/>
                  </a:cubicBezTo>
                  <a:cubicBezTo>
                    <a:pt x="18050" y="8553"/>
                    <a:pt x="19771" y="7973"/>
                    <a:pt x="21493" y="7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93499" y="5201780"/>
              <a:ext cx="28426" cy="127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583" fill="norm" stroke="1" extrusionOk="0">
                  <a:moveTo>
                    <a:pt x="11772" y="0"/>
                  </a:moveTo>
                  <a:cubicBezTo>
                    <a:pt x="8686" y="575"/>
                    <a:pt x="5600" y="1150"/>
                    <a:pt x="3286" y="2210"/>
                  </a:cubicBezTo>
                  <a:cubicBezTo>
                    <a:pt x="972" y="3271"/>
                    <a:pt x="-571" y="4816"/>
                    <a:pt x="200" y="6218"/>
                  </a:cubicBezTo>
                  <a:cubicBezTo>
                    <a:pt x="972" y="7619"/>
                    <a:pt x="4058" y="8877"/>
                    <a:pt x="5600" y="10207"/>
                  </a:cubicBezTo>
                  <a:cubicBezTo>
                    <a:pt x="7143" y="11537"/>
                    <a:pt x="7143" y="12938"/>
                    <a:pt x="9458" y="14304"/>
                  </a:cubicBezTo>
                  <a:cubicBezTo>
                    <a:pt x="11772" y="15670"/>
                    <a:pt x="16400" y="17000"/>
                    <a:pt x="18715" y="18150"/>
                  </a:cubicBezTo>
                  <a:cubicBezTo>
                    <a:pt x="21029" y="19300"/>
                    <a:pt x="21029" y="20270"/>
                    <a:pt x="20258" y="20845"/>
                  </a:cubicBezTo>
                  <a:cubicBezTo>
                    <a:pt x="19486" y="21420"/>
                    <a:pt x="17943" y="21600"/>
                    <a:pt x="17172" y="21582"/>
                  </a:cubicBezTo>
                  <a:cubicBezTo>
                    <a:pt x="16400" y="21564"/>
                    <a:pt x="16400" y="21348"/>
                    <a:pt x="16400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00100" y="5087480"/>
              <a:ext cx="6536229" cy="151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5" fill="norm" stroke="1" extrusionOk="0">
                  <a:moveTo>
                    <a:pt x="503" y="2350"/>
                  </a:moveTo>
                  <a:cubicBezTo>
                    <a:pt x="657" y="2199"/>
                    <a:pt x="811" y="2049"/>
                    <a:pt x="979" y="1913"/>
                  </a:cubicBezTo>
                  <a:cubicBezTo>
                    <a:pt x="1147" y="1777"/>
                    <a:pt x="1329" y="1657"/>
                    <a:pt x="1528" y="1551"/>
                  </a:cubicBezTo>
                  <a:cubicBezTo>
                    <a:pt x="1727" y="1446"/>
                    <a:pt x="1944" y="1356"/>
                    <a:pt x="2189" y="1295"/>
                  </a:cubicBezTo>
                  <a:cubicBezTo>
                    <a:pt x="2433" y="1235"/>
                    <a:pt x="2706" y="1205"/>
                    <a:pt x="2975" y="1160"/>
                  </a:cubicBezTo>
                  <a:cubicBezTo>
                    <a:pt x="3245" y="1115"/>
                    <a:pt x="3510" y="1054"/>
                    <a:pt x="3762" y="994"/>
                  </a:cubicBezTo>
                  <a:cubicBezTo>
                    <a:pt x="4014" y="934"/>
                    <a:pt x="4251" y="874"/>
                    <a:pt x="4510" y="844"/>
                  </a:cubicBezTo>
                  <a:cubicBezTo>
                    <a:pt x="4769" y="813"/>
                    <a:pt x="5049" y="813"/>
                    <a:pt x="5328" y="828"/>
                  </a:cubicBezTo>
                  <a:cubicBezTo>
                    <a:pt x="5608" y="844"/>
                    <a:pt x="5888" y="874"/>
                    <a:pt x="6178" y="889"/>
                  </a:cubicBezTo>
                  <a:cubicBezTo>
                    <a:pt x="6468" y="904"/>
                    <a:pt x="6769" y="904"/>
                    <a:pt x="7073" y="904"/>
                  </a:cubicBezTo>
                  <a:cubicBezTo>
                    <a:pt x="7377" y="904"/>
                    <a:pt x="7685" y="904"/>
                    <a:pt x="7979" y="889"/>
                  </a:cubicBezTo>
                  <a:cubicBezTo>
                    <a:pt x="8272" y="874"/>
                    <a:pt x="8552" y="844"/>
                    <a:pt x="8814" y="798"/>
                  </a:cubicBezTo>
                  <a:cubicBezTo>
                    <a:pt x="9076" y="753"/>
                    <a:pt x="9321" y="693"/>
                    <a:pt x="9559" y="618"/>
                  </a:cubicBezTo>
                  <a:cubicBezTo>
                    <a:pt x="9797" y="542"/>
                    <a:pt x="10027" y="452"/>
                    <a:pt x="10262" y="377"/>
                  </a:cubicBezTo>
                  <a:cubicBezTo>
                    <a:pt x="10496" y="301"/>
                    <a:pt x="10734" y="241"/>
                    <a:pt x="10996" y="181"/>
                  </a:cubicBezTo>
                  <a:cubicBezTo>
                    <a:pt x="11258" y="121"/>
                    <a:pt x="11545" y="60"/>
                    <a:pt x="11845" y="30"/>
                  </a:cubicBezTo>
                  <a:cubicBezTo>
                    <a:pt x="12146" y="0"/>
                    <a:pt x="12461" y="0"/>
                    <a:pt x="12747" y="0"/>
                  </a:cubicBezTo>
                  <a:cubicBezTo>
                    <a:pt x="13034" y="0"/>
                    <a:pt x="13293" y="0"/>
                    <a:pt x="13541" y="30"/>
                  </a:cubicBezTo>
                  <a:cubicBezTo>
                    <a:pt x="13789" y="60"/>
                    <a:pt x="14027" y="121"/>
                    <a:pt x="14272" y="166"/>
                  </a:cubicBezTo>
                  <a:cubicBezTo>
                    <a:pt x="14517" y="211"/>
                    <a:pt x="14768" y="241"/>
                    <a:pt x="15027" y="286"/>
                  </a:cubicBezTo>
                  <a:cubicBezTo>
                    <a:pt x="15286" y="331"/>
                    <a:pt x="15551" y="392"/>
                    <a:pt x="15831" y="452"/>
                  </a:cubicBezTo>
                  <a:cubicBezTo>
                    <a:pt x="16111" y="512"/>
                    <a:pt x="16405" y="572"/>
                    <a:pt x="16684" y="633"/>
                  </a:cubicBezTo>
                  <a:cubicBezTo>
                    <a:pt x="16964" y="693"/>
                    <a:pt x="17230" y="753"/>
                    <a:pt x="17492" y="813"/>
                  </a:cubicBezTo>
                  <a:cubicBezTo>
                    <a:pt x="17754" y="874"/>
                    <a:pt x="18013" y="934"/>
                    <a:pt x="18279" y="994"/>
                  </a:cubicBezTo>
                  <a:cubicBezTo>
                    <a:pt x="18544" y="1054"/>
                    <a:pt x="18817" y="1115"/>
                    <a:pt x="19072" y="1160"/>
                  </a:cubicBezTo>
                  <a:cubicBezTo>
                    <a:pt x="19327" y="1205"/>
                    <a:pt x="19565" y="1235"/>
                    <a:pt x="19799" y="1280"/>
                  </a:cubicBezTo>
                  <a:cubicBezTo>
                    <a:pt x="20034" y="1326"/>
                    <a:pt x="20264" y="1386"/>
                    <a:pt x="20488" y="1446"/>
                  </a:cubicBezTo>
                  <a:cubicBezTo>
                    <a:pt x="20712" y="1506"/>
                    <a:pt x="20929" y="1567"/>
                    <a:pt x="21083" y="1612"/>
                  </a:cubicBezTo>
                  <a:cubicBezTo>
                    <a:pt x="21236" y="1657"/>
                    <a:pt x="21327" y="1687"/>
                    <a:pt x="21401" y="1808"/>
                  </a:cubicBezTo>
                  <a:cubicBezTo>
                    <a:pt x="21474" y="1928"/>
                    <a:pt x="21530" y="2139"/>
                    <a:pt x="21562" y="2606"/>
                  </a:cubicBezTo>
                  <a:cubicBezTo>
                    <a:pt x="21593" y="3073"/>
                    <a:pt x="21600" y="3796"/>
                    <a:pt x="21586" y="4654"/>
                  </a:cubicBezTo>
                  <a:cubicBezTo>
                    <a:pt x="21572" y="5513"/>
                    <a:pt x="21537" y="6507"/>
                    <a:pt x="21492" y="7441"/>
                  </a:cubicBezTo>
                  <a:cubicBezTo>
                    <a:pt x="21446" y="8375"/>
                    <a:pt x="21390" y="9249"/>
                    <a:pt x="21338" y="10197"/>
                  </a:cubicBezTo>
                  <a:cubicBezTo>
                    <a:pt x="21285" y="11146"/>
                    <a:pt x="21236" y="12171"/>
                    <a:pt x="21201" y="13240"/>
                  </a:cubicBezTo>
                  <a:cubicBezTo>
                    <a:pt x="21166" y="14310"/>
                    <a:pt x="21145" y="15424"/>
                    <a:pt x="21114" y="16418"/>
                  </a:cubicBezTo>
                  <a:cubicBezTo>
                    <a:pt x="21083" y="17413"/>
                    <a:pt x="21041" y="18286"/>
                    <a:pt x="20981" y="18949"/>
                  </a:cubicBezTo>
                  <a:cubicBezTo>
                    <a:pt x="20922" y="19612"/>
                    <a:pt x="20845" y="20064"/>
                    <a:pt x="20712" y="20380"/>
                  </a:cubicBezTo>
                  <a:cubicBezTo>
                    <a:pt x="20579" y="20696"/>
                    <a:pt x="20390" y="20877"/>
                    <a:pt x="20149" y="20967"/>
                  </a:cubicBezTo>
                  <a:cubicBezTo>
                    <a:pt x="19908" y="21058"/>
                    <a:pt x="19614" y="21058"/>
                    <a:pt x="19331" y="21058"/>
                  </a:cubicBezTo>
                  <a:cubicBezTo>
                    <a:pt x="19048" y="21058"/>
                    <a:pt x="18775" y="21058"/>
                    <a:pt x="18495" y="21043"/>
                  </a:cubicBezTo>
                  <a:cubicBezTo>
                    <a:pt x="18216" y="21028"/>
                    <a:pt x="17929" y="20997"/>
                    <a:pt x="17670" y="20982"/>
                  </a:cubicBezTo>
                  <a:cubicBezTo>
                    <a:pt x="17411" y="20967"/>
                    <a:pt x="17181" y="20967"/>
                    <a:pt x="16939" y="20967"/>
                  </a:cubicBezTo>
                  <a:cubicBezTo>
                    <a:pt x="16698" y="20967"/>
                    <a:pt x="16446" y="20967"/>
                    <a:pt x="16191" y="20967"/>
                  </a:cubicBezTo>
                  <a:cubicBezTo>
                    <a:pt x="15936" y="20967"/>
                    <a:pt x="15677" y="20967"/>
                    <a:pt x="15408" y="20952"/>
                  </a:cubicBezTo>
                  <a:cubicBezTo>
                    <a:pt x="15139" y="20937"/>
                    <a:pt x="14859" y="20907"/>
                    <a:pt x="14572" y="20892"/>
                  </a:cubicBezTo>
                  <a:cubicBezTo>
                    <a:pt x="14286" y="20877"/>
                    <a:pt x="13992" y="20877"/>
                    <a:pt x="13695" y="20877"/>
                  </a:cubicBezTo>
                  <a:cubicBezTo>
                    <a:pt x="13398" y="20877"/>
                    <a:pt x="13097" y="20877"/>
                    <a:pt x="12793" y="20877"/>
                  </a:cubicBezTo>
                  <a:cubicBezTo>
                    <a:pt x="12489" y="20877"/>
                    <a:pt x="12181" y="20877"/>
                    <a:pt x="11919" y="20877"/>
                  </a:cubicBezTo>
                  <a:cubicBezTo>
                    <a:pt x="11657" y="20877"/>
                    <a:pt x="11440" y="20877"/>
                    <a:pt x="11220" y="20892"/>
                  </a:cubicBezTo>
                  <a:cubicBezTo>
                    <a:pt x="10999" y="20907"/>
                    <a:pt x="10776" y="20937"/>
                    <a:pt x="10555" y="20967"/>
                  </a:cubicBezTo>
                  <a:cubicBezTo>
                    <a:pt x="10335" y="20997"/>
                    <a:pt x="10118" y="21028"/>
                    <a:pt x="9842" y="21073"/>
                  </a:cubicBezTo>
                  <a:cubicBezTo>
                    <a:pt x="9566" y="21118"/>
                    <a:pt x="9230" y="21178"/>
                    <a:pt x="8950" y="21223"/>
                  </a:cubicBezTo>
                  <a:cubicBezTo>
                    <a:pt x="8671" y="21269"/>
                    <a:pt x="8447" y="21299"/>
                    <a:pt x="8220" y="21329"/>
                  </a:cubicBezTo>
                  <a:cubicBezTo>
                    <a:pt x="7992" y="21359"/>
                    <a:pt x="7762" y="21389"/>
                    <a:pt x="7489" y="21419"/>
                  </a:cubicBezTo>
                  <a:cubicBezTo>
                    <a:pt x="7216" y="21449"/>
                    <a:pt x="6902" y="21479"/>
                    <a:pt x="6594" y="21510"/>
                  </a:cubicBezTo>
                  <a:cubicBezTo>
                    <a:pt x="6286" y="21540"/>
                    <a:pt x="5986" y="21570"/>
                    <a:pt x="5695" y="21585"/>
                  </a:cubicBezTo>
                  <a:cubicBezTo>
                    <a:pt x="5405" y="21600"/>
                    <a:pt x="5126" y="21600"/>
                    <a:pt x="4856" y="21570"/>
                  </a:cubicBezTo>
                  <a:cubicBezTo>
                    <a:pt x="4587" y="21540"/>
                    <a:pt x="4328" y="21479"/>
                    <a:pt x="4080" y="21419"/>
                  </a:cubicBezTo>
                  <a:cubicBezTo>
                    <a:pt x="3832" y="21359"/>
                    <a:pt x="3594" y="21299"/>
                    <a:pt x="3335" y="21238"/>
                  </a:cubicBezTo>
                  <a:cubicBezTo>
                    <a:pt x="3077" y="21178"/>
                    <a:pt x="2797" y="21118"/>
                    <a:pt x="2535" y="21043"/>
                  </a:cubicBezTo>
                  <a:cubicBezTo>
                    <a:pt x="2273" y="20967"/>
                    <a:pt x="2028" y="20877"/>
                    <a:pt x="1780" y="20802"/>
                  </a:cubicBezTo>
                  <a:cubicBezTo>
                    <a:pt x="1531" y="20726"/>
                    <a:pt x="1280" y="20666"/>
                    <a:pt x="1000" y="20621"/>
                  </a:cubicBezTo>
                  <a:cubicBezTo>
                    <a:pt x="720" y="20576"/>
                    <a:pt x="413" y="20546"/>
                    <a:pt x="241" y="20531"/>
                  </a:cubicBezTo>
                  <a:cubicBezTo>
                    <a:pt x="70" y="20515"/>
                    <a:pt x="35" y="20515"/>
                    <a:pt x="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467600" y="5500230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268"/>
                    <a:pt x="10800" y="10537"/>
                    <a:pt x="14400" y="14137"/>
                  </a:cubicBezTo>
                  <a:cubicBezTo>
                    <a:pt x="18000" y="17737"/>
                    <a:pt x="19800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461250" y="5493340"/>
              <a:ext cx="109082" cy="26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74" fill="norm" stroke="1" extrusionOk="0">
                  <a:moveTo>
                    <a:pt x="0" y="4093"/>
                  </a:moveTo>
                  <a:cubicBezTo>
                    <a:pt x="0" y="3249"/>
                    <a:pt x="0" y="2405"/>
                    <a:pt x="623" y="1646"/>
                  </a:cubicBezTo>
                  <a:cubicBezTo>
                    <a:pt x="1246" y="887"/>
                    <a:pt x="2492" y="212"/>
                    <a:pt x="5608" y="43"/>
                  </a:cubicBezTo>
                  <a:cubicBezTo>
                    <a:pt x="8723" y="-126"/>
                    <a:pt x="13708" y="212"/>
                    <a:pt x="16408" y="887"/>
                  </a:cubicBezTo>
                  <a:cubicBezTo>
                    <a:pt x="19108" y="1562"/>
                    <a:pt x="19523" y="2574"/>
                    <a:pt x="18485" y="3840"/>
                  </a:cubicBezTo>
                  <a:cubicBezTo>
                    <a:pt x="17446" y="5105"/>
                    <a:pt x="14954" y="6624"/>
                    <a:pt x="12669" y="7552"/>
                  </a:cubicBezTo>
                  <a:cubicBezTo>
                    <a:pt x="10385" y="8480"/>
                    <a:pt x="8308" y="8818"/>
                    <a:pt x="8931" y="9155"/>
                  </a:cubicBezTo>
                  <a:cubicBezTo>
                    <a:pt x="9554" y="9493"/>
                    <a:pt x="12877" y="9830"/>
                    <a:pt x="15785" y="10843"/>
                  </a:cubicBezTo>
                  <a:cubicBezTo>
                    <a:pt x="18692" y="11855"/>
                    <a:pt x="21185" y="13543"/>
                    <a:pt x="21392" y="15315"/>
                  </a:cubicBezTo>
                  <a:cubicBezTo>
                    <a:pt x="21600" y="17086"/>
                    <a:pt x="19523" y="18943"/>
                    <a:pt x="17031" y="20040"/>
                  </a:cubicBezTo>
                  <a:cubicBezTo>
                    <a:pt x="14538" y="21136"/>
                    <a:pt x="11631" y="21474"/>
                    <a:pt x="9138" y="21474"/>
                  </a:cubicBezTo>
                  <a:cubicBezTo>
                    <a:pt x="6646" y="21474"/>
                    <a:pt x="4569" y="21136"/>
                    <a:pt x="3531" y="20546"/>
                  </a:cubicBezTo>
                  <a:cubicBezTo>
                    <a:pt x="2492" y="19955"/>
                    <a:pt x="2492" y="19111"/>
                    <a:pt x="3738" y="18605"/>
                  </a:cubicBezTo>
                  <a:cubicBezTo>
                    <a:pt x="4985" y="18099"/>
                    <a:pt x="7477" y="17930"/>
                    <a:pt x="9969" y="177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589192" y="5586366"/>
              <a:ext cx="234572" cy="30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25" fill="norm" stroke="1" extrusionOk="0">
                  <a:moveTo>
                    <a:pt x="8593" y="5558"/>
                  </a:moveTo>
                  <a:cubicBezTo>
                    <a:pt x="8014" y="4068"/>
                    <a:pt x="7435" y="2578"/>
                    <a:pt x="6760" y="1610"/>
                  </a:cubicBezTo>
                  <a:cubicBezTo>
                    <a:pt x="6085" y="642"/>
                    <a:pt x="5314" y="195"/>
                    <a:pt x="4446" y="46"/>
                  </a:cubicBezTo>
                  <a:cubicBezTo>
                    <a:pt x="3578" y="-103"/>
                    <a:pt x="2614" y="46"/>
                    <a:pt x="1746" y="1536"/>
                  </a:cubicBezTo>
                  <a:cubicBezTo>
                    <a:pt x="878" y="3025"/>
                    <a:pt x="107" y="5856"/>
                    <a:pt x="10" y="7569"/>
                  </a:cubicBezTo>
                  <a:cubicBezTo>
                    <a:pt x="-86" y="9282"/>
                    <a:pt x="493" y="9878"/>
                    <a:pt x="1264" y="10176"/>
                  </a:cubicBezTo>
                  <a:cubicBezTo>
                    <a:pt x="2035" y="10474"/>
                    <a:pt x="3000" y="10474"/>
                    <a:pt x="4060" y="9505"/>
                  </a:cubicBezTo>
                  <a:cubicBezTo>
                    <a:pt x="5121" y="8537"/>
                    <a:pt x="6278" y="6600"/>
                    <a:pt x="6857" y="6005"/>
                  </a:cubicBezTo>
                  <a:cubicBezTo>
                    <a:pt x="7435" y="5409"/>
                    <a:pt x="7435" y="6154"/>
                    <a:pt x="7532" y="6898"/>
                  </a:cubicBezTo>
                  <a:cubicBezTo>
                    <a:pt x="7628" y="7643"/>
                    <a:pt x="7821" y="8388"/>
                    <a:pt x="8785" y="8686"/>
                  </a:cubicBezTo>
                  <a:cubicBezTo>
                    <a:pt x="9750" y="8984"/>
                    <a:pt x="11485" y="8835"/>
                    <a:pt x="12546" y="8388"/>
                  </a:cubicBezTo>
                  <a:cubicBezTo>
                    <a:pt x="13607" y="7941"/>
                    <a:pt x="13993" y="7196"/>
                    <a:pt x="14185" y="6377"/>
                  </a:cubicBezTo>
                  <a:cubicBezTo>
                    <a:pt x="14378" y="5558"/>
                    <a:pt x="14378" y="4664"/>
                    <a:pt x="14282" y="4589"/>
                  </a:cubicBezTo>
                  <a:cubicBezTo>
                    <a:pt x="14185" y="4515"/>
                    <a:pt x="13993" y="5260"/>
                    <a:pt x="13993" y="6005"/>
                  </a:cubicBezTo>
                  <a:cubicBezTo>
                    <a:pt x="13993" y="6749"/>
                    <a:pt x="14185" y="7494"/>
                    <a:pt x="14764" y="7792"/>
                  </a:cubicBezTo>
                  <a:cubicBezTo>
                    <a:pt x="15343" y="8090"/>
                    <a:pt x="16307" y="7941"/>
                    <a:pt x="17078" y="7494"/>
                  </a:cubicBezTo>
                  <a:cubicBezTo>
                    <a:pt x="17850" y="7047"/>
                    <a:pt x="18428" y="6303"/>
                    <a:pt x="19007" y="5260"/>
                  </a:cubicBezTo>
                  <a:cubicBezTo>
                    <a:pt x="19585" y="4217"/>
                    <a:pt x="20164" y="2876"/>
                    <a:pt x="20260" y="2578"/>
                  </a:cubicBezTo>
                  <a:cubicBezTo>
                    <a:pt x="20357" y="2280"/>
                    <a:pt x="19971" y="3025"/>
                    <a:pt x="19971" y="4589"/>
                  </a:cubicBezTo>
                  <a:cubicBezTo>
                    <a:pt x="19971" y="6154"/>
                    <a:pt x="20357" y="8537"/>
                    <a:pt x="20743" y="11144"/>
                  </a:cubicBezTo>
                  <a:cubicBezTo>
                    <a:pt x="21128" y="13751"/>
                    <a:pt x="21514" y="16581"/>
                    <a:pt x="21321" y="18294"/>
                  </a:cubicBezTo>
                  <a:cubicBezTo>
                    <a:pt x="21128" y="20007"/>
                    <a:pt x="20357" y="20603"/>
                    <a:pt x="19489" y="20976"/>
                  </a:cubicBezTo>
                  <a:cubicBezTo>
                    <a:pt x="18621" y="21348"/>
                    <a:pt x="17657" y="21497"/>
                    <a:pt x="16789" y="20007"/>
                  </a:cubicBezTo>
                  <a:cubicBezTo>
                    <a:pt x="15921" y="18518"/>
                    <a:pt x="15150" y="15389"/>
                    <a:pt x="14378" y="122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832460" y="5577373"/>
              <a:ext cx="154193" cy="16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42" fill="norm" stroke="1" extrusionOk="0">
                  <a:moveTo>
                    <a:pt x="475" y="11220"/>
                  </a:moveTo>
                  <a:cubicBezTo>
                    <a:pt x="1934" y="11490"/>
                    <a:pt x="3394" y="11760"/>
                    <a:pt x="4415" y="11220"/>
                  </a:cubicBezTo>
                  <a:cubicBezTo>
                    <a:pt x="5437" y="10680"/>
                    <a:pt x="6021" y="9330"/>
                    <a:pt x="5875" y="8115"/>
                  </a:cubicBezTo>
                  <a:cubicBezTo>
                    <a:pt x="5729" y="6900"/>
                    <a:pt x="4853" y="5820"/>
                    <a:pt x="3832" y="5685"/>
                  </a:cubicBezTo>
                  <a:cubicBezTo>
                    <a:pt x="2810" y="5550"/>
                    <a:pt x="1642" y="6360"/>
                    <a:pt x="913" y="7980"/>
                  </a:cubicBezTo>
                  <a:cubicBezTo>
                    <a:pt x="183" y="9600"/>
                    <a:pt x="-109" y="12030"/>
                    <a:pt x="37" y="13920"/>
                  </a:cubicBezTo>
                  <a:cubicBezTo>
                    <a:pt x="183" y="15810"/>
                    <a:pt x="767" y="17160"/>
                    <a:pt x="2518" y="17970"/>
                  </a:cubicBezTo>
                  <a:cubicBezTo>
                    <a:pt x="4269" y="18780"/>
                    <a:pt x="7188" y="19050"/>
                    <a:pt x="10545" y="17160"/>
                  </a:cubicBezTo>
                  <a:cubicBezTo>
                    <a:pt x="13902" y="15270"/>
                    <a:pt x="17696" y="11220"/>
                    <a:pt x="19594" y="8250"/>
                  </a:cubicBezTo>
                  <a:cubicBezTo>
                    <a:pt x="21491" y="5280"/>
                    <a:pt x="21491" y="3390"/>
                    <a:pt x="20907" y="2040"/>
                  </a:cubicBezTo>
                  <a:cubicBezTo>
                    <a:pt x="20323" y="690"/>
                    <a:pt x="19156" y="-120"/>
                    <a:pt x="17405" y="15"/>
                  </a:cubicBezTo>
                  <a:cubicBezTo>
                    <a:pt x="15653" y="150"/>
                    <a:pt x="13318" y="1230"/>
                    <a:pt x="12296" y="2445"/>
                  </a:cubicBezTo>
                  <a:cubicBezTo>
                    <a:pt x="11275" y="3660"/>
                    <a:pt x="11567" y="5010"/>
                    <a:pt x="13318" y="7035"/>
                  </a:cubicBezTo>
                  <a:cubicBezTo>
                    <a:pt x="15069" y="9060"/>
                    <a:pt x="18280" y="11760"/>
                    <a:pt x="19886" y="13785"/>
                  </a:cubicBezTo>
                  <a:cubicBezTo>
                    <a:pt x="21491" y="15810"/>
                    <a:pt x="21491" y="17160"/>
                    <a:pt x="20907" y="18240"/>
                  </a:cubicBezTo>
                  <a:cubicBezTo>
                    <a:pt x="20323" y="19320"/>
                    <a:pt x="19156" y="20130"/>
                    <a:pt x="17696" y="20670"/>
                  </a:cubicBezTo>
                  <a:cubicBezTo>
                    <a:pt x="16237" y="21210"/>
                    <a:pt x="14486" y="21480"/>
                    <a:pt x="13756" y="20400"/>
                  </a:cubicBezTo>
                  <a:cubicBezTo>
                    <a:pt x="13026" y="19320"/>
                    <a:pt x="13318" y="16890"/>
                    <a:pt x="13610" y="14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020050" y="5557380"/>
              <a:ext cx="19050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9379"/>
                  </a:moveTo>
                  <a:cubicBezTo>
                    <a:pt x="2400" y="12505"/>
                    <a:pt x="4800" y="15632"/>
                    <a:pt x="6000" y="17905"/>
                  </a:cubicBezTo>
                  <a:cubicBezTo>
                    <a:pt x="7200" y="20179"/>
                    <a:pt x="7200" y="21600"/>
                    <a:pt x="8400" y="21458"/>
                  </a:cubicBezTo>
                  <a:cubicBezTo>
                    <a:pt x="9600" y="21316"/>
                    <a:pt x="12000" y="19611"/>
                    <a:pt x="14400" y="15774"/>
                  </a:cubicBezTo>
                  <a:cubicBezTo>
                    <a:pt x="16800" y="11937"/>
                    <a:pt x="19200" y="59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027408" y="5584666"/>
              <a:ext cx="284478" cy="13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09" fill="norm" stroke="1" extrusionOk="0">
                  <a:moveTo>
                    <a:pt x="10004" y="8676"/>
                  </a:moveTo>
                  <a:cubicBezTo>
                    <a:pt x="8724" y="5686"/>
                    <a:pt x="7444" y="2695"/>
                    <a:pt x="6004" y="1698"/>
                  </a:cubicBezTo>
                  <a:cubicBezTo>
                    <a:pt x="4564" y="701"/>
                    <a:pt x="2964" y="1698"/>
                    <a:pt x="1924" y="4356"/>
                  </a:cubicBezTo>
                  <a:cubicBezTo>
                    <a:pt x="884" y="7015"/>
                    <a:pt x="404" y="11335"/>
                    <a:pt x="164" y="14326"/>
                  </a:cubicBezTo>
                  <a:cubicBezTo>
                    <a:pt x="-76" y="17316"/>
                    <a:pt x="-76" y="18978"/>
                    <a:pt x="324" y="19975"/>
                  </a:cubicBezTo>
                  <a:cubicBezTo>
                    <a:pt x="724" y="20972"/>
                    <a:pt x="1524" y="21304"/>
                    <a:pt x="2564" y="20307"/>
                  </a:cubicBezTo>
                  <a:cubicBezTo>
                    <a:pt x="3604" y="19310"/>
                    <a:pt x="4884" y="16984"/>
                    <a:pt x="5844" y="15322"/>
                  </a:cubicBezTo>
                  <a:cubicBezTo>
                    <a:pt x="6804" y="13661"/>
                    <a:pt x="7444" y="12664"/>
                    <a:pt x="8084" y="11169"/>
                  </a:cubicBezTo>
                  <a:cubicBezTo>
                    <a:pt x="8724" y="9673"/>
                    <a:pt x="9364" y="7679"/>
                    <a:pt x="9764" y="7513"/>
                  </a:cubicBezTo>
                  <a:cubicBezTo>
                    <a:pt x="10164" y="7347"/>
                    <a:pt x="10324" y="9009"/>
                    <a:pt x="10564" y="10670"/>
                  </a:cubicBezTo>
                  <a:cubicBezTo>
                    <a:pt x="10804" y="12332"/>
                    <a:pt x="11124" y="13993"/>
                    <a:pt x="11284" y="15655"/>
                  </a:cubicBezTo>
                  <a:cubicBezTo>
                    <a:pt x="11444" y="17316"/>
                    <a:pt x="11444" y="18978"/>
                    <a:pt x="11684" y="18812"/>
                  </a:cubicBezTo>
                  <a:cubicBezTo>
                    <a:pt x="11924" y="18646"/>
                    <a:pt x="12404" y="16652"/>
                    <a:pt x="12804" y="13827"/>
                  </a:cubicBezTo>
                  <a:cubicBezTo>
                    <a:pt x="13204" y="11002"/>
                    <a:pt x="13524" y="7347"/>
                    <a:pt x="13604" y="4522"/>
                  </a:cubicBezTo>
                  <a:cubicBezTo>
                    <a:pt x="13684" y="1698"/>
                    <a:pt x="13524" y="-296"/>
                    <a:pt x="13684" y="36"/>
                  </a:cubicBezTo>
                  <a:cubicBezTo>
                    <a:pt x="13844" y="369"/>
                    <a:pt x="14324" y="3027"/>
                    <a:pt x="14804" y="5187"/>
                  </a:cubicBezTo>
                  <a:cubicBezTo>
                    <a:pt x="15284" y="7347"/>
                    <a:pt x="15764" y="9009"/>
                    <a:pt x="16164" y="8842"/>
                  </a:cubicBezTo>
                  <a:cubicBezTo>
                    <a:pt x="16564" y="8676"/>
                    <a:pt x="16884" y="6682"/>
                    <a:pt x="17284" y="5021"/>
                  </a:cubicBezTo>
                  <a:cubicBezTo>
                    <a:pt x="17684" y="3359"/>
                    <a:pt x="18164" y="2030"/>
                    <a:pt x="18804" y="1532"/>
                  </a:cubicBezTo>
                  <a:cubicBezTo>
                    <a:pt x="19444" y="1033"/>
                    <a:pt x="20244" y="1366"/>
                    <a:pt x="20724" y="2695"/>
                  </a:cubicBezTo>
                  <a:cubicBezTo>
                    <a:pt x="21204" y="4024"/>
                    <a:pt x="21364" y="6350"/>
                    <a:pt x="21444" y="8344"/>
                  </a:cubicBezTo>
                  <a:cubicBezTo>
                    <a:pt x="21524" y="10338"/>
                    <a:pt x="21524" y="11999"/>
                    <a:pt x="21444" y="13661"/>
                  </a:cubicBezTo>
                  <a:cubicBezTo>
                    <a:pt x="21364" y="15322"/>
                    <a:pt x="21204" y="16984"/>
                    <a:pt x="21044" y="17649"/>
                  </a:cubicBezTo>
                  <a:cubicBezTo>
                    <a:pt x="20884" y="18313"/>
                    <a:pt x="20724" y="17981"/>
                    <a:pt x="20564" y="17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541175" y="5606533"/>
              <a:ext cx="125781" cy="1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48" fill="norm" stroke="1" extrusionOk="0">
                  <a:moveTo>
                    <a:pt x="3168" y="2816"/>
                  </a:moveTo>
                  <a:cubicBezTo>
                    <a:pt x="2088" y="1664"/>
                    <a:pt x="1008" y="512"/>
                    <a:pt x="828" y="656"/>
                  </a:cubicBezTo>
                  <a:cubicBezTo>
                    <a:pt x="648" y="800"/>
                    <a:pt x="1368" y="2240"/>
                    <a:pt x="1728" y="5408"/>
                  </a:cubicBezTo>
                  <a:cubicBezTo>
                    <a:pt x="2088" y="8576"/>
                    <a:pt x="2088" y="13472"/>
                    <a:pt x="1908" y="16640"/>
                  </a:cubicBezTo>
                  <a:cubicBezTo>
                    <a:pt x="1728" y="19808"/>
                    <a:pt x="1368" y="21248"/>
                    <a:pt x="1008" y="21248"/>
                  </a:cubicBezTo>
                  <a:cubicBezTo>
                    <a:pt x="648" y="21248"/>
                    <a:pt x="288" y="19808"/>
                    <a:pt x="108" y="17360"/>
                  </a:cubicBezTo>
                  <a:cubicBezTo>
                    <a:pt x="-72" y="14912"/>
                    <a:pt x="-72" y="11456"/>
                    <a:pt x="468" y="8576"/>
                  </a:cubicBezTo>
                  <a:cubicBezTo>
                    <a:pt x="1008" y="5696"/>
                    <a:pt x="2088" y="3392"/>
                    <a:pt x="3168" y="3104"/>
                  </a:cubicBezTo>
                  <a:cubicBezTo>
                    <a:pt x="4248" y="2816"/>
                    <a:pt x="5328" y="4544"/>
                    <a:pt x="6048" y="6128"/>
                  </a:cubicBezTo>
                  <a:cubicBezTo>
                    <a:pt x="6768" y="7712"/>
                    <a:pt x="7128" y="9152"/>
                    <a:pt x="7488" y="10592"/>
                  </a:cubicBezTo>
                  <a:cubicBezTo>
                    <a:pt x="7848" y="12032"/>
                    <a:pt x="8208" y="13472"/>
                    <a:pt x="8568" y="13328"/>
                  </a:cubicBezTo>
                  <a:cubicBezTo>
                    <a:pt x="8928" y="13184"/>
                    <a:pt x="9288" y="11456"/>
                    <a:pt x="10548" y="9008"/>
                  </a:cubicBezTo>
                  <a:cubicBezTo>
                    <a:pt x="11808" y="6560"/>
                    <a:pt x="13968" y="3392"/>
                    <a:pt x="15948" y="1664"/>
                  </a:cubicBezTo>
                  <a:cubicBezTo>
                    <a:pt x="17928" y="-64"/>
                    <a:pt x="19728" y="-352"/>
                    <a:pt x="20628" y="368"/>
                  </a:cubicBezTo>
                  <a:cubicBezTo>
                    <a:pt x="21528" y="1088"/>
                    <a:pt x="21528" y="2816"/>
                    <a:pt x="21168" y="6416"/>
                  </a:cubicBezTo>
                  <a:cubicBezTo>
                    <a:pt x="20808" y="10016"/>
                    <a:pt x="20088" y="15488"/>
                    <a:pt x="19368" y="20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680925" y="5613250"/>
              <a:ext cx="221776" cy="12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784" fill="norm" stroke="1" extrusionOk="0">
                  <a:moveTo>
                    <a:pt x="3010" y="11018"/>
                  </a:moveTo>
                  <a:cubicBezTo>
                    <a:pt x="3825" y="9938"/>
                    <a:pt x="4641" y="8858"/>
                    <a:pt x="5456" y="6878"/>
                  </a:cubicBezTo>
                  <a:cubicBezTo>
                    <a:pt x="6271" y="4898"/>
                    <a:pt x="7086" y="2018"/>
                    <a:pt x="6984" y="758"/>
                  </a:cubicBezTo>
                  <a:cubicBezTo>
                    <a:pt x="6882" y="-502"/>
                    <a:pt x="5863" y="-142"/>
                    <a:pt x="4641" y="1478"/>
                  </a:cubicBezTo>
                  <a:cubicBezTo>
                    <a:pt x="3418" y="3098"/>
                    <a:pt x="1992" y="5978"/>
                    <a:pt x="1075" y="8498"/>
                  </a:cubicBezTo>
                  <a:cubicBezTo>
                    <a:pt x="158" y="11018"/>
                    <a:pt x="-250" y="13178"/>
                    <a:pt x="158" y="15518"/>
                  </a:cubicBezTo>
                  <a:cubicBezTo>
                    <a:pt x="565" y="17858"/>
                    <a:pt x="1788" y="20378"/>
                    <a:pt x="4131" y="20738"/>
                  </a:cubicBezTo>
                  <a:cubicBezTo>
                    <a:pt x="6475" y="21098"/>
                    <a:pt x="9939" y="19298"/>
                    <a:pt x="12690" y="16958"/>
                  </a:cubicBezTo>
                  <a:cubicBezTo>
                    <a:pt x="15441" y="14618"/>
                    <a:pt x="17478" y="11738"/>
                    <a:pt x="18599" y="9398"/>
                  </a:cubicBezTo>
                  <a:cubicBezTo>
                    <a:pt x="19720" y="7058"/>
                    <a:pt x="19924" y="5258"/>
                    <a:pt x="19414" y="4178"/>
                  </a:cubicBezTo>
                  <a:cubicBezTo>
                    <a:pt x="18905" y="3098"/>
                    <a:pt x="17682" y="2738"/>
                    <a:pt x="15848" y="3638"/>
                  </a:cubicBezTo>
                  <a:cubicBezTo>
                    <a:pt x="14014" y="4538"/>
                    <a:pt x="11569" y="6698"/>
                    <a:pt x="10244" y="8678"/>
                  </a:cubicBezTo>
                  <a:cubicBezTo>
                    <a:pt x="8920" y="10658"/>
                    <a:pt x="8716" y="12458"/>
                    <a:pt x="9327" y="14618"/>
                  </a:cubicBezTo>
                  <a:cubicBezTo>
                    <a:pt x="9939" y="16778"/>
                    <a:pt x="11365" y="19298"/>
                    <a:pt x="12588" y="20018"/>
                  </a:cubicBezTo>
                  <a:cubicBezTo>
                    <a:pt x="13810" y="20738"/>
                    <a:pt x="14829" y="19658"/>
                    <a:pt x="15746" y="18038"/>
                  </a:cubicBezTo>
                  <a:cubicBezTo>
                    <a:pt x="16663" y="16418"/>
                    <a:pt x="17478" y="14258"/>
                    <a:pt x="18395" y="14078"/>
                  </a:cubicBezTo>
                  <a:cubicBezTo>
                    <a:pt x="19312" y="13898"/>
                    <a:pt x="20331" y="15698"/>
                    <a:pt x="21350" y="17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909776" y="5641663"/>
              <a:ext cx="102557" cy="1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064" fill="norm" stroke="1" extrusionOk="0">
                  <a:moveTo>
                    <a:pt x="4937" y="5379"/>
                  </a:moveTo>
                  <a:cubicBezTo>
                    <a:pt x="4090" y="8822"/>
                    <a:pt x="3243" y="12266"/>
                    <a:pt x="2396" y="15240"/>
                  </a:cubicBezTo>
                  <a:cubicBezTo>
                    <a:pt x="1549" y="18214"/>
                    <a:pt x="702" y="20718"/>
                    <a:pt x="279" y="21031"/>
                  </a:cubicBezTo>
                  <a:cubicBezTo>
                    <a:pt x="-145" y="21344"/>
                    <a:pt x="-145" y="19466"/>
                    <a:pt x="702" y="16179"/>
                  </a:cubicBezTo>
                  <a:cubicBezTo>
                    <a:pt x="1549" y="12892"/>
                    <a:pt x="3243" y="8196"/>
                    <a:pt x="4514" y="5066"/>
                  </a:cubicBezTo>
                  <a:cubicBezTo>
                    <a:pt x="5784" y="1935"/>
                    <a:pt x="6631" y="370"/>
                    <a:pt x="9596" y="57"/>
                  </a:cubicBezTo>
                  <a:cubicBezTo>
                    <a:pt x="12561" y="-256"/>
                    <a:pt x="17643" y="683"/>
                    <a:pt x="19549" y="3970"/>
                  </a:cubicBezTo>
                  <a:cubicBezTo>
                    <a:pt x="21455" y="7257"/>
                    <a:pt x="20184" y="12892"/>
                    <a:pt x="18914" y="18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346950" y="6102269"/>
              <a:ext cx="144022" cy="39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37" fill="norm" stroke="1" extrusionOk="0">
                  <a:moveTo>
                    <a:pt x="4563" y="7868"/>
                  </a:moveTo>
                  <a:cubicBezTo>
                    <a:pt x="4868" y="7303"/>
                    <a:pt x="5172" y="6737"/>
                    <a:pt x="5172" y="6737"/>
                  </a:cubicBezTo>
                  <a:cubicBezTo>
                    <a:pt x="5172" y="6737"/>
                    <a:pt x="4868" y="7303"/>
                    <a:pt x="4715" y="9621"/>
                  </a:cubicBezTo>
                  <a:cubicBezTo>
                    <a:pt x="4563" y="11940"/>
                    <a:pt x="4563" y="16011"/>
                    <a:pt x="4107" y="18386"/>
                  </a:cubicBezTo>
                  <a:cubicBezTo>
                    <a:pt x="3651" y="20760"/>
                    <a:pt x="2738" y="21439"/>
                    <a:pt x="2282" y="21326"/>
                  </a:cubicBezTo>
                  <a:cubicBezTo>
                    <a:pt x="1825" y="21213"/>
                    <a:pt x="1825" y="20308"/>
                    <a:pt x="1369" y="18046"/>
                  </a:cubicBezTo>
                  <a:cubicBezTo>
                    <a:pt x="913" y="15785"/>
                    <a:pt x="0" y="12166"/>
                    <a:pt x="0" y="9338"/>
                  </a:cubicBezTo>
                  <a:cubicBezTo>
                    <a:pt x="0" y="6511"/>
                    <a:pt x="913" y="4476"/>
                    <a:pt x="2434" y="3005"/>
                  </a:cubicBezTo>
                  <a:cubicBezTo>
                    <a:pt x="3955" y="1535"/>
                    <a:pt x="6085" y="631"/>
                    <a:pt x="8975" y="235"/>
                  </a:cubicBezTo>
                  <a:cubicBezTo>
                    <a:pt x="11865" y="-161"/>
                    <a:pt x="15515" y="-48"/>
                    <a:pt x="17949" y="518"/>
                  </a:cubicBezTo>
                  <a:cubicBezTo>
                    <a:pt x="20383" y="1083"/>
                    <a:pt x="21600" y="2101"/>
                    <a:pt x="19927" y="3684"/>
                  </a:cubicBezTo>
                  <a:cubicBezTo>
                    <a:pt x="18254" y="5267"/>
                    <a:pt x="13690" y="7416"/>
                    <a:pt x="9887" y="8830"/>
                  </a:cubicBezTo>
                  <a:cubicBezTo>
                    <a:pt x="6085" y="10243"/>
                    <a:pt x="3042" y="10922"/>
                    <a:pt x="0" y="1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412550" y="6349917"/>
              <a:ext cx="117130" cy="12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0877" fill="norm" stroke="1" extrusionOk="0">
                  <a:moveTo>
                    <a:pt x="17506" y="3505"/>
                  </a:moveTo>
                  <a:cubicBezTo>
                    <a:pt x="13782" y="3139"/>
                    <a:pt x="10058" y="2773"/>
                    <a:pt x="7078" y="4237"/>
                  </a:cubicBezTo>
                  <a:cubicBezTo>
                    <a:pt x="4099" y="5702"/>
                    <a:pt x="1864" y="8997"/>
                    <a:pt x="747" y="11559"/>
                  </a:cubicBezTo>
                  <a:cubicBezTo>
                    <a:pt x="-370" y="14122"/>
                    <a:pt x="-370" y="15952"/>
                    <a:pt x="1678" y="17783"/>
                  </a:cubicBezTo>
                  <a:cubicBezTo>
                    <a:pt x="3727" y="19613"/>
                    <a:pt x="7823" y="21444"/>
                    <a:pt x="11547" y="20712"/>
                  </a:cubicBezTo>
                  <a:cubicBezTo>
                    <a:pt x="15271" y="19980"/>
                    <a:pt x="18623" y="16685"/>
                    <a:pt x="19927" y="13024"/>
                  </a:cubicBezTo>
                  <a:cubicBezTo>
                    <a:pt x="21230" y="9363"/>
                    <a:pt x="20485" y="5336"/>
                    <a:pt x="19182" y="2956"/>
                  </a:cubicBezTo>
                  <a:cubicBezTo>
                    <a:pt x="17878" y="576"/>
                    <a:pt x="16016" y="-156"/>
                    <a:pt x="14340" y="27"/>
                  </a:cubicBezTo>
                  <a:cubicBezTo>
                    <a:pt x="12664" y="210"/>
                    <a:pt x="11175" y="1308"/>
                    <a:pt x="11361" y="2407"/>
                  </a:cubicBezTo>
                  <a:cubicBezTo>
                    <a:pt x="11547" y="3505"/>
                    <a:pt x="13409" y="4603"/>
                    <a:pt x="15271" y="57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566223" y="6290545"/>
              <a:ext cx="91877" cy="19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270" fill="norm" stroke="1" extrusionOk="0">
                  <a:moveTo>
                    <a:pt x="20835" y="3902"/>
                  </a:moveTo>
                  <a:cubicBezTo>
                    <a:pt x="19395" y="2728"/>
                    <a:pt x="17955" y="1554"/>
                    <a:pt x="15795" y="850"/>
                  </a:cubicBezTo>
                  <a:cubicBezTo>
                    <a:pt x="13635" y="146"/>
                    <a:pt x="10755" y="-89"/>
                    <a:pt x="8115" y="28"/>
                  </a:cubicBezTo>
                  <a:cubicBezTo>
                    <a:pt x="5475" y="146"/>
                    <a:pt x="3075" y="615"/>
                    <a:pt x="3315" y="2376"/>
                  </a:cubicBezTo>
                  <a:cubicBezTo>
                    <a:pt x="3555" y="4137"/>
                    <a:pt x="6435" y="7189"/>
                    <a:pt x="8835" y="9185"/>
                  </a:cubicBezTo>
                  <a:cubicBezTo>
                    <a:pt x="11235" y="11181"/>
                    <a:pt x="13155" y="12120"/>
                    <a:pt x="13395" y="13998"/>
                  </a:cubicBezTo>
                  <a:cubicBezTo>
                    <a:pt x="13635" y="15876"/>
                    <a:pt x="12195" y="18694"/>
                    <a:pt x="10035" y="20102"/>
                  </a:cubicBezTo>
                  <a:cubicBezTo>
                    <a:pt x="7875" y="21511"/>
                    <a:pt x="4995" y="21511"/>
                    <a:pt x="2835" y="20807"/>
                  </a:cubicBezTo>
                  <a:cubicBezTo>
                    <a:pt x="675" y="20102"/>
                    <a:pt x="-765" y="18694"/>
                    <a:pt x="435" y="16463"/>
                  </a:cubicBezTo>
                  <a:cubicBezTo>
                    <a:pt x="1635" y="14233"/>
                    <a:pt x="5475" y="11181"/>
                    <a:pt x="9315" y="8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731405" y="6077807"/>
              <a:ext cx="104496" cy="34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55" fill="norm" stroke="1" extrusionOk="0">
                  <a:moveTo>
                    <a:pt x="7071" y="1195"/>
                  </a:moveTo>
                  <a:cubicBezTo>
                    <a:pt x="8799" y="541"/>
                    <a:pt x="10527" y="-114"/>
                    <a:pt x="10743" y="17"/>
                  </a:cubicBezTo>
                  <a:cubicBezTo>
                    <a:pt x="10959" y="148"/>
                    <a:pt x="9663" y="1064"/>
                    <a:pt x="7719" y="3748"/>
                  </a:cubicBezTo>
                  <a:cubicBezTo>
                    <a:pt x="5775" y="6431"/>
                    <a:pt x="3183" y="10882"/>
                    <a:pt x="1671" y="13959"/>
                  </a:cubicBezTo>
                  <a:cubicBezTo>
                    <a:pt x="159" y="17035"/>
                    <a:pt x="-273" y="18737"/>
                    <a:pt x="159" y="19850"/>
                  </a:cubicBezTo>
                  <a:cubicBezTo>
                    <a:pt x="591" y="20962"/>
                    <a:pt x="1887" y="21486"/>
                    <a:pt x="5559" y="21159"/>
                  </a:cubicBezTo>
                  <a:cubicBezTo>
                    <a:pt x="9231" y="20831"/>
                    <a:pt x="15279" y="19653"/>
                    <a:pt x="21327" y="18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7702549" y="6238711"/>
              <a:ext cx="228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10200"/>
                  </a:moveTo>
                  <a:cubicBezTo>
                    <a:pt x="5000" y="9565"/>
                    <a:pt x="10000" y="8930"/>
                    <a:pt x="13000" y="8612"/>
                  </a:cubicBezTo>
                  <a:cubicBezTo>
                    <a:pt x="16000" y="8294"/>
                    <a:pt x="17000" y="8294"/>
                    <a:pt x="17600" y="7500"/>
                  </a:cubicBezTo>
                  <a:cubicBezTo>
                    <a:pt x="18200" y="6706"/>
                    <a:pt x="18400" y="5118"/>
                    <a:pt x="18200" y="3689"/>
                  </a:cubicBezTo>
                  <a:cubicBezTo>
                    <a:pt x="18000" y="2259"/>
                    <a:pt x="17400" y="989"/>
                    <a:pt x="16600" y="353"/>
                  </a:cubicBezTo>
                  <a:cubicBezTo>
                    <a:pt x="15800" y="-282"/>
                    <a:pt x="14800" y="-282"/>
                    <a:pt x="13400" y="2259"/>
                  </a:cubicBezTo>
                  <a:cubicBezTo>
                    <a:pt x="12000" y="4800"/>
                    <a:pt x="10200" y="9883"/>
                    <a:pt x="9400" y="13377"/>
                  </a:cubicBezTo>
                  <a:cubicBezTo>
                    <a:pt x="8600" y="16871"/>
                    <a:pt x="8800" y="18777"/>
                    <a:pt x="10000" y="19889"/>
                  </a:cubicBezTo>
                  <a:cubicBezTo>
                    <a:pt x="11200" y="21000"/>
                    <a:pt x="13400" y="21318"/>
                    <a:pt x="15500" y="20524"/>
                  </a:cubicBezTo>
                  <a:cubicBezTo>
                    <a:pt x="17600" y="19730"/>
                    <a:pt x="19600" y="17824"/>
                    <a:pt x="21600" y="159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7943850" y="6243180"/>
              <a:ext cx="146050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558"/>
                  </a:moveTo>
                  <a:cubicBezTo>
                    <a:pt x="3130" y="6253"/>
                    <a:pt x="6261" y="9947"/>
                    <a:pt x="7983" y="12647"/>
                  </a:cubicBezTo>
                  <a:cubicBezTo>
                    <a:pt x="9704" y="15347"/>
                    <a:pt x="10017" y="17053"/>
                    <a:pt x="9548" y="18616"/>
                  </a:cubicBezTo>
                  <a:cubicBezTo>
                    <a:pt x="9078" y="20179"/>
                    <a:pt x="7826" y="21600"/>
                    <a:pt x="7200" y="21458"/>
                  </a:cubicBezTo>
                  <a:cubicBezTo>
                    <a:pt x="6574" y="21316"/>
                    <a:pt x="6574" y="19611"/>
                    <a:pt x="7357" y="16626"/>
                  </a:cubicBezTo>
                  <a:cubicBezTo>
                    <a:pt x="8139" y="13642"/>
                    <a:pt x="9704" y="9379"/>
                    <a:pt x="11113" y="6821"/>
                  </a:cubicBezTo>
                  <a:cubicBezTo>
                    <a:pt x="12522" y="4263"/>
                    <a:pt x="13774" y="3411"/>
                    <a:pt x="14713" y="3695"/>
                  </a:cubicBezTo>
                  <a:cubicBezTo>
                    <a:pt x="15652" y="3979"/>
                    <a:pt x="16278" y="5400"/>
                    <a:pt x="16591" y="7247"/>
                  </a:cubicBezTo>
                  <a:cubicBezTo>
                    <a:pt x="16904" y="9095"/>
                    <a:pt x="16904" y="11368"/>
                    <a:pt x="16748" y="13216"/>
                  </a:cubicBezTo>
                  <a:cubicBezTo>
                    <a:pt x="16591" y="15063"/>
                    <a:pt x="16278" y="16484"/>
                    <a:pt x="16122" y="16342"/>
                  </a:cubicBezTo>
                  <a:cubicBezTo>
                    <a:pt x="15965" y="16200"/>
                    <a:pt x="15965" y="14495"/>
                    <a:pt x="16904" y="11511"/>
                  </a:cubicBezTo>
                  <a:cubicBezTo>
                    <a:pt x="17843" y="8526"/>
                    <a:pt x="19722" y="42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097148" y="6300330"/>
              <a:ext cx="68952" cy="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02" fill="norm" stroke="1" extrusionOk="0">
                  <a:moveTo>
                    <a:pt x="21322" y="0"/>
                  </a:moveTo>
                  <a:cubicBezTo>
                    <a:pt x="15431" y="1964"/>
                    <a:pt x="9540" y="3927"/>
                    <a:pt x="5940" y="6136"/>
                  </a:cubicBezTo>
                  <a:cubicBezTo>
                    <a:pt x="2340" y="8345"/>
                    <a:pt x="1031" y="10800"/>
                    <a:pt x="377" y="13255"/>
                  </a:cubicBezTo>
                  <a:cubicBezTo>
                    <a:pt x="-278" y="15709"/>
                    <a:pt x="-278" y="18164"/>
                    <a:pt x="2013" y="19636"/>
                  </a:cubicBezTo>
                  <a:cubicBezTo>
                    <a:pt x="4304" y="21109"/>
                    <a:pt x="8886" y="21600"/>
                    <a:pt x="12158" y="20864"/>
                  </a:cubicBezTo>
                  <a:cubicBezTo>
                    <a:pt x="15431" y="20127"/>
                    <a:pt x="17395" y="18164"/>
                    <a:pt x="18377" y="15955"/>
                  </a:cubicBezTo>
                  <a:cubicBezTo>
                    <a:pt x="19358" y="13745"/>
                    <a:pt x="19358" y="11291"/>
                    <a:pt x="17722" y="9327"/>
                  </a:cubicBezTo>
                  <a:cubicBezTo>
                    <a:pt x="16086" y="7364"/>
                    <a:pt x="12813" y="5891"/>
                    <a:pt x="9540" y="4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172450" y="6211430"/>
              <a:ext cx="127000" cy="19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9651"/>
                  </a:moveTo>
                  <a:cubicBezTo>
                    <a:pt x="1800" y="9191"/>
                    <a:pt x="3600" y="8732"/>
                    <a:pt x="5760" y="9421"/>
                  </a:cubicBezTo>
                  <a:cubicBezTo>
                    <a:pt x="7920" y="10111"/>
                    <a:pt x="10440" y="11949"/>
                    <a:pt x="11880" y="13443"/>
                  </a:cubicBezTo>
                  <a:cubicBezTo>
                    <a:pt x="13320" y="14936"/>
                    <a:pt x="13680" y="16085"/>
                    <a:pt x="13320" y="17234"/>
                  </a:cubicBezTo>
                  <a:cubicBezTo>
                    <a:pt x="12960" y="18383"/>
                    <a:pt x="11880" y="19532"/>
                    <a:pt x="10440" y="20336"/>
                  </a:cubicBezTo>
                  <a:cubicBezTo>
                    <a:pt x="9000" y="21140"/>
                    <a:pt x="7200" y="21600"/>
                    <a:pt x="5940" y="21255"/>
                  </a:cubicBezTo>
                  <a:cubicBezTo>
                    <a:pt x="4680" y="20911"/>
                    <a:pt x="3960" y="19762"/>
                    <a:pt x="4500" y="17464"/>
                  </a:cubicBezTo>
                  <a:cubicBezTo>
                    <a:pt x="5040" y="15166"/>
                    <a:pt x="6840" y="11719"/>
                    <a:pt x="9900" y="8617"/>
                  </a:cubicBezTo>
                  <a:cubicBezTo>
                    <a:pt x="12960" y="5515"/>
                    <a:pt x="17280" y="2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8487002" y="6281280"/>
              <a:ext cx="16169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074" y="7200"/>
                  </a:moveTo>
                  <a:cubicBezTo>
                    <a:pt x="1233" y="8800"/>
                    <a:pt x="391" y="10400"/>
                    <a:pt x="111" y="11600"/>
                  </a:cubicBezTo>
                  <a:cubicBezTo>
                    <a:pt x="-170" y="12800"/>
                    <a:pt x="111" y="13600"/>
                    <a:pt x="672" y="13000"/>
                  </a:cubicBezTo>
                  <a:cubicBezTo>
                    <a:pt x="1233" y="12400"/>
                    <a:pt x="2074" y="10400"/>
                    <a:pt x="3056" y="10000"/>
                  </a:cubicBezTo>
                  <a:cubicBezTo>
                    <a:pt x="4038" y="9600"/>
                    <a:pt x="5160" y="10800"/>
                    <a:pt x="6001" y="12400"/>
                  </a:cubicBezTo>
                  <a:cubicBezTo>
                    <a:pt x="6843" y="14000"/>
                    <a:pt x="7404" y="16000"/>
                    <a:pt x="7825" y="16000"/>
                  </a:cubicBezTo>
                  <a:cubicBezTo>
                    <a:pt x="8246" y="16000"/>
                    <a:pt x="8526" y="14000"/>
                    <a:pt x="9508" y="11400"/>
                  </a:cubicBezTo>
                  <a:cubicBezTo>
                    <a:pt x="10490" y="8800"/>
                    <a:pt x="12173" y="5600"/>
                    <a:pt x="13575" y="3400"/>
                  </a:cubicBezTo>
                  <a:cubicBezTo>
                    <a:pt x="14978" y="1200"/>
                    <a:pt x="16100" y="0"/>
                    <a:pt x="17222" y="0"/>
                  </a:cubicBezTo>
                  <a:cubicBezTo>
                    <a:pt x="18344" y="0"/>
                    <a:pt x="19466" y="1200"/>
                    <a:pt x="20168" y="5000"/>
                  </a:cubicBezTo>
                  <a:cubicBezTo>
                    <a:pt x="20869" y="8800"/>
                    <a:pt x="21149" y="15200"/>
                    <a:pt x="2143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680450" y="6279163"/>
              <a:ext cx="114300" cy="10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11631"/>
                  </a:moveTo>
                  <a:cubicBezTo>
                    <a:pt x="3600" y="9554"/>
                    <a:pt x="7200" y="7477"/>
                    <a:pt x="9200" y="5400"/>
                  </a:cubicBezTo>
                  <a:cubicBezTo>
                    <a:pt x="11200" y="3323"/>
                    <a:pt x="11600" y="1247"/>
                    <a:pt x="10800" y="416"/>
                  </a:cubicBezTo>
                  <a:cubicBezTo>
                    <a:pt x="10000" y="-415"/>
                    <a:pt x="8000" y="0"/>
                    <a:pt x="6000" y="1662"/>
                  </a:cubicBezTo>
                  <a:cubicBezTo>
                    <a:pt x="4000" y="3323"/>
                    <a:pt x="2000" y="6231"/>
                    <a:pt x="1400" y="9554"/>
                  </a:cubicBezTo>
                  <a:cubicBezTo>
                    <a:pt x="800" y="12877"/>
                    <a:pt x="1600" y="16616"/>
                    <a:pt x="4200" y="18693"/>
                  </a:cubicBezTo>
                  <a:cubicBezTo>
                    <a:pt x="6800" y="20770"/>
                    <a:pt x="11200" y="21185"/>
                    <a:pt x="14400" y="20770"/>
                  </a:cubicBezTo>
                  <a:cubicBezTo>
                    <a:pt x="17600" y="20354"/>
                    <a:pt x="19600" y="19108"/>
                    <a:pt x="21600" y="178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8779933" y="6278763"/>
              <a:ext cx="116418" cy="8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8" fill="norm" stroke="1" extrusionOk="0">
                  <a:moveTo>
                    <a:pt x="19244" y="8326"/>
                  </a:moveTo>
                  <a:cubicBezTo>
                    <a:pt x="18458" y="5754"/>
                    <a:pt x="17673" y="3183"/>
                    <a:pt x="15316" y="1640"/>
                  </a:cubicBezTo>
                  <a:cubicBezTo>
                    <a:pt x="12960" y="97"/>
                    <a:pt x="9033" y="-417"/>
                    <a:pt x="6480" y="354"/>
                  </a:cubicBezTo>
                  <a:cubicBezTo>
                    <a:pt x="3927" y="1126"/>
                    <a:pt x="2749" y="3183"/>
                    <a:pt x="1767" y="5497"/>
                  </a:cubicBezTo>
                  <a:cubicBezTo>
                    <a:pt x="785" y="7812"/>
                    <a:pt x="0" y="10383"/>
                    <a:pt x="0" y="13212"/>
                  </a:cubicBezTo>
                  <a:cubicBezTo>
                    <a:pt x="0" y="16040"/>
                    <a:pt x="785" y="19126"/>
                    <a:pt x="2160" y="20154"/>
                  </a:cubicBezTo>
                  <a:cubicBezTo>
                    <a:pt x="3535" y="21183"/>
                    <a:pt x="5498" y="20154"/>
                    <a:pt x="7658" y="18097"/>
                  </a:cubicBezTo>
                  <a:cubicBezTo>
                    <a:pt x="9818" y="16040"/>
                    <a:pt x="12175" y="12954"/>
                    <a:pt x="13549" y="12954"/>
                  </a:cubicBezTo>
                  <a:cubicBezTo>
                    <a:pt x="14924" y="12954"/>
                    <a:pt x="15316" y="16040"/>
                    <a:pt x="16495" y="17583"/>
                  </a:cubicBezTo>
                  <a:cubicBezTo>
                    <a:pt x="17673" y="19126"/>
                    <a:pt x="19636" y="19126"/>
                    <a:pt x="21600" y="191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8921699" y="6256824"/>
              <a:ext cx="82652" cy="1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411" fill="norm" stroke="1" extrusionOk="0">
                  <a:moveTo>
                    <a:pt x="1593" y="6164"/>
                  </a:moveTo>
                  <a:cubicBezTo>
                    <a:pt x="540" y="8705"/>
                    <a:pt x="-514" y="11246"/>
                    <a:pt x="276" y="10611"/>
                  </a:cubicBezTo>
                  <a:cubicBezTo>
                    <a:pt x="1066" y="9976"/>
                    <a:pt x="3701" y="6164"/>
                    <a:pt x="6335" y="3623"/>
                  </a:cubicBezTo>
                  <a:cubicBezTo>
                    <a:pt x="8969" y="1082"/>
                    <a:pt x="11603" y="-189"/>
                    <a:pt x="14237" y="23"/>
                  </a:cubicBezTo>
                  <a:cubicBezTo>
                    <a:pt x="16871" y="235"/>
                    <a:pt x="19506" y="1929"/>
                    <a:pt x="20296" y="5740"/>
                  </a:cubicBezTo>
                  <a:cubicBezTo>
                    <a:pt x="21086" y="9552"/>
                    <a:pt x="20032" y="15482"/>
                    <a:pt x="18979" y="21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483600" y="6344780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88835" y="7545983"/>
              <a:ext cx="289015" cy="36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15" fill="norm" stroke="1" extrusionOk="0">
                  <a:moveTo>
                    <a:pt x="11122" y="4752"/>
                  </a:moveTo>
                  <a:cubicBezTo>
                    <a:pt x="11122" y="4135"/>
                    <a:pt x="11122" y="3518"/>
                    <a:pt x="11043" y="2901"/>
                  </a:cubicBezTo>
                  <a:cubicBezTo>
                    <a:pt x="10964" y="2284"/>
                    <a:pt x="10807" y="1666"/>
                    <a:pt x="10334" y="1420"/>
                  </a:cubicBezTo>
                  <a:cubicBezTo>
                    <a:pt x="9861" y="1173"/>
                    <a:pt x="9073" y="1296"/>
                    <a:pt x="7575" y="2345"/>
                  </a:cubicBezTo>
                  <a:cubicBezTo>
                    <a:pt x="6077" y="3394"/>
                    <a:pt x="3870" y="5369"/>
                    <a:pt x="2372" y="7900"/>
                  </a:cubicBezTo>
                  <a:cubicBezTo>
                    <a:pt x="874" y="10430"/>
                    <a:pt x="86" y="13516"/>
                    <a:pt x="7" y="15737"/>
                  </a:cubicBezTo>
                  <a:cubicBezTo>
                    <a:pt x="-72" y="17959"/>
                    <a:pt x="559" y="19317"/>
                    <a:pt x="1268" y="20181"/>
                  </a:cubicBezTo>
                  <a:cubicBezTo>
                    <a:pt x="1978" y="21045"/>
                    <a:pt x="2766" y="21415"/>
                    <a:pt x="4343" y="21292"/>
                  </a:cubicBezTo>
                  <a:cubicBezTo>
                    <a:pt x="5919" y="21168"/>
                    <a:pt x="8284" y="20551"/>
                    <a:pt x="10334" y="19317"/>
                  </a:cubicBezTo>
                  <a:cubicBezTo>
                    <a:pt x="12383" y="18082"/>
                    <a:pt x="14118" y="16231"/>
                    <a:pt x="15064" y="13886"/>
                  </a:cubicBezTo>
                  <a:cubicBezTo>
                    <a:pt x="16010" y="11541"/>
                    <a:pt x="16167" y="8702"/>
                    <a:pt x="15694" y="6357"/>
                  </a:cubicBezTo>
                  <a:cubicBezTo>
                    <a:pt x="15221" y="4012"/>
                    <a:pt x="14118" y="2160"/>
                    <a:pt x="12620" y="1111"/>
                  </a:cubicBezTo>
                  <a:cubicBezTo>
                    <a:pt x="11122" y="62"/>
                    <a:pt x="9230" y="-185"/>
                    <a:pt x="7732" y="124"/>
                  </a:cubicBezTo>
                  <a:cubicBezTo>
                    <a:pt x="6235" y="432"/>
                    <a:pt x="5131" y="1296"/>
                    <a:pt x="4343" y="1975"/>
                  </a:cubicBezTo>
                  <a:cubicBezTo>
                    <a:pt x="3554" y="2654"/>
                    <a:pt x="3081" y="3148"/>
                    <a:pt x="2845" y="3826"/>
                  </a:cubicBezTo>
                  <a:cubicBezTo>
                    <a:pt x="2608" y="4505"/>
                    <a:pt x="2608" y="5369"/>
                    <a:pt x="2845" y="6048"/>
                  </a:cubicBezTo>
                  <a:cubicBezTo>
                    <a:pt x="3081" y="6727"/>
                    <a:pt x="3554" y="7221"/>
                    <a:pt x="4894" y="7653"/>
                  </a:cubicBezTo>
                  <a:cubicBezTo>
                    <a:pt x="6235" y="8085"/>
                    <a:pt x="8442" y="8455"/>
                    <a:pt x="11359" y="8023"/>
                  </a:cubicBezTo>
                  <a:cubicBezTo>
                    <a:pt x="14275" y="7591"/>
                    <a:pt x="17902" y="6357"/>
                    <a:pt x="21528" y="5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37493" y="7299009"/>
              <a:ext cx="145107" cy="15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17" fill="norm" stroke="1" extrusionOk="0">
                  <a:moveTo>
                    <a:pt x="6434" y="7345"/>
                  </a:moveTo>
                  <a:cubicBezTo>
                    <a:pt x="5182" y="10150"/>
                    <a:pt x="3930" y="12955"/>
                    <a:pt x="2677" y="15620"/>
                  </a:cubicBezTo>
                  <a:cubicBezTo>
                    <a:pt x="1425" y="18285"/>
                    <a:pt x="173" y="20810"/>
                    <a:pt x="17" y="21090"/>
                  </a:cubicBezTo>
                  <a:cubicBezTo>
                    <a:pt x="-140" y="21371"/>
                    <a:pt x="799" y="19407"/>
                    <a:pt x="2208" y="16041"/>
                  </a:cubicBezTo>
                  <a:cubicBezTo>
                    <a:pt x="3617" y="12675"/>
                    <a:pt x="5495" y="7906"/>
                    <a:pt x="6747" y="4820"/>
                  </a:cubicBezTo>
                  <a:cubicBezTo>
                    <a:pt x="7999" y="1735"/>
                    <a:pt x="8625" y="332"/>
                    <a:pt x="9564" y="52"/>
                  </a:cubicBezTo>
                  <a:cubicBezTo>
                    <a:pt x="10503" y="-229"/>
                    <a:pt x="11756" y="613"/>
                    <a:pt x="13008" y="3277"/>
                  </a:cubicBezTo>
                  <a:cubicBezTo>
                    <a:pt x="14260" y="5942"/>
                    <a:pt x="15512" y="10431"/>
                    <a:pt x="16921" y="13516"/>
                  </a:cubicBezTo>
                  <a:cubicBezTo>
                    <a:pt x="18330" y="16602"/>
                    <a:pt x="19895" y="18285"/>
                    <a:pt x="21460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27413" y="7882476"/>
              <a:ext cx="157594" cy="19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8" fill="norm" stroke="1" extrusionOk="0">
                  <a:moveTo>
                    <a:pt x="3407" y="7721"/>
                  </a:moveTo>
                  <a:cubicBezTo>
                    <a:pt x="3119" y="11519"/>
                    <a:pt x="2831" y="15317"/>
                    <a:pt x="2399" y="17809"/>
                  </a:cubicBezTo>
                  <a:cubicBezTo>
                    <a:pt x="1967" y="20301"/>
                    <a:pt x="1391" y="21488"/>
                    <a:pt x="959" y="21488"/>
                  </a:cubicBezTo>
                  <a:cubicBezTo>
                    <a:pt x="527" y="21488"/>
                    <a:pt x="239" y="20301"/>
                    <a:pt x="95" y="17690"/>
                  </a:cubicBezTo>
                  <a:cubicBezTo>
                    <a:pt x="-49" y="15079"/>
                    <a:pt x="-49" y="11044"/>
                    <a:pt x="239" y="8433"/>
                  </a:cubicBezTo>
                  <a:cubicBezTo>
                    <a:pt x="527" y="5822"/>
                    <a:pt x="1103" y="4635"/>
                    <a:pt x="2255" y="3211"/>
                  </a:cubicBezTo>
                  <a:cubicBezTo>
                    <a:pt x="3407" y="1787"/>
                    <a:pt x="5135" y="125"/>
                    <a:pt x="6431" y="7"/>
                  </a:cubicBezTo>
                  <a:cubicBezTo>
                    <a:pt x="7727" y="-112"/>
                    <a:pt x="8591" y="1312"/>
                    <a:pt x="9167" y="2618"/>
                  </a:cubicBezTo>
                  <a:cubicBezTo>
                    <a:pt x="9743" y="3923"/>
                    <a:pt x="10031" y="5110"/>
                    <a:pt x="10319" y="6297"/>
                  </a:cubicBezTo>
                  <a:cubicBezTo>
                    <a:pt x="10607" y="7484"/>
                    <a:pt x="10895" y="8670"/>
                    <a:pt x="11471" y="8789"/>
                  </a:cubicBezTo>
                  <a:cubicBezTo>
                    <a:pt x="12047" y="8908"/>
                    <a:pt x="12911" y="7958"/>
                    <a:pt x="13487" y="6890"/>
                  </a:cubicBezTo>
                  <a:cubicBezTo>
                    <a:pt x="14063" y="5822"/>
                    <a:pt x="14351" y="4635"/>
                    <a:pt x="15215" y="3211"/>
                  </a:cubicBezTo>
                  <a:cubicBezTo>
                    <a:pt x="16079" y="1787"/>
                    <a:pt x="17519" y="125"/>
                    <a:pt x="18671" y="125"/>
                  </a:cubicBezTo>
                  <a:cubicBezTo>
                    <a:pt x="19823" y="125"/>
                    <a:pt x="20687" y="1787"/>
                    <a:pt x="21119" y="4517"/>
                  </a:cubicBezTo>
                  <a:cubicBezTo>
                    <a:pt x="21551" y="7246"/>
                    <a:pt x="21551" y="11044"/>
                    <a:pt x="21119" y="13892"/>
                  </a:cubicBezTo>
                  <a:cubicBezTo>
                    <a:pt x="20687" y="16741"/>
                    <a:pt x="19823" y="18640"/>
                    <a:pt x="18959" y="20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733149" y="7848598"/>
              <a:ext cx="102158" cy="22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57" fill="norm" stroke="1" extrusionOk="0">
                  <a:moveTo>
                    <a:pt x="9976" y="6770"/>
                  </a:moveTo>
                  <a:cubicBezTo>
                    <a:pt x="7772" y="8586"/>
                    <a:pt x="5568" y="10403"/>
                    <a:pt x="4025" y="12523"/>
                  </a:cubicBezTo>
                  <a:cubicBezTo>
                    <a:pt x="2482" y="14642"/>
                    <a:pt x="1600" y="17065"/>
                    <a:pt x="939" y="18781"/>
                  </a:cubicBezTo>
                  <a:cubicBezTo>
                    <a:pt x="278" y="20497"/>
                    <a:pt x="-163" y="21506"/>
                    <a:pt x="57" y="21203"/>
                  </a:cubicBezTo>
                  <a:cubicBezTo>
                    <a:pt x="278" y="20900"/>
                    <a:pt x="1159" y="19285"/>
                    <a:pt x="2482" y="16358"/>
                  </a:cubicBezTo>
                  <a:cubicBezTo>
                    <a:pt x="3804" y="13431"/>
                    <a:pt x="5568" y="9192"/>
                    <a:pt x="6890" y="6568"/>
                  </a:cubicBezTo>
                  <a:cubicBezTo>
                    <a:pt x="8213" y="3943"/>
                    <a:pt x="9094" y="2934"/>
                    <a:pt x="10417" y="1925"/>
                  </a:cubicBezTo>
                  <a:cubicBezTo>
                    <a:pt x="11739" y="915"/>
                    <a:pt x="13502" y="-94"/>
                    <a:pt x="15045" y="7"/>
                  </a:cubicBezTo>
                  <a:cubicBezTo>
                    <a:pt x="16588" y="108"/>
                    <a:pt x="17910" y="1319"/>
                    <a:pt x="19013" y="3842"/>
                  </a:cubicBezTo>
                  <a:cubicBezTo>
                    <a:pt x="20115" y="6366"/>
                    <a:pt x="20996" y="10201"/>
                    <a:pt x="21217" y="12725"/>
                  </a:cubicBezTo>
                  <a:cubicBezTo>
                    <a:pt x="21437" y="15248"/>
                    <a:pt x="20996" y="16459"/>
                    <a:pt x="20555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68349" y="7964030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88999" y="7804652"/>
              <a:ext cx="121091" cy="15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739" fill="norm" stroke="1" extrusionOk="0">
                  <a:moveTo>
                    <a:pt x="6590" y="8390"/>
                  </a:moveTo>
                  <a:cubicBezTo>
                    <a:pt x="5492" y="9497"/>
                    <a:pt x="4393" y="10605"/>
                    <a:pt x="3661" y="13513"/>
                  </a:cubicBezTo>
                  <a:cubicBezTo>
                    <a:pt x="2929" y="16420"/>
                    <a:pt x="2563" y="21128"/>
                    <a:pt x="2746" y="20713"/>
                  </a:cubicBezTo>
                  <a:cubicBezTo>
                    <a:pt x="2929" y="20297"/>
                    <a:pt x="3661" y="14759"/>
                    <a:pt x="4759" y="10466"/>
                  </a:cubicBezTo>
                  <a:cubicBezTo>
                    <a:pt x="5858" y="6174"/>
                    <a:pt x="7322" y="3128"/>
                    <a:pt x="8969" y="1466"/>
                  </a:cubicBezTo>
                  <a:cubicBezTo>
                    <a:pt x="10617" y="-195"/>
                    <a:pt x="12447" y="-472"/>
                    <a:pt x="14461" y="774"/>
                  </a:cubicBezTo>
                  <a:cubicBezTo>
                    <a:pt x="16475" y="2020"/>
                    <a:pt x="18671" y="4790"/>
                    <a:pt x="19953" y="6866"/>
                  </a:cubicBezTo>
                  <a:cubicBezTo>
                    <a:pt x="21234" y="8943"/>
                    <a:pt x="21600" y="10328"/>
                    <a:pt x="19037" y="11851"/>
                  </a:cubicBezTo>
                  <a:cubicBezTo>
                    <a:pt x="16475" y="13374"/>
                    <a:pt x="10983" y="15036"/>
                    <a:pt x="7322" y="15728"/>
                  </a:cubicBezTo>
                  <a:cubicBezTo>
                    <a:pt x="3661" y="16420"/>
                    <a:pt x="1831" y="16143"/>
                    <a:pt x="0" y="15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82649" y="796403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295400" y="7665580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339850" y="7830680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970515" y="7523032"/>
              <a:ext cx="251986" cy="23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857" fill="norm" stroke="1" extrusionOk="0">
                  <a:moveTo>
                    <a:pt x="13329" y="4125"/>
                  </a:moveTo>
                  <a:cubicBezTo>
                    <a:pt x="12069" y="2648"/>
                    <a:pt x="10809" y="1171"/>
                    <a:pt x="9729" y="432"/>
                  </a:cubicBezTo>
                  <a:cubicBezTo>
                    <a:pt x="8649" y="-306"/>
                    <a:pt x="7749" y="-306"/>
                    <a:pt x="6129" y="2094"/>
                  </a:cubicBezTo>
                  <a:cubicBezTo>
                    <a:pt x="4509" y="4494"/>
                    <a:pt x="2169" y="9294"/>
                    <a:pt x="999" y="12709"/>
                  </a:cubicBezTo>
                  <a:cubicBezTo>
                    <a:pt x="-171" y="16125"/>
                    <a:pt x="-171" y="18156"/>
                    <a:pt x="279" y="19448"/>
                  </a:cubicBezTo>
                  <a:cubicBezTo>
                    <a:pt x="729" y="20740"/>
                    <a:pt x="1629" y="21294"/>
                    <a:pt x="3339" y="20463"/>
                  </a:cubicBezTo>
                  <a:cubicBezTo>
                    <a:pt x="5049" y="19632"/>
                    <a:pt x="7569" y="17417"/>
                    <a:pt x="9099" y="14463"/>
                  </a:cubicBezTo>
                  <a:cubicBezTo>
                    <a:pt x="10629" y="11509"/>
                    <a:pt x="11169" y="7817"/>
                    <a:pt x="11169" y="5602"/>
                  </a:cubicBezTo>
                  <a:cubicBezTo>
                    <a:pt x="11169" y="3386"/>
                    <a:pt x="10629" y="2648"/>
                    <a:pt x="10269" y="2740"/>
                  </a:cubicBezTo>
                  <a:cubicBezTo>
                    <a:pt x="9909" y="2832"/>
                    <a:pt x="9729" y="3756"/>
                    <a:pt x="10089" y="5509"/>
                  </a:cubicBezTo>
                  <a:cubicBezTo>
                    <a:pt x="10449" y="7263"/>
                    <a:pt x="11349" y="9848"/>
                    <a:pt x="12429" y="11971"/>
                  </a:cubicBezTo>
                  <a:cubicBezTo>
                    <a:pt x="13509" y="14094"/>
                    <a:pt x="14769" y="15756"/>
                    <a:pt x="16299" y="16586"/>
                  </a:cubicBezTo>
                  <a:cubicBezTo>
                    <a:pt x="17829" y="17417"/>
                    <a:pt x="19629" y="17417"/>
                    <a:pt x="21429" y="17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235199" y="7532230"/>
              <a:ext cx="146051" cy="17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3014"/>
                  </a:moveTo>
                  <a:cubicBezTo>
                    <a:pt x="1878" y="2763"/>
                    <a:pt x="3757" y="2512"/>
                    <a:pt x="6417" y="5023"/>
                  </a:cubicBezTo>
                  <a:cubicBezTo>
                    <a:pt x="9078" y="7535"/>
                    <a:pt x="12522" y="12809"/>
                    <a:pt x="13930" y="16074"/>
                  </a:cubicBezTo>
                  <a:cubicBezTo>
                    <a:pt x="15339" y="19340"/>
                    <a:pt x="14713" y="20595"/>
                    <a:pt x="13617" y="21098"/>
                  </a:cubicBezTo>
                  <a:cubicBezTo>
                    <a:pt x="12522" y="21600"/>
                    <a:pt x="10957" y="21349"/>
                    <a:pt x="10174" y="19842"/>
                  </a:cubicBezTo>
                  <a:cubicBezTo>
                    <a:pt x="9391" y="18335"/>
                    <a:pt x="9391" y="15572"/>
                    <a:pt x="10487" y="12181"/>
                  </a:cubicBezTo>
                  <a:cubicBezTo>
                    <a:pt x="11583" y="8791"/>
                    <a:pt x="13774" y="4772"/>
                    <a:pt x="15809" y="2637"/>
                  </a:cubicBezTo>
                  <a:cubicBezTo>
                    <a:pt x="17843" y="502"/>
                    <a:pt x="19722" y="2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427353" y="7542977"/>
              <a:ext cx="116098" cy="38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36" fill="norm" stroke="1" extrusionOk="0">
                  <a:moveTo>
                    <a:pt x="11072" y="4931"/>
                  </a:moveTo>
                  <a:cubicBezTo>
                    <a:pt x="11451" y="3782"/>
                    <a:pt x="11830" y="2633"/>
                    <a:pt x="12020" y="1772"/>
                  </a:cubicBezTo>
                  <a:cubicBezTo>
                    <a:pt x="12209" y="910"/>
                    <a:pt x="12209" y="336"/>
                    <a:pt x="11262" y="106"/>
                  </a:cubicBezTo>
                  <a:cubicBezTo>
                    <a:pt x="10314" y="-124"/>
                    <a:pt x="8420" y="-9"/>
                    <a:pt x="6336" y="738"/>
                  </a:cubicBezTo>
                  <a:cubicBezTo>
                    <a:pt x="4251" y="1485"/>
                    <a:pt x="1978" y="2863"/>
                    <a:pt x="1030" y="4185"/>
                  </a:cubicBezTo>
                  <a:cubicBezTo>
                    <a:pt x="83" y="5506"/>
                    <a:pt x="462" y="6770"/>
                    <a:pt x="1409" y="7574"/>
                  </a:cubicBezTo>
                  <a:cubicBezTo>
                    <a:pt x="2357" y="8378"/>
                    <a:pt x="3872" y="8723"/>
                    <a:pt x="6714" y="8665"/>
                  </a:cubicBezTo>
                  <a:cubicBezTo>
                    <a:pt x="9557" y="8608"/>
                    <a:pt x="13725" y="8148"/>
                    <a:pt x="16188" y="7631"/>
                  </a:cubicBezTo>
                  <a:cubicBezTo>
                    <a:pt x="18651" y="7114"/>
                    <a:pt x="19409" y="6540"/>
                    <a:pt x="19978" y="5793"/>
                  </a:cubicBezTo>
                  <a:cubicBezTo>
                    <a:pt x="20546" y="5046"/>
                    <a:pt x="20925" y="4127"/>
                    <a:pt x="20736" y="4012"/>
                  </a:cubicBezTo>
                  <a:cubicBezTo>
                    <a:pt x="20546" y="3897"/>
                    <a:pt x="19788" y="4587"/>
                    <a:pt x="19409" y="6770"/>
                  </a:cubicBezTo>
                  <a:cubicBezTo>
                    <a:pt x="19030" y="8953"/>
                    <a:pt x="19030" y="12629"/>
                    <a:pt x="18651" y="15214"/>
                  </a:cubicBezTo>
                  <a:cubicBezTo>
                    <a:pt x="18272" y="17799"/>
                    <a:pt x="17514" y="19293"/>
                    <a:pt x="16188" y="20212"/>
                  </a:cubicBezTo>
                  <a:cubicBezTo>
                    <a:pt x="14862" y="21131"/>
                    <a:pt x="12967" y="21476"/>
                    <a:pt x="9936" y="20729"/>
                  </a:cubicBezTo>
                  <a:cubicBezTo>
                    <a:pt x="6904" y="19982"/>
                    <a:pt x="2736" y="18144"/>
                    <a:pt x="1030" y="16880"/>
                  </a:cubicBezTo>
                  <a:cubicBezTo>
                    <a:pt x="-675" y="15616"/>
                    <a:pt x="83" y="14927"/>
                    <a:pt x="841" y="14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514600" y="7583030"/>
              <a:ext cx="44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363515" y="8033880"/>
              <a:ext cx="214585" cy="21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06" fill="norm" stroke="1" extrusionOk="0">
                  <a:moveTo>
                    <a:pt x="9307" y="4447"/>
                  </a:moveTo>
                  <a:cubicBezTo>
                    <a:pt x="9516" y="3388"/>
                    <a:pt x="9726" y="2329"/>
                    <a:pt x="9307" y="1588"/>
                  </a:cubicBezTo>
                  <a:cubicBezTo>
                    <a:pt x="8887" y="847"/>
                    <a:pt x="7839" y="424"/>
                    <a:pt x="6895" y="635"/>
                  </a:cubicBezTo>
                  <a:cubicBezTo>
                    <a:pt x="5951" y="847"/>
                    <a:pt x="5112" y="1694"/>
                    <a:pt x="3854" y="4024"/>
                  </a:cubicBezTo>
                  <a:cubicBezTo>
                    <a:pt x="2596" y="6353"/>
                    <a:pt x="918" y="10165"/>
                    <a:pt x="289" y="13129"/>
                  </a:cubicBezTo>
                  <a:cubicBezTo>
                    <a:pt x="-340" y="16094"/>
                    <a:pt x="79" y="18212"/>
                    <a:pt x="1338" y="19588"/>
                  </a:cubicBezTo>
                  <a:cubicBezTo>
                    <a:pt x="2596" y="20965"/>
                    <a:pt x="4693" y="21600"/>
                    <a:pt x="6476" y="21176"/>
                  </a:cubicBezTo>
                  <a:cubicBezTo>
                    <a:pt x="8258" y="20753"/>
                    <a:pt x="9726" y="19271"/>
                    <a:pt x="10565" y="16306"/>
                  </a:cubicBezTo>
                  <a:cubicBezTo>
                    <a:pt x="11404" y="13341"/>
                    <a:pt x="11613" y="8894"/>
                    <a:pt x="11613" y="6141"/>
                  </a:cubicBezTo>
                  <a:cubicBezTo>
                    <a:pt x="11613" y="3388"/>
                    <a:pt x="11404" y="2329"/>
                    <a:pt x="10250" y="1588"/>
                  </a:cubicBezTo>
                  <a:cubicBezTo>
                    <a:pt x="9097" y="847"/>
                    <a:pt x="7000" y="424"/>
                    <a:pt x="5427" y="318"/>
                  </a:cubicBezTo>
                  <a:cubicBezTo>
                    <a:pt x="3854" y="212"/>
                    <a:pt x="2806" y="424"/>
                    <a:pt x="1967" y="953"/>
                  </a:cubicBezTo>
                  <a:cubicBezTo>
                    <a:pt x="1128" y="1482"/>
                    <a:pt x="499" y="2329"/>
                    <a:pt x="499" y="3176"/>
                  </a:cubicBezTo>
                  <a:cubicBezTo>
                    <a:pt x="499" y="4024"/>
                    <a:pt x="1128" y="4871"/>
                    <a:pt x="2596" y="5400"/>
                  </a:cubicBezTo>
                  <a:cubicBezTo>
                    <a:pt x="4064" y="5929"/>
                    <a:pt x="6371" y="6141"/>
                    <a:pt x="9621" y="5188"/>
                  </a:cubicBezTo>
                  <a:cubicBezTo>
                    <a:pt x="12872" y="4235"/>
                    <a:pt x="17066" y="2118"/>
                    <a:pt x="21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836443" y="7608430"/>
              <a:ext cx="17056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27" fill="norm" stroke="1" extrusionOk="0">
                  <a:moveTo>
                    <a:pt x="2621" y="0"/>
                  </a:moveTo>
                  <a:cubicBezTo>
                    <a:pt x="2884" y="6016"/>
                    <a:pt x="3147" y="12031"/>
                    <a:pt x="2752" y="15722"/>
                  </a:cubicBezTo>
                  <a:cubicBezTo>
                    <a:pt x="2357" y="19413"/>
                    <a:pt x="1303" y="20780"/>
                    <a:pt x="645" y="20780"/>
                  </a:cubicBezTo>
                  <a:cubicBezTo>
                    <a:pt x="-14" y="20780"/>
                    <a:pt x="-277" y="19413"/>
                    <a:pt x="382" y="16269"/>
                  </a:cubicBezTo>
                  <a:cubicBezTo>
                    <a:pt x="1040" y="13124"/>
                    <a:pt x="2621" y="8203"/>
                    <a:pt x="3938" y="5059"/>
                  </a:cubicBezTo>
                  <a:cubicBezTo>
                    <a:pt x="5255" y="1914"/>
                    <a:pt x="6308" y="547"/>
                    <a:pt x="7362" y="274"/>
                  </a:cubicBezTo>
                  <a:cubicBezTo>
                    <a:pt x="8416" y="0"/>
                    <a:pt x="9469" y="821"/>
                    <a:pt x="10391" y="2871"/>
                  </a:cubicBezTo>
                  <a:cubicBezTo>
                    <a:pt x="11313" y="4922"/>
                    <a:pt x="12103" y="8203"/>
                    <a:pt x="12367" y="10527"/>
                  </a:cubicBezTo>
                  <a:cubicBezTo>
                    <a:pt x="12630" y="12851"/>
                    <a:pt x="12367" y="14218"/>
                    <a:pt x="12103" y="14218"/>
                  </a:cubicBezTo>
                  <a:cubicBezTo>
                    <a:pt x="11840" y="14218"/>
                    <a:pt x="11577" y="12851"/>
                    <a:pt x="12235" y="10390"/>
                  </a:cubicBezTo>
                  <a:cubicBezTo>
                    <a:pt x="12894" y="7930"/>
                    <a:pt x="14474" y="4375"/>
                    <a:pt x="15923" y="2324"/>
                  </a:cubicBezTo>
                  <a:cubicBezTo>
                    <a:pt x="17372" y="274"/>
                    <a:pt x="18689" y="-273"/>
                    <a:pt x="19611" y="274"/>
                  </a:cubicBezTo>
                  <a:cubicBezTo>
                    <a:pt x="20533" y="821"/>
                    <a:pt x="21060" y="2461"/>
                    <a:pt x="21191" y="6152"/>
                  </a:cubicBezTo>
                  <a:cubicBezTo>
                    <a:pt x="21323" y="9843"/>
                    <a:pt x="21060" y="15585"/>
                    <a:pt x="20796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053847" y="7624251"/>
              <a:ext cx="152903" cy="13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94" fill="norm" stroke="1" extrusionOk="0">
                  <a:moveTo>
                    <a:pt x="17823" y="6694"/>
                  </a:moveTo>
                  <a:cubicBezTo>
                    <a:pt x="17527" y="4980"/>
                    <a:pt x="17232" y="3265"/>
                    <a:pt x="16492" y="1894"/>
                  </a:cubicBezTo>
                  <a:cubicBezTo>
                    <a:pt x="15752" y="523"/>
                    <a:pt x="14569" y="-506"/>
                    <a:pt x="11906" y="1551"/>
                  </a:cubicBezTo>
                  <a:cubicBezTo>
                    <a:pt x="9242" y="3608"/>
                    <a:pt x="5100" y="8751"/>
                    <a:pt x="2733" y="12180"/>
                  </a:cubicBezTo>
                  <a:cubicBezTo>
                    <a:pt x="366" y="15608"/>
                    <a:pt x="-226" y="17323"/>
                    <a:pt x="70" y="18694"/>
                  </a:cubicBezTo>
                  <a:cubicBezTo>
                    <a:pt x="366" y="20065"/>
                    <a:pt x="1549" y="21094"/>
                    <a:pt x="2881" y="21094"/>
                  </a:cubicBezTo>
                  <a:cubicBezTo>
                    <a:pt x="4212" y="21094"/>
                    <a:pt x="5692" y="20065"/>
                    <a:pt x="7615" y="17323"/>
                  </a:cubicBezTo>
                  <a:cubicBezTo>
                    <a:pt x="9538" y="14580"/>
                    <a:pt x="11906" y="10123"/>
                    <a:pt x="13681" y="6523"/>
                  </a:cubicBezTo>
                  <a:cubicBezTo>
                    <a:pt x="15456" y="2923"/>
                    <a:pt x="16640" y="180"/>
                    <a:pt x="17084" y="8"/>
                  </a:cubicBezTo>
                  <a:cubicBezTo>
                    <a:pt x="17527" y="-163"/>
                    <a:pt x="17232" y="2237"/>
                    <a:pt x="17232" y="5665"/>
                  </a:cubicBezTo>
                  <a:cubicBezTo>
                    <a:pt x="17232" y="9094"/>
                    <a:pt x="17527" y="13551"/>
                    <a:pt x="18267" y="16294"/>
                  </a:cubicBezTo>
                  <a:cubicBezTo>
                    <a:pt x="19007" y="19037"/>
                    <a:pt x="20190" y="20065"/>
                    <a:pt x="21374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295650" y="7595730"/>
              <a:ext cx="120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018"/>
                    <a:pt x="9095" y="10036"/>
                    <a:pt x="12695" y="13636"/>
                  </a:cubicBezTo>
                  <a:cubicBezTo>
                    <a:pt x="16295" y="17236"/>
                    <a:pt x="18947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257550" y="7614780"/>
              <a:ext cx="1841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31" y="4181"/>
                    <a:pt x="12662" y="8361"/>
                    <a:pt x="9062" y="11961"/>
                  </a:cubicBezTo>
                  <a:cubicBezTo>
                    <a:pt x="5462" y="15561"/>
                    <a:pt x="2731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879850" y="7301378"/>
              <a:ext cx="139700" cy="51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4361"/>
                  </a:moveTo>
                  <a:cubicBezTo>
                    <a:pt x="20618" y="3295"/>
                    <a:pt x="19636" y="2228"/>
                    <a:pt x="18655" y="1517"/>
                  </a:cubicBezTo>
                  <a:cubicBezTo>
                    <a:pt x="17673" y="806"/>
                    <a:pt x="16691" y="450"/>
                    <a:pt x="15382" y="228"/>
                  </a:cubicBezTo>
                  <a:cubicBezTo>
                    <a:pt x="14073" y="6"/>
                    <a:pt x="12436" y="-83"/>
                    <a:pt x="10964" y="95"/>
                  </a:cubicBezTo>
                  <a:cubicBezTo>
                    <a:pt x="9491" y="273"/>
                    <a:pt x="8182" y="717"/>
                    <a:pt x="6873" y="2317"/>
                  </a:cubicBezTo>
                  <a:cubicBezTo>
                    <a:pt x="5564" y="3917"/>
                    <a:pt x="4255" y="6673"/>
                    <a:pt x="3927" y="9428"/>
                  </a:cubicBezTo>
                  <a:cubicBezTo>
                    <a:pt x="3600" y="12184"/>
                    <a:pt x="4255" y="14939"/>
                    <a:pt x="4745" y="16806"/>
                  </a:cubicBezTo>
                  <a:cubicBezTo>
                    <a:pt x="5236" y="18673"/>
                    <a:pt x="5564" y="19650"/>
                    <a:pt x="5727" y="20361"/>
                  </a:cubicBezTo>
                  <a:cubicBezTo>
                    <a:pt x="5891" y="21073"/>
                    <a:pt x="5891" y="21517"/>
                    <a:pt x="4909" y="21428"/>
                  </a:cubicBezTo>
                  <a:cubicBezTo>
                    <a:pt x="3927" y="21339"/>
                    <a:pt x="1964" y="20717"/>
                    <a:pt x="0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818680" y="7659230"/>
              <a:ext cx="18182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21600"/>
                  </a:moveTo>
                  <a:cubicBezTo>
                    <a:pt x="472" y="16800"/>
                    <a:pt x="-273" y="12000"/>
                    <a:pt x="99" y="8400"/>
                  </a:cubicBezTo>
                  <a:cubicBezTo>
                    <a:pt x="472" y="4800"/>
                    <a:pt x="1961" y="2400"/>
                    <a:pt x="5686" y="1200"/>
                  </a:cubicBezTo>
                  <a:cubicBezTo>
                    <a:pt x="9410" y="0"/>
                    <a:pt x="15368" y="0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107533" y="7364846"/>
              <a:ext cx="166017" cy="42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02" fill="norm" stroke="1" extrusionOk="0">
                  <a:moveTo>
                    <a:pt x="21177" y="1072"/>
                  </a:moveTo>
                  <a:cubicBezTo>
                    <a:pt x="19827" y="647"/>
                    <a:pt x="18477" y="221"/>
                    <a:pt x="17127" y="62"/>
                  </a:cubicBezTo>
                  <a:cubicBezTo>
                    <a:pt x="15777" y="-98"/>
                    <a:pt x="14427" y="8"/>
                    <a:pt x="12672" y="913"/>
                  </a:cubicBezTo>
                  <a:cubicBezTo>
                    <a:pt x="10917" y="1817"/>
                    <a:pt x="8757" y="3520"/>
                    <a:pt x="6462" y="5914"/>
                  </a:cubicBezTo>
                  <a:cubicBezTo>
                    <a:pt x="4167" y="8308"/>
                    <a:pt x="1737" y="11394"/>
                    <a:pt x="657" y="14054"/>
                  </a:cubicBezTo>
                  <a:cubicBezTo>
                    <a:pt x="-423" y="16714"/>
                    <a:pt x="-153" y="18948"/>
                    <a:pt x="1332" y="20119"/>
                  </a:cubicBezTo>
                  <a:cubicBezTo>
                    <a:pt x="2817" y="21289"/>
                    <a:pt x="5517" y="21396"/>
                    <a:pt x="821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255508" y="7461233"/>
              <a:ext cx="221242" cy="3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79" fill="norm" stroke="1" extrusionOk="0">
                  <a:moveTo>
                    <a:pt x="14713" y="6558"/>
                  </a:moveTo>
                  <a:cubicBezTo>
                    <a:pt x="14508" y="5694"/>
                    <a:pt x="14302" y="4830"/>
                    <a:pt x="13788" y="3966"/>
                  </a:cubicBezTo>
                  <a:cubicBezTo>
                    <a:pt x="13273" y="3102"/>
                    <a:pt x="12451" y="2238"/>
                    <a:pt x="11525" y="1806"/>
                  </a:cubicBezTo>
                  <a:cubicBezTo>
                    <a:pt x="10599" y="1374"/>
                    <a:pt x="9571" y="1374"/>
                    <a:pt x="8131" y="2454"/>
                  </a:cubicBezTo>
                  <a:cubicBezTo>
                    <a:pt x="6691" y="3534"/>
                    <a:pt x="4839" y="5694"/>
                    <a:pt x="3399" y="8358"/>
                  </a:cubicBezTo>
                  <a:cubicBezTo>
                    <a:pt x="1959" y="11022"/>
                    <a:pt x="931" y="14190"/>
                    <a:pt x="416" y="16206"/>
                  </a:cubicBezTo>
                  <a:cubicBezTo>
                    <a:pt x="-98" y="18222"/>
                    <a:pt x="-98" y="19086"/>
                    <a:pt x="211" y="19806"/>
                  </a:cubicBezTo>
                  <a:cubicBezTo>
                    <a:pt x="519" y="20526"/>
                    <a:pt x="1136" y="21102"/>
                    <a:pt x="2782" y="21246"/>
                  </a:cubicBezTo>
                  <a:cubicBezTo>
                    <a:pt x="4428" y="21390"/>
                    <a:pt x="7102" y="21102"/>
                    <a:pt x="10085" y="19518"/>
                  </a:cubicBezTo>
                  <a:cubicBezTo>
                    <a:pt x="13068" y="17934"/>
                    <a:pt x="16359" y="15054"/>
                    <a:pt x="18211" y="12318"/>
                  </a:cubicBezTo>
                  <a:cubicBezTo>
                    <a:pt x="20062" y="9582"/>
                    <a:pt x="20473" y="6990"/>
                    <a:pt x="19959" y="4974"/>
                  </a:cubicBezTo>
                  <a:cubicBezTo>
                    <a:pt x="19445" y="2958"/>
                    <a:pt x="18005" y="1518"/>
                    <a:pt x="15639" y="726"/>
                  </a:cubicBezTo>
                  <a:cubicBezTo>
                    <a:pt x="13273" y="-66"/>
                    <a:pt x="9982" y="-210"/>
                    <a:pt x="7411" y="294"/>
                  </a:cubicBezTo>
                  <a:cubicBezTo>
                    <a:pt x="4839" y="798"/>
                    <a:pt x="2988" y="1950"/>
                    <a:pt x="1959" y="2886"/>
                  </a:cubicBezTo>
                  <a:cubicBezTo>
                    <a:pt x="931" y="3822"/>
                    <a:pt x="725" y="4542"/>
                    <a:pt x="931" y="5190"/>
                  </a:cubicBezTo>
                  <a:cubicBezTo>
                    <a:pt x="1136" y="5838"/>
                    <a:pt x="1753" y="6414"/>
                    <a:pt x="4633" y="6846"/>
                  </a:cubicBezTo>
                  <a:cubicBezTo>
                    <a:pt x="7513" y="7278"/>
                    <a:pt x="12656" y="7566"/>
                    <a:pt x="15845" y="7566"/>
                  </a:cubicBezTo>
                  <a:cubicBezTo>
                    <a:pt x="19033" y="7566"/>
                    <a:pt x="20268" y="7278"/>
                    <a:pt x="21502" y="6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580466" y="7312296"/>
              <a:ext cx="86785" cy="59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599"/>
                  </a:moveTo>
                  <a:cubicBezTo>
                    <a:pt x="21600" y="220"/>
                    <a:pt x="21600" y="-159"/>
                    <a:pt x="21337" y="68"/>
                  </a:cubicBezTo>
                  <a:cubicBezTo>
                    <a:pt x="21073" y="296"/>
                    <a:pt x="20546" y="1129"/>
                    <a:pt x="18966" y="2910"/>
                  </a:cubicBezTo>
                  <a:cubicBezTo>
                    <a:pt x="17385" y="4692"/>
                    <a:pt x="14751" y="7420"/>
                    <a:pt x="11590" y="10262"/>
                  </a:cubicBezTo>
                  <a:cubicBezTo>
                    <a:pt x="8429" y="13104"/>
                    <a:pt x="4741" y="16060"/>
                    <a:pt x="2634" y="17765"/>
                  </a:cubicBezTo>
                  <a:cubicBezTo>
                    <a:pt x="527" y="19470"/>
                    <a:pt x="0" y="19925"/>
                    <a:pt x="0" y="20342"/>
                  </a:cubicBezTo>
                  <a:cubicBezTo>
                    <a:pt x="0" y="20759"/>
                    <a:pt x="527" y="21138"/>
                    <a:pt x="2634" y="21289"/>
                  </a:cubicBezTo>
                  <a:cubicBezTo>
                    <a:pt x="4741" y="21441"/>
                    <a:pt x="8429" y="21365"/>
                    <a:pt x="12117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781550" y="7513180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63"/>
                    <a:pt x="7200" y="12126"/>
                    <a:pt x="3600" y="15726"/>
                  </a:cubicBezTo>
                  <a:cubicBezTo>
                    <a:pt x="0" y="19326"/>
                    <a:pt x="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4794249" y="7491702"/>
              <a:ext cx="152401" cy="30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900" y="1932"/>
                  </a:moveTo>
                  <a:cubicBezTo>
                    <a:pt x="2100" y="1051"/>
                    <a:pt x="3300" y="169"/>
                    <a:pt x="5850" y="22"/>
                  </a:cubicBezTo>
                  <a:cubicBezTo>
                    <a:pt x="8400" y="-125"/>
                    <a:pt x="12300" y="463"/>
                    <a:pt x="15600" y="2299"/>
                  </a:cubicBezTo>
                  <a:cubicBezTo>
                    <a:pt x="18900" y="4136"/>
                    <a:pt x="21600" y="7222"/>
                    <a:pt x="21600" y="10161"/>
                  </a:cubicBezTo>
                  <a:cubicBezTo>
                    <a:pt x="21600" y="13099"/>
                    <a:pt x="18900" y="15891"/>
                    <a:pt x="16650" y="17655"/>
                  </a:cubicBezTo>
                  <a:cubicBezTo>
                    <a:pt x="14400" y="19418"/>
                    <a:pt x="12600" y="20153"/>
                    <a:pt x="10650" y="20667"/>
                  </a:cubicBezTo>
                  <a:cubicBezTo>
                    <a:pt x="8700" y="21181"/>
                    <a:pt x="6600" y="21475"/>
                    <a:pt x="4950" y="21402"/>
                  </a:cubicBezTo>
                  <a:cubicBezTo>
                    <a:pt x="3300" y="21328"/>
                    <a:pt x="2100" y="20887"/>
                    <a:pt x="1350" y="19932"/>
                  </a:cubicBezTo>
                  <a:cubicBezTo>
                    <a:pt x="600" y="18977"/>
                    <a:pt x="300" y="17508"/>
                    <a:pt x="0" y="16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4978400" y="7367079"/>
              <a:ext cx="125063" cy="43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97" fill="norm" stroke="1" extrusionOk="0">
                  <a:moveTo>
                    <a:pt x="4249" y="318"/>
                  </a:moveTo>
                  <a:cubicBezTo>
                    <a:pt x="6020" y="108"/>
                    <a:pt x="7790" y="-103"/>
                    <a:pt x="9207" y="55"/>
                  </a:cubicBezTo>
                  <a:cubicBezTo>
                    <a:pt x="10623" y="213"/>
                    <a:pt x="11685" y="740"/>
                    <a:pt x="13810" y="2689"/>
                  </a:cubicBezTo>
                  <a:cubicBezTo>
                    <a:pt x="15934" y="4638"/>
                    <a:pt x="19121" y="8010"/>
                    <a:pt x="20361" y="10750"/>
                  </a:cubicBezTo>
                  <a:cubicBezTo>
                    <a:pt x="21600" y="13489"/>
                    <a:pt x="20892" y="15597"/>
                    <a:pt x="17174" y="17282"/>
                  </a:cubicBezTo>
                  <a:cubicBezTo>
                    <a:pt x="13456" y="18968"/>
                    <a:pt x="6728" y="20233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13747" y="8222639"/>
              <a:ext cx="408604" cy="26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00" fill="norm" stroke="1" extrusionOk="0">
                  <a:moveTo>
                    <a:pt x="5126" y="1161"/>
                  </a:moveTo>
                  <a:cubicBezTo>
                    <a:pt x="5460" y="480"/>
                    <a:pt x="5794" y="-200"/>
                    <a:pt x="5961" y="55"/>
                  </a:cubicBezTo>
                  <a:cubicBezTo>
                    <a:pt x="6128" y="310"/>
                    <a:pt x="6128" y="1501"/>
                    <a:pt x="5404" y="3882"/>
                  </a:cubicBezTo>
                  <a:cubicBezTo>
                    <a:pt x="4681" y="6263"/>
                    <a:pt x="3233" y="9835"/>
                    <a:pt x="2231" y="12386"/>
                  </a:cubicBezTo>
                  <a:cubicBezTo>
                    <a:pt x="1229" y="14937"/>
                    <a:pt x="672" y="16468"/>
                    <a:pt x="338" y="17743"/>
                  </a:cubicBezTo>
                  <a:cubicBezTo>
                    <a:pt x="4" y="19019"/>
                    <a:pt x="-107" y="20039"/>
                    <a:pt x="116" y="20635"/>
                  </a:cubicBezTo>
                  <a:cubicBezTo>
                    <a:pt x="338" y="21230"/>
                    <a:pt x="895" y="21400"/>
                    <a:pt x="2899" y="21400"/>
                  </a:cubicBezTo>
                  <a:cubicBezTo>
                    <a:pt x="4903" y="21400"/>
                    <a:pt x="8355" y="21230"/>
                    <a:pt x="11361" y="21060"/>
                  </a:cubicBezTo>
                  <a:cubicBezTo>
                    <a:pt x="14367" y="20890"/>
                    <a:pt x="16928" y="20720"/>
                    <a:pt x="18542" y="20550"/>
                  </a:cubicBezTo>
                  <a:cubicBezTo>
                    <a:pt x="20157" y="20380"/>
                    <a:pt x="20825" y="20209"/>
                    <a:pt x="21493" y="200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16000" y="8395830"/>
              <a:ext cx="7367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0" y="0"/>
                  </a:moveTo>
                  <a:cubicBezTo>
                    <a:pt x="6422" y="1241"/>
                    <a:pt x="12843" y="2483"/>
                    <a:pt x="16638" y="4345"/>
                  </a:cubicBezTo>
                  <a:cubicBezTo>
                    <a:pt x="20432" y="6207"/>
                    <a:pt x="21600" y="8690"/>
                    <a:pt x="18681" y="11669"/>
                  </a:cubicBezTo>
                  <a:cubicBezTo>
                    <a:pt x="15762" y="14648"/>
                    <a:pt x="8757" y="18124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302839" y="8400063"/>
              <a:ext cx="246561" cy="20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87" fill="norm" stroke="1" extrusionOk="0">
                  <a:moveTo>
                    <a:pt x="2674" y="7494"/>
                  </a:moveTo>
                  <a:cubicBezTo>
                    <a:pt x="2859" y="6392"/>
                    <a:pt x="3043" y="5290"/>
                    <a:pt x="3136" y="5290"/>
                  </a:cubicBezTo>
                  <a:cubicBezTo>
                    <a:pt x="3228" y="5290"/>
                    <a:pt x="3228" y="6392"/>
                    <a:pt x="2951" y="8376"/>
                  </a:cubicBezTo>
                  <a:cubicBezTo>
                    <a:pt x="2674" y="10359"/>
                    <a:pt x="2120" y="13224"/>
                    <a:pt x="1567" y="15759"/>
                  </a:cubicBezTo>
                  <a:cubicBezTo>
                    <a:pt x="1013" y="18294"/>
                    <a:pt x="459" y="20498"/>
                    <a:pt x="182" y="21049"/>
                  </a:cubicBezTo>
                  <a:cubicBezTo>
                    <a:pt x="-95" y="21600"/>
                    <a:pt x="-95" y="20498"/>
                    <a:pt x="459" y="17853"/>
                  </a:cubicBezTo>
                  <a:cubicBezTo>
                    <a:pt x="1013" y="15208"/>
                    <a:pt x="2120" y="11020"/>
                    <a:pt x="3136" y="7935"/>
                  </a:cubicBezTo>
                  <a:cubicBezTo>
                    <a:pt x="4151" y="4849"/>
                    <a:pt x="5074" y="2865"/>
                    <a:pt x="5997" y="1653"/>
                  </a:cubicBezTo>
                  <a:cubicBezTo>
                    <a:pt x="6920" y="441"/>
                    <a:pt x="7843" y="0"/>
                    <a:pt x="8490" y="331"/>
                  </a:cubicBezTo>
                  <a:cubicBezTo>
                    <a:pt x="9136" y="661"/>
                    <a:pt x="9505" y="1763"/>
                    <a:pt x="9690" y="3527"/>
                  </a:cubicBezTo>
                  <a:cubicBezTo>
                    <a:pt x="9874" y="5290"/>
                    <a:pt x="9874" y="7714"/>
                    <a:pt x="9782" y="9808"/>
                  </a:cubicBezTo>
                  <a:cubicBezTo>
                    <a:pt x="9690" y="11902"/>
                    <a:pt x="9505" y="13665"/>
                    <a:pt x="9413" y="13996"/>
                  </a:cubicBezTo>
                  <a:cubicBezTo>
                    <a:pt x="9320" y="14327"/>
                    <a:pt x="9320" y="13224"/>
                    <a:pt x="10243" y="10800"/>
                  </a:cubicBezTo>
                  <a:cubicBezTo>
                    <a:pt x="11167" y="8376"/>
                    <a:pt x="13013" y="4629"/>
                    <a:pt x="14490" y="2535"/>
                  </a:cubicBezTo>
                  <a:cubicBezTo>
                    <a:pt x="15967" y="441"/>
                    <a:pt x="17074" y="0"/>
                    <a:pt x="18090" y="0"/>
                  </a:cubicBezTo>
                  <a:cubicBezTo>
                    <a:pt x="19105" y="0"/>
                    <a:pt x="20028" y="441"/>
                    <a:pt x="20397" y="2535"/>
                  </a:cubicBezTo>
                  <a:cubicBezTo>
                    <a:pt x="20767" y="4629"/>
                    <a:pt x="20582" y="8376"/>
                    <a:pt x="20213" y="10800"/>
                  </a:cubicBezTo>
                  <a:cubicBezTo>
                    <a:pt x="19843" y="13224"/>
                    <a:pt x="19290" y="14327"/>
                    <a:pt x="18736" y="15539"/>
                  </a:cubicBezTo>
                  <a:cubicBezTo>
                    <a:pt x="18182" y="16751"/>
                    <a:pt x="17628" y="18073"/>
                    <a:pt x="17905" y="18294"/>
                  </a:cubicBezTo>
                  <a:cubicBezTo>
                    <a:pt x="18182" y="18514"/>
                    <a:pt x="19290" y="17633"/>
                    <a:pt x="20028" y="17082"/>
                  </a:cubicBezTo>
                  <a:cubicBezTo>
                    <a:pt x="20767" y="16531"/>
                    <a:pt x="21136" y="16310"/>
                    <a:pt x="21505" y="16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563750" y="8420013"/>
              <a:ext cx="176150" cy="14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69" fill="norm" stroke="1" extrusionOk="0">
                  <a:moveTo>
                    <a:pt x="13685" y="11286"/>
                  </a:moveTo>
                  <a:cubicBezTo>
                    <a:pt x="14456" y="10052"/>
                    <a:pt x="15228" y="8818"/>
                    <a:pt x="15870" y="7120"/>
                  </a:cubicBezTo>
                  <a:cubicBezTo>
                    <a:pt x="16513" y="5423"/>
                    <a:pt x="17028" y="3263"/>
                    <a:pt x="16642" y="1875"/>
                  </a:cubicBezTo>
                  <a:cubicBezTo>
                    <a:pt x="16256" y="486"/>
                    <a:pt x="14970" y="-131"/>
                    <a:pt x="13042" y="23"/>
                  </a:cubicBezTo>
                  <a:cubicBezTo>
                    <a:pt x="11113" y="178"/>
                    <a:pt x="8542" y="1103"/>
                    <a:pt x="6228" y="3572"/>
                  </a:cubicBezTo>
                  <a:cubicBezTo>
                    <a:pt x="3913" y="6040"/>
                    <a:pt x="1856" y="10052"/>
                    <a:pt x="828" y="13138"/>
                  </a:cubicBezTo>
                  <a:cubicBezTo>
                    <a:pt x="-201" y="16223"/>
                    <a:pt x="-201" y="18383"/>
                    <a:pt x="442" y="19618"/>
                  </a:cubicBezTo>
                  <a:cubicBezTo>
                    <a:pt x="1085" y="20852"/>
                    <a:pt x="2370" y="21160"/>
                    <a:pt x="4556" y="19463"/>
                  </a:cubicBezTo>
                  <a:cubicBezTo>
                    <a:pt x="6742" y="17766"/>
                    <a:pt x="9828" y="14063"/>
                    <a:pt x="11756" y="11440"/>
                  </a:cubicBezTo>
                  <a:cubicBezTo>
                    <a:pt x="13685" y="8818"/>
                    <a:pt x="14456" y="7275"/>
                    <a:pt x="14842" y="7275"/>
                  </a:cubicBezTo>
                  <a:cubicBezTo>
                    <a:pt x="15228" y="7275"/>
                    <a:pt x="15228" y="8818"/>
                    <a:pt x="15228" y="10360"/>
                  </a:cubicBezTo>
                  <a:cubicBezTo>
                    <a:pt x="15228" y="11903"/>
                    <a:pt x="15228" y="13446"/>
                    <a:pt x="16256" y="15298"/>
                  </a:cubicBezTo>
                  <a:cubicBezTo>
                    <a:pt x="17285" y="17149"/>
                    <a:pt x="19342" y="19309"/>
                    <a:pt x="21399" y="21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803400" y="8421230"/>
              <a:ext cx="11218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5" y="3467"/>
                    <a:pt x="8151" y="6933"/>
                    <a:pt x="11615" y="9733"/>
                  </a:cubicBezTo>
                  <a:cubicBezTo>
                    <a:pt x="15079" y="12533"/>
                    <a:pt x="17932" y="14667"/>
                    <a:pt x="19562" y="16400"/>
                  </a:cubicBezTo>
                  <a:cubicBezTo>
                    <a:pt x="21192" y="18133"/>
                    <a:pt x="21600" y="19467"/>
                    <a:pt x="21600" y="20267"/>
                  </a:cubicBezTo>
                  <a:cubicBezTo>
                    <a:pt x="21600" y="21067"/>
                    <a:pt x="21192" y="21333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813612" y="8446630"/>
              <a:ext cx="123138" cy="1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93" fill="norm" stroke="1" extrusionOk="0">
                  <a:moveTo>
                    <a:pt x="21298" y="0"/>
                  </a:moveTo>
                  <a:cubicBezTo>
                    <a:pt x="16539" y="3600"/>
                    <a:pt x="11779" y="7200"/>
                    <a:pt x="8301" y="10286"/>
                  </a:cubicBezTo>
                  <a:cubicBezTo>
                    <a:pt x="4823" y="13371"/>
                    <a:pt x="2627" y="15943"/>
                    <a:pt x="1345" y="17871"/>
                  </a:cubicBezTo>
                  <a:cubicBezTo>
                    <a:pt x="64" y="19800"/>
                    <a:pt x="-302" y="21086"/>
                    <a:pt x="247" y="21343"/>
                  </a:cubicBezTo>
                  <a:cubicBezTo>
                    <a:pt x="796" y="21600"/>
                    <a:pt x="2261" y="20829"/>
                    <a:pt x="3725" y="20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955800" y="8465680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974850" y="837678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026155" y="8422173"/>
              <a:ext cx="188673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3" fill="norm" stroke="1" extrusionOk="0">
                  <a:moveTo>
                    <a:pt x="3543" y="4213"/>
                  </a:moveTo>
                  <a:cubicBezTo>
                    <a:pt x="2583" y="9013"/>
                    <a:pt x="1623" y="13813"/>
                    <a:pt x="1023" y="16813"/>
                  </a:cubicBezTo>
                  <a:cubicBezTo>
                    <a:pt x="423" y="19813"/>
                    <a:pt x="183" y="21013"/>
                    <a:pt x="63" y="20893"/>
                  </a:cubicBezTo>
                  <a:cubicBezTo>
                    <a:pt x="-57" y="20773"/>
                    <a:pt x="-57" y="19333"/>
                    <a:pt x="543" y="16573"/>
                  </a:cubicBezTo>
                  <a:cubicBezTo>
                    <a:pt x="1143" y="13813"/>
                    <a:pt x="2343" y="9733"/>
                    <a:pt x="3183" y="6973"/>
                  </a:cubicBezTo>
                  <a:cubicBezTo>
                    <a:pt x="4023" y="4213"/>
                    <a:pt x="4503" y="2773"/>
                    <a:pt x="5223" y="1693"/>
                  </a:cubicBezTo>
                  <a:cubicBezTo>
                    <a:pt x="5943" y="613"/>
                    <a:pt x="6903" y="-107"/>
                    <a:pt x="7743" y="13"/>
                  </a:cubicBezTo>
                  <a:cubicBezTo>
                    <a:pt x="8583" y="133"/>
                    <a:pt x="9303" y="1093"/>
                    <a:pt x="9783" y="3133"/>
                  </a:cubicBezTo>
                  <a:cubicBezTo>
                    <a:pt x="10263" y="5173"/>
                    <a:pt x="10503" y="8293"/>
                    <a:pt x="10503" y="10453"/>
                  </a:cubicBezTo>
                  <a:cubicBezTo>
                    <a:pt x="10503" y="12613"/>
                    <a:pt x="10263" y="13813"/>
                    <a:pt x="10143" y="13693"/>
                  </a:cubicBezTo>
                  <a:cubicBezTo>
                    <a:pt x="10023" y="13573"/>
                    <a:pt x="10023" y="12133"/>
                    <a:pt x="11343" y="9853"/>
                  </a:cubicBezTo>
                  <a:cubicBezTo>
                    <a:pt x="12663" y="7573"/>
                    <a:pt x="15303" y="4453"/>
                    <a:pt x="17223" y="2893"/>
                  </a:cubicBezTo>
                  <a:cubicBezTo>
                    <a:pt x="19143" y="1333"/>
                    <a:pt x="20343" y="1333"/>
                    <a:pt x="20943" y="1933"/>
                  </a:cubicBezTo>
                  <a:cubicBezTo>
                    <a:pt x="21543" y="2533"/>
                    <a:pt x="21543" y="3733"/>
                    <a:pt x="20943" y="7093"/>
                  </a:cubicBezTo>
                  <a:cubicBezTo>
                    <a:pt x="20343" y="10453"/>
                    <a:pt x="19143" y="15973"/>
                    <a:pt x="17943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260604" y="8449717"/>
              <a:ext cx="114297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92" fill="norm" stroke="1" extrusionOk="0">
                  <a:moveTo>
                    <a:pt x="5890" y="2475"/>
                  </a:moveTo>
                  <a:cubicBezTo>
                    <a:pt x="6675" y="1301"/>
                    <a:pt x="7461" y="127"/>
                    <a:pt x="7264" y="9"/>
                  </a:cubicBezTo>
                  <a:cubicBezTo>
                    <a:pt x="7068" y="-108"/>
                    <a:pt x="5890" y="831"/>
                    <a:pt x="4319" y="3531"/>
                  </a:cubicBezTo>
                  <a:cubicBezTo>
                    <a:pt x="2748" y="6231"/>
                    <a:pt x="784" y="10692"/>
                    <a:pt x="195" y="13627"/>
                  </a:cubicBezTo>
                  <a:cubicBezTo>
                    <a:pt x="-394" y="16562"/>
                    <a:pt x="391" y="17970"/>
                    <a:pt x="1962" y="18675"/>
                  </a:cubicBezTo>
                  <a:cubicBezTo>
                    <a:pt x="3533" y="19379"/>
                    <a:pt x="5890" y="19379"/>
                    <a:pt x="8442" y="18322"/>
                  </a:cubicBezTo>
                  <a:cubicBezTo>
                    <a:pt x="10995" y="17266"/>
                    <a:pt x="13744" y="15153"/>
                    <a:pt x="15708" y="13509"/>
                  </a:cubicBezTo>
                  <a:cubicBezTo>
                    <a:pt x="17671" y="11866"/>
                    <a:pt x="18850" y="10692"/>
                    <a:pt x="19635" y="9401"/>
                  </a:cubicBezTo>
                  <a:cubicBezTo>
                    <a:pt x="20421" y="8109"/>
                    <a:pt x="20813" y="6701"/>
                    <a:pt x="20617" y="6583"/>
                  </a:cubicBezTo>
                  <a:cubicBezTo>
                    <a:pt x="20421" y="6466"/>
                    <a:pt x="19635" y="7640"/>
                    <a:pt x="19635" y="10340"/>
                  </a:cubicBezTo>
                  <a:cubicBezTo>
                    <a:pt x="19635" y="13040"/>
                    <a:pt x="20421" y="17266"/>
                    <a:pt x="21206" y="21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441485" y="8478365"/>
              <a:ext cx="219433" cy="17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099" fill="norm" stroke="1" extrusionOk="0">
                  <a:moveTo>
                    <a:pt x="4637" y="755"/>
                  </a:moveTo>
                  <a:cubicBezTo>
                    <a:pt x="3815" y="3518"/>
                    <a:pt x="2992" y="6280"/>
                    <a:pt x="2066" y="9420"/>
                  </a:cubicBezTo>
                  <a:cubicBezTo>
                    <a:pt x="1140" y="12559"/>
                    <a:pt x="112" y="16076"/>
                    <a:pt x="9" y="16578"/>
                  </a:cubicBezTo>
                  <a:cubicBezTo>
                    <a:pt x="-94" y="17080"/>
                    <a:pt x="729" y="14569"/>
                    <a:pt x="1655" y="11806"/>
                  </a:cubicBezTo>
                  <a:cubicBezTo>
                    <a:pt x="2580" y="9043"/>
                    <a:pt x="3609" y="6029"/>
                    <a:pt x="4329" y="3894"/>
                  </a:cubicBezTo>
                  <a:cubicBezTo>
                    <a:pt x="5049" y="1759"/>
                    <a:pt x="5460" y="504"/>
                    <a:pt x="6077" y="378"/>
                  </a:cubicBezTo>
                  <a:cubicBezTo>
                    <a:pt x="6695" y="252"/>
                    <a:pt x="7517" y="1257"/>
                    <a:pt x="7723" y="3266"/>
                  </a:cubicBezTo>
                  <a:cubicBezTo>
                    <a:pt x="7929" y="5276"/>
                    <a:pt x="7517" y="8290"/>
                    <a:pt x="7003" y="11052"/>
                  </a:cubicBezTo>
                  <a:cubicBezTo>
                    <a:pt x="6489" y="13815"/>
                    <a:pt x="5872" y="16327"/>
                    <a:pt x="5769" y="16829"/>
                  </a:cubicBezTo>
                  <a:cubicBezTo>
                    <a:pt x="5666" y="17332"/>
                    <a:pt x="6077" y="15825"/>
                    <a:pt x="7106" y="13187"/>
                  </a:cubicBezTo>
                  <a:cubicBezTo>
                    <a:pt x="8135" y="10550"/>
                    <a:pt x="9780" y="6783"/>
                    <a:pt x="11940" y="4020"/>
                  </a:cubicBezTo>
                  <a:cubicBezTo>
                    <a:pt x="14100" y="1257"/>
                    <a:pt x="16775" y="-501"/>
                    <a:pt x="18626" y="127"/>
                  </a:cubicBezTo>
                  <a:cubicBezTo>
                    <a:pt x="20477" y="755"/>
                    <a:pt x="21506" y="3769"/>
                    <a:pt x="21300" y="7662"/>
                  </a:cubicBezTo>
                  <a:cubicBezTo>
                    <a:pt x="21095" y="11555"/>
                    <a:pt x="19655" y="16327"/>
                    <a:pt x="18215" y="210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077743" y="8433430"/>
              <a:ext cx="205207" cy="17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41" fill="norm" stroke="1" extrusionOk="0">
                  <a:moveTo>
                    <a:pt x="15417" y="11772"/>
                  </a:moveTo>
                  <a:cubicBezTo>
                    <a:pt x="14976" y="8389"/>
                    <a:pt x="14535" y="5006"/>
                    <a:pt x="13984" y="2794"/>
                  </a:cubicBezTo>
                  <a:cubicBezTo>
                    <a:pt x="13433" y="582"/>
                    <a:pt x="12772" y="-459"/>
                    <a:pt x="10899" y="192"/>
                  </a:cubicBezTo>
                  <a:cubicBezTo>
                    <a:pt x="9025" y="842"/>
                    <a:pt x="5939" y="3184"/>
                    <a:pt x="3956" y="5657"/>
                  </a:cubicBezTo>
                  <a:cubicBezTo>
                    <a:pt x="1972" y="8129"/>
                    <a:pt x="1090" y="10731"/>
                    <a:pt x="539" y="12813"/>
                  </a:cubicBezTo>
                  <a:cubicBezTo>
                    <a:pt x="-12" y="14895"/>
                    <a:pt x="-232" y="16457"/>
                    <a:pt x="319" y="17368"/>
                  </a:cubicBezTo>
                  <a:cubicBezTo>
                    <a:pt x="870" y="18278"/>
                    <a:pt x="2192" y="18539"/>
                    <a:pt x="3956" y="17498"/>
                  </a:cubicBezTo>
                  <a:cubicBezTo>
                    <a:pt x="5719" y="16457"/>
                    <a:pt x="7923" y="14114"/>
                    <a:pt x="9356" y="12293"/>
                  </a:cubicBezTo>
                  <a:cubicBezTo>
                    <a:pt x="10788" y="10471"/>
                    <a:pt x="11450" y="9170"/>
                    <a:pt x="11890" y="9300"/>
                  </a:cubicBezTo>
                  <a:cubicBezTo>
                    <a:pt x="12331" y="9430"/>
                    <a:pt x="12552" y="10992"/>
                    <a:pt x="12772" y="12943"/>
                  </a:cubicBezTo>
                  <a:cubicBezTo>
                    <a:pt x="12992" y="14895"/>
                    <a:pt x="13213" y="17237"/>
                    <a:pt x="14646" y="18669"/>
                  </a:cubicBezTo>
                  <a:cubicBezTo>
                    <a:pt x="16078" y="20100"/>
                    <a:pt x="18723" y="20621"/>
                    <a:pt x="21368" y="21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683000" y="8497430"/>
              <a:ext cx="50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985"/>
                    <a:pt x="12600" y="5971"/>
                    <a:pt x="9000" y="9571"/>
                  </a:cubicBezTo>
                  <a:cubicBezTo>
                    <a:pt x="5400" y="13171"/>
                    <a:pt x="2700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676650" y="8386599"/>
              <a:ext cx="140921" cy="39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25" fill="norm" stroke="1" extrusionOk="0">
                  <a:moveTo>
                    <a:pt x="0" y="21525"/>
                  </a:moveTo>
                  <a:cubicBezTo>
                    <a:pt x="1290" y="17322"/>
                    <a:pt x="2579" y="13119"/>
                    <a:pt x="4030" y="9966"/>
                  </a:cubicBezTo>
                  <a:cubicBezTo>
                    <a:pt x="5481" y="6814"/>
                    <a:pt x="7093" y="4712"/>
                    <a:pt x="8382" y="3253"/>
                  </a:cubicBezTo>
                  <a:cubicBezTo>
                    <a:pt x="9672" y="1793"/>
                    <a:pt x="10639" y="976"/>
                    <a:pt x="11928" y="509"/>
                  </a:cubicBezTo>
                  <a:cubicBezTo>
                    <a:pt x="13218" y="42"/>
                    <a:pt x="14830" y="-75"/>
                    <a:pt x="16281" y="42"/>
                  </a:cubicBezTo>
                  <a:cubicBezTo>
                    <a:pt x="17731" y="159"/>
                    <a:pt x="19021" y="509"/>
                    <a:pt x="19988" y="1384"/>
                  </a:cubicBezTo>
                  <a:cubicBezTo>
                    <a:pt x="20955" y="2260"/>
                    <a:pt x="21600" y="3661"/>
                    <a:pt x="21439" y="4946"/>
                  </a:cubicBezTo>
                  <a:cubicBezTo>
                    <a:pt x="21278" y="6230"/>
                    <a:pt x="20310" y="7397"/>
                    <a:pt x="17570" y="8390"/>
                  </a:cubicBezTo>
                  <a:cubicBezTo>
                    <a:pt x="14830" y="9382"/>
                    <a:pt x="10316" y="10200"/>
                    <a:pt x="7254" y="10550"/>
                  </a:cubicBezTo>
                  <a:cubicBezTo>
                    <a:pt x="4191" y="10900"/>
                    <a:pt x="2579" y="10783"/>
                    <a:pt x="1934" y="10433"/>
                  </a:cubicBezTo>
                  <a:cubicBezTo>
                    <a:pt x="1290" y="10083"/>
                    <a:pt x="1612" y="9499"/>
                    <a:pt x="1934" y="8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3885318" y="8426229"/>
              <a:ext cx="108833" cy="16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742" fill="norm" stroke="1" extrusionOk="0">
                  <a:moveTo>
                    <a:pt x="20955" y="4970"/>
                  </a:moveTo>
                  <a:cubicBezTo>
                    <a:pt x="19325" y="3104"/>
                    <a:pt x="17695" y="1237"/>
                    <a:pt x="15861" y="437"/>
                  </a:cubicBezTo>
                  <a:cubicBezTo>
                    <a:pt x="14027" y="-363"/>
                    <a:pt x="11989" y="-96"/>
                    <a:pt x="9340" y="1504"/>
                  </a:cubicBezTo>
                  <a:cubicBezTo>
                    <a:pt x="6691" y="3104"/>
                    <a:pt x="3430" y="6037"/>
                    <a:pt x="1597" y="9104"/>
                  </a:cubicBezTo>
                  <a:cubicBezTo>
                    <a:pt x="-237" y="12170"/>
                    <a:pt x="-645" y="15370"/>
                    <a:pt x="1189" y="17637"/>
                  </a:cubicBezTo>
                  <a:cubicBezTo>
                    <a:pt x="3023" y="19904"/>
                    <a:pt x="7098" y="21237"/>
                    <a:pt x="10563" y="20570"/>
                  </a:cubicBezTo>
                  <a:cubicBezTo>
                    <a:pt x="14027" y="19904"/>
                    <a:pt x="16880" y="17237"/>
                    <a:pt x="18306" y="13904"/>
                  </a:cubicBezTo>
                  <a:cubicBezTo>
                    <a:pt x="19732" y="10570"/>
                    <a:pt x="19732" y="6570"/>
                    <a:pt x="18917" y="4170"/>
                  </a:cubicBezTo>
                  <a:cubicBezTo>
                    <a:pt x="18102" y="1770"/>
                    <a:pt x="16472" y="970"/>
                    <a:pt x="15453" y="1370"/>
                  </a:cubicBezTo>
                  <a:cubicBezTo>
                    <a:pt x="14434" y="1770"/>
                    <a:pt x="14027" y="3370"/>
                    <a:pt x="13619" y="4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029572" y="8401640"/>
              <a:ext cx="104278" cy="18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75" fill="norm" stroke="1" extrusionOk="0">
                  <a:moveTo>
                    <a:pt x="21282" y="8799"/>
                  </a:moveTo>
                  <a:cubicBezTo>
                    <a:pt x="21282" y="7585"/>
                    <a:pt x="21282" y="6372"/>
                    <a:pt x="21282" y="5037"/>
                  </a:cubicBezTo>
                  <a:cubicBezTo>
                    <a:pt x="21282" y="3702"/>
                    <a:pt x="21282" y="2246"/>
                    <a:pt x="19122" y="1275"/>
                  </a:cubicBezTo>
                  <a:cubicBezTo>
                    <a:pt x="16962" y="304"/>
                    <a:pt x="12642" y="-181"/>
                    <a:pt x="9834" y="62"/>
                  </a:cubicBezTo>
                  <a:cubicBezTo>
                    <a:pt x="7026" y="304"/>
                    <a:pt x="5730" y="1275"/>
                    <a:pt x="5730" y="3459"/>
                  </a:cubicBezTo>
                  <a:cubicBezTo>
                    <a:pt x="5730" y="5644"/>
                    <a:pt x="7026" y="9041"/>
                    <a:pt x="8538" y="11226"/>
                  </a:cubicBezTo>
                  <a:cubicBezTo>
                    <a:pt x="10050" y="13410"/>
                    <a:pt x="11778" y="14381"/>
                    <a:pt x="13290" y="15716"/>
                  </a:cubicBezTo>
                  <a:cubicBezTo>
                    <a:pt x="14802" y="17050"/>
                    <a:pt x="16098" y="18749"/>
                    <a:pt x="14586" y="19841"/>
                  </a:cubicBezTo>
                  <a:cubicBezTo>
                    <a:pt x="13074" y="20934"/>
                    <a:pt x="8754" y="21419"/>
                    <a:pt x="5730" y="21055"/>
                  </a:cubicBezTo>
                  <a:cubicBezTo>
                    <a:pt x="2706" y="20691"/>
                    <a:pt x="978" y="19477"/>
                    <a:pt x="330" y="18385"/>
                  </a:cubicBezTo>
                  <a:cubicBezTo>
                    <a:pt x="-318" y="17293"/>
                    <a:pt x="114" y="16322"/>
                    <a:pt x="546" y="15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212141" y="8275180"/>
              <a:ext cx="112210" cy="32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78" fill="norm" stroke="1" extrusionOk="0">
                  <a:moveTo>
                    <a:pt x="21205" y="0"/>
                  </a:moveTo>
                  <a:cubicBezTo>
                    <a:pt x="17605" y="2400"/>
                    <a:pt x="14005" y="4800"/>
                    <a:pt x="10405" y="7835"/>
                  </a:cubicBezTo>
                  <a:cubicBezTo>
                    <a:pt x="6805" y="10871"/>
                    <a:pt x="3205" y="14541"/>
                    <a:pt x="1405" y="16941"/>
                  </a:cubicBezTo>
                  <a:cubicBezTo>
                    <a:pt x="-395" y="19341"/>
                    <a:pt x="-395" y="20471"/>
                    <a:pt x="1005" y="21035"/>
                  </a:cubicBezTo>
                  <a:cubicBezTo>
                    <a:pt x="2405" y="21600"/>
                    <a:pt x="5205" y="21600"/>
                    <a:pt x="8205" y="21176"/>
                  </a:cubicBezTo>
                  <a:cubicBezTo>
                    <a:pt x="11205" y="20753"/>
                    <a:pt x="14405" y="19906"/>
                    <a:pt x="17605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197350" y="8446630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317340" y="8400348"/>
              <a:ext cx="146711" cy="17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81" fill="norm" stroke="1" extrusionOk="0">
                  <a:moveTo>
                    <a:pt x="8309" y="9711"/>
                  </a:moveTo>
                  <a:cubicBezTo>
                    <a:pt x="11047" y="7603"/>
                    <a:pt x="13785" y="5496"/>
                    <a:pt x="15458" y="3784"/>
                  </a:cubicBezTo>
                  <a:cubicBezTo>
                    <a:pt x="17131" y="2072"/>
                    <a:pt x="17740" y="755"/>
                    <a:pt x="17131" y="228"/>
                  </a:cubicBezTo>
                  <a:cubicBezTo>
                    <a:pt x="16523" y="-299"/>
                    <a:pt x="14697" y="-36"/>
                    <a:pt x="11655" y="2335"/>
                  </a:cubicBezTo>
                  <a:cubicBezTo>
                    <a:pt x="8613" y="4706"/>
                    <a:pt x="4354" y="9184"/>
                    <a:pt x="2072" y="12345"/>
                  </a:cubicBezTo>
                  <a:cubicBezTo>
                    <a:pt x="-210" y="15506"/>
                    <a:pt x="-514" y="17350"/>
                    <a:pt x="703" y="18799"/>
                  </a:cubicBezTo>
                  <a:cubicBezTo>
                    <a:pt x="1920" y="20247"/>
                    <a:pt x="4658" y="21301"/>
                    <a:pt x="8309" y="21169"/>
                  </a:cubicBezTo>
                  <a:cubicBezTo>
                    <a:pt x="11959" y="21038"/>
                    <a:pt x="16523" y="19721"/>
                    <a:pt x="21086" y="18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508499" y="8408530"/>
              <a:ext cx="133351" cy="17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2342"/>
                  </a:moveTo>
                  <a:cubicBezTo>
                    <a:pt x="2057" y="2342"/>
                    <a:pt x="4114" y="2342"/>
                    <a:pt x="6171" y="4945"/>
                  </a:cubicBezTo>
                  <a:cubicBezTo>
                    <a:pt x="8229" y="7547"/>
                    <a:pt x="10286" y="12752"/>
                    <a:pt x="10800" y="15875"/>
                  </a:cubicBezTo>
                  <a:cubicBezTo>
                    <a:pt x="11314" y="18998"/>
                    <a:pt x="10286" y="20039"/>
                    <a:pt x="8914" y="20689"/>
                  </a:cubicBezTo>
                  <a:cubicBezTo>
                    <a:pt x="7543" y="21340"/>
                    <a:pt x="5829" y="21600"/>
                    <a:pt x="4457" y="20949"/>
                  </a:cubicBezTo>
                  <a:cubicBezTo>
                    <a:pt x="3086" y="20299"/>
                    <a:pt x="2057" y="18737"/>
                    <a:pt x="3943" y="15224"/>
                  </a:cubicBezTo>
                  <a:cubicBezTo>
                    <a:pt x="5829" y="11711"/>
                    <a:pt x="10629" y="6246"/>
                    <a:pt x="14057" y="3383"/>
                  </a:cubicBezTo>
                  <a:cubicBezTo>
                    <a:pt x="17486" y="520"/>
                    <a:pt x="19543" y="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648199" y="8440280"/>
              <a:ext cx="50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711700" y="835773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724995" y="8423560"/>
              <a:ext cx="128563" cy="13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082" fill="norm" stroke="1" extrusionOk="0">
                  <a:moveTo>
                    <a:pt x="20805" y="2625"/>
                  </a:moveTo>
                  <a:cubicBezTo>
                    <a:pt x="16973" y="2292"/>
                    <a:pt x="13141" y="1960"/>
                    <a:pt x="9657" y="3622"/>
                  </a:cubicBezTo>
                  <a:cubicBezTo>
                    <a:pt x="6173" y="5283"/>
                    <a:pt x="3037" y="8939"/>
                    <a:pt x="1470" y="11597"/>
                  </a:cubicBezTo>
                  <a:cubicBezTo>
                    <a:pt x="-98" y="14256"/>
                    <a:pt x="-98" y="15917"/>
                    <a:pt x="76" y="17579"/>
                  </a:cubicBezTo>
                  <a:cubicBezTo>
                    <a:pt x="250" y="19240"/>
                    <a:pt x="599" y="20902"/>
                    <a:pt x="3386" y="21068"/>
                  </a:cubicBezTo>
                  <a:cubicBezTo>
                    <a:pt x="6173" y="21234"/>
                    <a:pt x="11399" y="19905"/>
                    <a:pt x="14883" y="16914"/>
                  </a:cubicBezTo>
                  <a:cubicBezTo>
                    <a:pt x="18367" y="13923"/>
                    <a:pt x="20108" y="9271"/>
                    <a:pt x="20805" y="5948"/>
                  </a:cubicBezTo>
                  <a:cubicBezTo>
                    <a:pt x="21502" y="2625"/>
                    <a:pt x="21154" y="631"/>
                    <a:pt x="19934" y="132"/>
                  </a:cubicBezTo>
                  <a:cubicBezTo>
                    <a:pt x="18715" y="-366"/>
                    <a:pt x="16625" y="631"/>
                    <a:pt x="14534" y="16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876799" y="8379091"/>
              <a:ext cx="127001" cy="18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3453"/>
                  </a:moveTo>
                  <a:cubicBezTo>
                    <a:pt x="1440" y="2212"/>
                    <a:pt x="2880" y="970"/>
                    <a:pt x="4500" y="350"/>
                  </a:cubicBezTo>
                  <a:cubicBezTo>
                    <a:pt x="6120" y="-271"/>
                    <a:pt x="7920" y="-271"/>
                    <a:pt x="10080" y="2088"/>
                  </a:cubicBezTo>
                  <a:cubicBezTo>
                    <a:pt x="12240" y="4446"/>
                    <a:pt x="14760" y="9163"/>
                    <a:pt x="15840" y="12143"/>
                  </a:cubicBezTo>
                  <a:cubicBezTo>
                    <a:pt x="16920" y="15122"/>
                    <a:pt x="16560" y="16363"/>
                    <a:pt x="15480" y="17853"/>
                  </a:cubicBezTo>
                  <a:cubicBezTo>
                    <a:pt x="14400" y="19343"/>
                    <a:pt x="12600" y="21081"/>
                    <a:pt x="11520" y="21205"/>
                  </a:cubicBezTo>
                  <a:cubicBezTo>
                    <a:pt x="10440" y="21329"/>
                    <a:pt x="10080" y="19839"/>
                    <a:pt x="10440" y="17481"/>
                  </a:cubicBezTo>
                  <a:cubicBezTo>
                    <a:pt x="10800" y="15122"/>
                    <a:pt x="11880" y="11895"/>
                    <a:pt x="13860" y="9412"/>
                  </a:cubicBezTo>
                  <a:cubicBezTo>
                    <a:pt x="15840" y="6929"/>
                    <a:pt x="18720" y="5191"/>
                    <a:pt x="21600" y="3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054600" y="8389480"/>
              <a:ext cx="50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92"/>
                    <a:pt x="14400" y="12185"/>
                    <a:pt x="10800" y="15785"/>
                  </a:cubicBezTo>
                  <a:cubicBezTo>
                    <a:pt x="7200" y="19385"/>
                    <a:pt x="36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130800" y="8251481"/>
              <a:ext cx="571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600" y="11153"/>
                    <a:pt x="3200" y="2153"/>
                    <a:pt x="6800" y="353"/>
                  </a:cubicBezTo>
                  <a:cubicBezTo>
                    <a:pt x="10400" y="-1447"/>
                    <a:pt x="160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99" name="Drawing"/>
          <p:cNvGrpSpPr/>
          <p:nvPr/>
        </p:nvGrpSpPr>
        <p:grpSpPr>
          <a:xfrm>
            <a:off x="9199436" y="1454960"/>
            <a:ext cx="834735" cy="653241"/>
            <a:chOff x="0" y="0"/>
            <a:chExt cx="834733" cy="653239"/>
          </a:xfrm>
        </p:grpSpPr>
        <p:sp>
          <p:nvSpPr>
            <p:cNvPr id="795" name="Line"/>
            <p:cNvSpPr/>
            <p:nvPr/>
          </p:nvSpPr>
          <p:spPr>
            <a:xfrm>
              <a:off x="0" y="237117"/>
              <a:ext cx="350964" cy="39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81" fill="norm" stroke="1" extrusionOk="0">
                  <a:moveTo>
                    <a:pt x="13686" y="2529"/>
                  </a:moveTo>
                  <a:cubicBezTo>
                    <a:pt x="12392" y="1634"/>
                    <a:pt x="11099" y="738"/>
                    <a:pt x="10064" y="291"/>
                  </a:cubicBezTo>
                  <a:cubicBezTo>
                    <a:pt x="9029" y="-157"/>
                    <a:pt x="8253" y="-157"/>
                    <a:pt x="6960" y="794"/>
                  </a:cubicBezTo>
                  <a:cubicBezTo>
                    <a:pt x="5666" y="1746"/>
                    <a:pt x="3856" y="3648"/>
                    <a:pt x="2497" y="6222"/>
                  </a:cubicBezTo>
                  <a:cubicBezTo>
                    <a:pt x="1139" y="8796"/>
                    <a:pt x="234" y="12042"/>
                    <a:pt x="40" y="14504"/>
                  </a:cubicBezTo>
                  <a:cubicBezTo>
                    <a:pt x="-154" y="16966"/>
                    <a:pt x="363" y="18645"/>
                    <a:pt x="1463" y="19764"/>
                  </a:cubicBezTo>
                  <a:cubicBezTo>
                    <a:pt x="2562" y="20883"/>
                    <a:pt x="4244" y="21443"/>
                    <a:pt x="6442" y="20827"/>
                  </a:cubicBezTo>
                  <a:cubicBezTo>
                    <a:pt x="8641" y="20212"/>
                    <a:pt x="11357" y="18421"/>
                    <a:pt x="13362" y="16463"/>
                  </a:cubicBezTo>
                  <a:cubicBezTo>
                    <a:pt x="15367" y="14504"/>
                    <a:pt x="16660" y="12378"/>
                    <a:pt x="17307" y="10251"/>
                  </a:cubicBezTo>
                  <a:cubicBezTo>
                    <a:pt x="17954" y="8125"/>
                    <a:pt x="17954" y="5998"/>
                    <a:pt x="17566" y="4432"/>
                  </a:cubicBezTo>
                  <a:cubicBezTo>
                    <a:pt x="17178" y="2865"/>
                    <a:pt x="16402" y="1858"/>
                    <a:pt x="15238" y="1186"/>
                  </a:cubicBezTo>
                  <a:cubicBezTo>
                    <a:pt x="14074" y="515"/>
                    <a:pt x="12521" y="179"/>
                    <a:pt x="10969" y="179"/>
                  </a:cubicBezTo>
                  <a:cubicBezTo>
                    <a:pt x="9417" y="179"/>
                    <a:pt x="7865" y="515"/>
                    <a:pt x="6442" y="1130"/>
                  </a:cubicBezTo>
                  <a:cubicBezTo>
                    <a:pt x="5020" y="1746"/>
                    <a:pt x="3726" y="2641"/>
                    <a:pt x="2950" y="3368"/>
                  </a:cubicBezTo>
                  <a:cubicBezTo>
                    <a:pt x="2174" y="4096"/>
                    <a:pt x="1915" y="4655"/>
                    <a:pt x="1980" y="5159"/>
                  </a:cubicBezTo>
                  <a:cubicBezTo>
                    <a:pt x="2045" y="5663"/>
                    <a:pt x="2433" y="6110"/>
                    <a:pt x="3597" y="6558"/>
                  </a:cubicBezTo>
                  <a:cubicBezTo>
                    <a:pt x="4761" y="7006"/>
                    <a:pt x="6701" y="7453"/>
                    <a:pt x="9805" y="7174"/>
                  </a:cubicBezTo>
                  <a:cubicBezTo>
                    <a:pt x="12909" y="6894"/>
                    <a:pt x="17178" y="5887"/>
                    <a:pt x="21446" y="4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07203" y="0"/>
              <a:ext cx="167561" cy="18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61" fill="norm" stroke="1" extrusionOk="0">
                  <a:moveTo>
                    <a:pt x="2744" y="7270"/>
                  </a:moveTo>
                  <a:cubicBezTo>
                    <a:pt x="3014" y="6043"/>
                    <a:pt x="3284" y="4816"/>
                    <a:pt x="3419" y="4938"/>
                  </a:cubicBezTo>
                  <a:cubicBezTo>
                    <a:pt x="3554" y="5061"/>
                    <a:pt x="3554" y="6534"/>
                    <a:pt x="3419" y="8006"/>
                  </a:cubicBezTo>
                  <a:cubicBezTo>
                    <a:pt x="3284" y="9479"/>
                    <a:pt x="3014" y="10952"/>
                    <a:pt x="2339" y="13284"/>
                  </a:cubicBezTo>
                  <a:cubicBezTo>
                    <a:pt x="1664" y="15616"/>
                    <a:pt x="584" y="18806"/>
                    <a:pt x="179" y="19666"/>
                  </a:cubicBezTo>
                  <a:cubicBezTo>
                    <a:pt x="-226" y="20525"/>
                    <a:pt x="44" y="19052"/>
                    <a:pt x="1124" y="16106"/>
                  </a:cubicBezTo>
                  <a:cubicBezTo>
                    <a:pt x="2204" y="13161"/>
                    <a:pt x="4094" y="8743"/>
                    <a:pt x="5444" y="5920"/>
                  </a:cubicBezTo>
                  <a:cubicBezTo>
                    <a:pt x="6794" y="3097"/>
                    <a:pt x="7604" y="1870"/>
                    <a:pt x="8684" y="1011"/>
                  </a:cubicBezTo>
                  <a:cubicBezTo>
                    <a:pt x="9764" y="152"/>
                    <a:pt x="11114" y="-339"/>
                    <a:pt x="12059" y="275"/>
                  </a:cubicBezTo>
                  <a:cubicBezTo>
                    <a:pt x="13004" y="888"/>
                    <a:pt x="13544" y="2606"/>
                    <a:pt x="14084" y="5429"/>
                  </a:cubicBezTo>
                  <a:cubicBezTo>
                    <a:pt x="14624" y="8252"/>
                    <a:pt x="15164" y="12179"/>
                    <a:pt x="16379" y="15002"/>
                  </a:cubicBezTo>
                  <a:cubicBezTo>
                    <a:pt x="17594" y="17825"/>
                    <a:pt x="19484" y="19543"/>
                    <a:pt x="21374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81163" y="94934"/>
              <a:ext cx="153571" cy="31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23" fill="norm" stroke="1" extrusionOk="0">
                  <a:moveTo>
                    <a:pt x="0" y="5545"/>
                  </a:moveTo>
                  <a:cubicBezTo>
                    <a:pt x="0" y="4544"/>
                    <a:pt x="0" y="3542"/>
                    <a:pt x="1008" y="2469"/>
                  </a:cubicBezTo>
                  <a:cubicBezTo>
                    <a:pt x="2016" y="1397"/>
                    <a:pt x="4032" y="252"/>
                    <a:pt x="7344" y="38"/>
                  </a:cubicBezTo>
                  <a:cubicBezTo>
                    <a:pt x="10656" y="-177"/>
                    <a:pt x="15264" y="538"/>
                    <a:pt x="18000" y="1611"/>
                  </a:cubicBezTo>
                  <a:cubicBezTo>
                    <a:pt x="20736" y="2684"/>
                    <a:pt x="21600" y="4114"/>
                    <a:pt x="20304" y="6332"/>
                  </a:cubicBezTo>
                  <a:cubicBezTo>
                    <a:pt x="19008" y="8549"/>
                    <a:pt x="15552" y="11553"/>
                    <a:pt x="13392" y="13770"/>
                  </a:cubicBezTo>
                  <a:cubicBezTo>
                    <a:pt x="11232" y="15987"/>
                    <a:pt x="10368" y="17418"/>
                    <a:pt x="10224" y="18562"/>
                  </a:cubicBezTo>
                  <a:cubicBezTo>
                    <a:pt x="10080" y="19706"/>
                    <a:pt x="10656" y="20565"/>
                    <a:pt x="11232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38313" y="64688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0" name="Drawing"/>
          <p:cNvGrpSpPr/>
          <p:nvPr/>
        </p:nvGrpSpPr>
        <p:grpSpPr>
          <a:xfrm>
            <a:off x="421910" y="1311149"/>
            <a:ext cx="6626590" cy="7604519"/>
            <a:chOff x="0" y="0"/>
            <a:chExt cx="6626589" cy="7604516"/>
          </a:xfrm>
        </p:grpSpPr>
        <p:sp>
          <p:nvSpPr>
            <p:cNvPr id="801" name="Line"/>
            <p:cNvSpPr/>
            <p:nvPr/>
          </p:nvSpPr>
          <p:spPr>
            <a:xfrm>
              <a:off x="1247007" y="476130"/>
              <a:ext cx="121783" cy="63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72" fill="norm" stroke="1" extrusionOk="0">
                  <a:moveTo>
                    <a:pt x="21427" y="2046"/>
                  </a:moveTo>
                  <a:cubicBezTo>
                    <a:pt x="19565" y="1402"/>
                    <a:pt x="17703" y="759"/>
                    <a:pt x="15841" y="401"/>
                  </a:cubicBezTo>
                  <a:cubicBezTo>
                    <a:pt x="13979" y="44"/>
                    <a:pt x="12117" y="-28"/>
                    <a:pt x="10255" y="8"/>
                  </a:cubicBezTo>
                  <a:cubicBezTo>
                    <a:pt x="8393" y="44"/>
                    <a:pt x="6530" y="187"/>
                    <a:pt x="4482" y="902"/>
                  </a:cubicBezTo>
                  <a:cubicBezTo>
                    <a:pt x="2434" y="1617"/>
                    <a:pt x="199" y="2904"/>
                    <a:pt x="13" y="4764"/>
                  </a:cubicBezTo>
                  <a:cubicBezTo>
                    <a:pt x="-173" y="6624"/>
                    <a:pt x="1689" y="9055"/>
                    <a:pt x="2806" y="11523"/>
                  </a:cubicBezTo>
                  <a:cubicBezTo>
                    <a:pt x="3924" y="13991"/>
                    <a:pt x="4296" y="16494"/>
                    <a:pt x="3924" y="18175"/>
                  </a:cubicBezTo>
                  <a:cubicBezTo>
                    <a:pt x="3551" y="19855"/>
                    <a:pt x="2434" y="20714"/>
                    <a:pt x="1317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147245" y="822449"/>
              <a:ext cx="20884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576" y="21600"/>
                  </a:moveTo>
                  <a:cubicBezTo>
                    <a:pt x="144" y="18600"/>
                    <a:pt x="-288" y="15600"/>
                    <a:pt x="252" y="12900"/>
                  </a:cubicBezTo>
                  <a:cubicBezTo>
                    <a:pt x="792" y="10200"/>
                    <a:pt x="2304" y="7800"/>
                    <a:pt x="5976" y="5700"/>
                  </a:cubicBezTo>
                  <a:cubicBezTo>
                    <a:pt x="9648" y="3600"/>
                    <a:pt x="15480" y="180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499702" y="546849"/>
              <a:ext cx="161188" cy="44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13" fill="norm" stroke="1" extrusionOk="0">
                  <a:moveTo>
                    <a:pt x="21362" y="1333"/>
                  </a:moveTo>
                  <a:cubicBezTo>
                    <a:pt x="20520" y="929"/>
                    <a:pt x="19679" y="526"/>
                    <a:pt x="18557" y="273"/>
                  </a:cubicBezTo>
                  <a:cubicBezTo>
                    <a:pt x="17435" y="21"/>
                    <a:pt x="16032" y="-80"/>
                    <a:pt x="14770" y="71"/>
                  </a:cubicBezTo>
                  <a:cubicBezTo>
                    <a:pt x="13507" y="223"/>
                    <a:pt x="12385" y="627"/>
                    <a:pt x="10281" y="2443"/>
                  </a:cubicBezTo>
                  <a:cubicBezTo>
                    <a:pt x="8178" y="4260"/>
                    <a:pt x="5092" y="7490"/>
                    <a:pt x="2988" y="10518"/>
                  </a:cubicBezTo>
                  <a:cubicBezTo>
                    <a:pt x="884" y="13546"/>
                    <a:pt x="-238" y="16372"/>
                    <a:pt x="43" y="18189"/>
                  </a:cubicBezTo>
                  <a:cubicBezTo>
                    <a:pt x="323" y="20006"/>
                    <a:pt x="2006" y="20813"/>
                    <a:pt x="4671" y="21167"/>
                  </a:cubicBezTo>
                  <a:cubicBezTo>
                    <a:pt x="7336" y="21520"/>
                    <a:pt x="10983" y="21419"/>
                    <a:pt x="1463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745150" y="614272"/>
              <a:ext cx="201490" cy="36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41" fill="norm" stroke="1" extrusionOk="0">
                  <a:moveTo>
                    <a:pt x="11293" y="4039"/>
                  </a:moveTo>
                  <a:cubicBezTo>
                    <a:pt x="10618" y="3540"/>
                    <a:pt x="9943" y="3040"/>
                    <a:pt x="9043" y="2978"/>
                  </a:cubicBezTo>
                  <a:cubicBezTo>
                    <a:pt x="8143" y="2916"/>
                    <a:pt x="7018" y="3290"/>
                    <a:pt x="5668" y="4414"/>
                  </a:cubicBezTo>
                  <a:cubicBezTo>
                    <a:pt x="4318" y="5537"/>
                    <a:pt x="2743" y="7410"/>
                    <a:pt x="1618" y="9783"/>
                  </a:cubicBezTo>
                  <a:cubicBezTo>
                    <a:pt x="493" y="12155"/>
                    <a:pt x="-182" y="15027"/>
                    <a:pt x="43" y="17024"/>
                  </a:cubicBezTo>
                  <a:cubicBezTo>
                    <a:pt x="268" y="19022"/>
                    <a:pt x="1393" y="20146"/>
                    <a:pt x="2631" y="20770"/>
                  </a:cubicBezTo>
                  <a:cubicBezTo>
                    <a:pt x="3868" y="21394"/>
                    <a:pt x="5218" y="21519"/>
                    <a:pt x="6793" y="21082"/>
                  </a:cubicBezTo>
                  <a:cubicBezTo>
                    <a:pt x="8368" y="20645"/>
                    <a:pt x="10168" y="19646"/>
                    <a:pt x="11968" y="17461"/>
                  </a:cubicBezTo>
                  <a:cubicBezTo>
                    <a:pt x="13768" y="15276"/>
                    <a:pt x="15568" y="11905"/>
                    <a:pt x="16243" y="9221"/>
                  </a:cubicBezTo>
                  <a:cubicBezTo>
                    <a:pt x="16918" y="6536"/>
                    <a:pt x="16468" y="4539"/>
                    <a:pt x="15343" y="3103"/>
                  </a:cubicBezTo>
                  <a:cubicBezTo>
                    <a:pt x="14218" y="1667"/>
                    <a:pt x="12418" y="793"/>
                    <a:pt x="10955" y="356"/>
                  </a:cubicBezTo>
                  <a:cubicBezTo>
                    <a:pt x="9493" y="-81"/>
                    <a:pt x="8368" y="-81"/>
                    <a:pt x="7468" y="169"/>
                  </a:cubicBezTo>
                  <a:cubicBezTo>
                    <a:pt x="6568" y="418"/>
                    <a:pt x="5893" y="918"/>
                    <a:pt x="5331" y="1480"/>
                  </a:cubicBezTo>
                  <a:cubicBezTo>
                    <a:pt x="4768" y="2042"/>
                    <a:pt x="4318" y="2666"/>
                    <a:pt x="4881" y="3415"/>
                  </a:cubicBezTo>
                  <a:cubicBezTo>
                    <a:pt x="5443" y="4164"/>
                    <a:pt x="7018" y="5038"/>
                    <a:pt x="9943" y="5350"/>
                  </a:cubicBezTo>
                  <a:cubicBezTo>
                    <a:pt x="12868" y="5662"/>
                    <a:pt x="17143" y="5413"/>
                    <a:pt x="21418" y="5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137139" y="460499"/>
              <a:ext cx="50801" cy="72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0"/>
                  </a:moveTo>
                  <a:cubicBezTo>
                    <a:pt x="0" y="2003"/>
                    <a:pt x="0" y="4007"/>
                    <a:pt x="450" y="6261"/>
                  </a:cubicBezTo>
                  <a:cubicBezTo>
                    <a:pt x="900" y="8515"/>
                    <a:pt x="1800" y="11019"/>
                    <a:pt x="2250" y="13336"/>
                  </a:cubicBezTo>
                  <a:cubicBezTo>
                    <a:pt x="2700" y="15652"/>
                    <a:pt x="2700" y="17781"/>
                    <a:pt x="2700" y="19002"/>
                  </a:cubicBezTo>
                  <a:cubicBezTo>
                    <a:pt x="2700" y="20223"/>
                    <a:pt x="2700" y="20536"/>
                    <a:pt x="4050" y="20880"/>
                  </a:cubicBezTo>
                  <a:cubicBezTo>
                    <a:pt x="5400" y="21224"/>
                    <a:pt x="8100" y="21600"/>
                    <a:pt x="11250" y="21537"/>
                  </a:cubicBezTo>
                  <a:cubicBezTo>
                    <a:pt x="14400" y="21475"/>
                    <a:pt x="18000" y="20974"/>
                    <a:pt x="21600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289539" y="663699"/>
              <a:ext cx="12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282626" y="645593"/>
              <a:ext cx="156944" cy="39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373" fill="norm" stroke="1" extrusionOk="0">
                  <a:moveTo>
                    <a:pt x="916" y="2692"/>
                  </a:moveTo>
                  <a:cubicBezTo>
                    <a:pt x="355" y="2006"/>
                    <a:pt x="-206" y="1320"/>
                    <a:pt x="75" y="806"/>
                  </a:cubicBezTo>
                  <a:cubicBezTo>
                    <a:pt x="355" y="292"/>
                    <a:pt x="1477" y="-51"/>
                    <a:pt x="3862" y="6"/>
                  </a:cubicBezTo>
                  <a:cubicBezTo>
                    <a:pt x="6246" y="63"/>
                    <a:pt x="9893" y="520"/>
                    <a:pt x="13259" y="2178"/>
                  </a:cubicBezTo>
                  <a:cubicBezTo>
                    <a:pt x="16625" y="3835"/>
                    <a:pt x="19711" y="6692"/>
                    <a:pt x="20552" y="9606"/>
                  </a:cubicBezTo>
                  <a:cubicBezTo>
                    <a:pt x="21394" y="12520"/>
                    <a:pt x="19991" y="15492"/>
                    <a:pt x="17747" y="17492"/>
                  </a:cubicBezTo>
                  <a:cubicBezTo>
                    <a:pt x="15503" y="19492"/>
                    <a:pt x="12417" y="20520"/>
                    <a:pt x="10173" y="21035"/>
                  </a:cubicBezTo>
                  <a:cubicBezTo>
                    <a:pt x="7929" y="21549"/>
                    <a:pt x="6526" y="21549"/>
                    <a:pt x="5545" y="20520"/>
                  </a:cubicBezTo>
                  <a:cubicBezTo>
                    <a:pt x="4563" y="19492"/>
                    <a:pt x="4002" y="17435"/>
                    <a:pt x="3441" y="15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492739" y="517649"/>
              <a:ext cx="12943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5226" y="0"/>
                  </a:moveTo>
                  <a:cubicBezTo>
                    <a:pt x="9058" y="1317"/>
                    <a:pt x="12890" y="2634"/>
                    <a:pt x="15852" y="4610"/>
                  </a:cubicBezTo>
                  <a:cubicBezTo>
                    <a:pt x="18813" y="6585"/>
                    <a:pt x="20903" y="9220"/>
                    <a:pt x="21252" y="11722"/>
                  </a:cubicBezTo>
                  <a:cubicBezTo>
                    <a:pt x="21600" y="14224"/>
                    <a:pt x="20206" y="16595"/>
                    <a:pt x="16374" y="18220"/>
                  </a:cubicBezTo>
                  <a:cubicBezTo>
                    <a:pt x="12542" y="19844"/>
                    <a:pt x="6271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8550" y="1889249"/>
              <a:ext cx="234390" cy="33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03" fill="norm" stroke="1" extrusionOk="0">
                  <a:moveTo>
                    <a:pt x="9785" y="0"/>
                  </a:moveTo>
                  <a:cubicBezTo>
                    <a:pt x="8820" y="134"/>
                    <a:pt x="7856" y="268"/>
                    <a:pt x="6699" y="1207"/>
                  </a:cubicBezTo>
                  <a:cubicBezTo>
                    <a:pt x="5542" y="2147"/>
                    <a:pt x="4192" y="3891"/>
                    <a:pt x="2938" y="6440"/>
                  </a:cubicBezTo>
                  <a:cubicBezTo>
                    <a:pt x="1685" y="8989"/>
                    <a:pt x="527" y="12343"/>
                    <a:pt x="142" y="14825"/>
                  </a:cubicBezTo>
                  <a:cubicBezTo>
                    <a:pt x="-244" y="17307"/>
                    <a:pt x="142" y="18917"/>
                    <a:pt x="1492" y="19990"/>
                  </a:cubicBezTo>
                  <a:cubicBezTo>
                    <a:pt x="2842" y="21063"/>
                    <a:pt x="5156" y="21600"/>
                    <a:pt x="7470" y="20862"/>
                  </a:cubicBezTo>
                  <a:cubicBezTo>
                    <a:pt x="9785" y="20124"/>
                    <a:pt x="12099" y="18112"/>
                    <a:pt x="13835" y="15227"/>
                  </a:cubicBezTo>
                  <a:cubicBezTo>
                    <a:pt x="15570" y="12343"/>
                    <a:pt x="16727" y="8586"/>
                    <a:pt x="17017" y="6037"/>
                  </a:cubicBezTo>
                  <a:cubicBezTo>
                    <a:pt x="17306" y="3488"/>
                    <a:pt x="16727" y="2147"/>
                    <a:pt x="15956" y="1409"/>
                  </a:cubicBezTo>
                  <a:cubicBezTo>
                    <a:pt x="15185" y="671"/>
                    <a:pt x="14220" y="537"/>
                    <a:pt x="12967" y="470"/>
                  </a:cubicBezTo>
                  <a:cubicBezTo>
                    <a:pt x="11713" y="402"/>
                    <a:pt x="10170" y="402"/>
                    <a:pt x="8724" y="1207"/>
                  </a:cubicBezTo>
                  <a:cubicBezTo>
                    <a:pt x="7277" y="2012"/>
                    <a:pt x="5927" y="3622"/>
                    <a:pt x="5831" y="6171"/>
                  </a:cubicBezTo>
                  <a:cubicBezTo>
                    <a:pt x="5735" y="8720"/>
                    <a:pt x="6892" y="12209"/>
                    <a:pt x="8435" y="14489"/>
                  </a:cubicBezTo>
                  <a:cubicBezTo>
                    <a:pt x="9977" y="16770"/>
                    <a:pt x="11906" y="17843"/>
                    <a:pt x="14124" y="18179"/>
                  </a:cubicBezTo>
                  <a:cubicBezTo>
                    <a:pt x="16342" y="18514"/>
                    <a:pt x="18849" y="18112"/>
                    <a:pt x="21356" y="17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25789" y="1908299"/>
              <a:ext cx="19689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0232" y="0"/>
                  </a:moveTo>
                  <a:cubicBezTo>
                    <a:pt x="11596" y="0"/>
                    <a:pt x="12960" y="0"/>
                    <a:pt x="14552" y="591"/>
                  </a:cubicBezTo>
                  <a:cubicBezTo>
                    <a:pt x="16143" y="1182"/>
                    <a:pt x="17962" y="2364"/>
                    <a:pt x="19326" y="4675"/>
                  </a:cubicBezTo>
                  <a:cubicBezTo>
                    <a:pt x="20691" y="6985"/>
                    <a:pt x="21600" y="10424"/>
                    <a:pt x="20918" y="13379"/>
                  </a:cubicBezTo>
                  <a:cubicBezTo>
                    <a:pt x="20236" y="16334"/>
                    <a:pt x="17962" y="18806"/>
                    <a:pt x="14211" y="20096"/>
                  </a:cubicBezTo>
                  <a:cubicBezTo>
                    <a:pt x="10459" y="21385"/>
                    <a:pt x="5229" y="21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0" y="1901949"/>
              <a:ext cx="11149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17469" y="600"/>
                  </a:moveTo>
                  <a:cubicBezTo>
                    <a:pt x="15869" y="300"/>
                    <a:pt x="14269" y="0"/>
                    <a:pt x="12669" y="0"/>
                  </a:cubicBezTo>
                  <a:cubicBezTo>
                    <a:pt x="11069" y="0"/>
                    <a:pt x="9469" y="300"/>
                    <a:pt x="7269" y="1550"/>
                  </a:cubicBezTo>
                  <a:cubicBezTo>
                    <a:pt x="5069" y="2800"/>
                    <a:pt x="2269" y="5000"/>
                    <a:pt x="869" y="7750"/>
                  </a:cubicBezTo>
                  <a:cubicBezTo>
                    <a:pt x="-531" y="10500"/>
                    <a:pt x="-531" y="13800"/>
                    <a:pt x="3069" y="16200"/>
                  </a:cubicBezTo>
                  <a:cubicBezTo>
                    <a:pt x="6669" y="18600"/>
                    <a:pt x="13869" y="20100"/>
                    <a:pt x="21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766115" y="1886550"/>
              <a:ext cx="215325" cy="49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80" fill="norm" stroke="1" extrusionOk="0">
                  <a:moveTo>
                    <a:pt x="19882" y="3961"/>
                  </a:moveTo>
                  <a:cubicBezTo>
                    <a:pt x="19674" y="3503"/>
                    <a:pt x="19466" y="3045"/>
                    <a:pt x="18843" y="2222"/>
                  </a:cubicBezTo>
                  <a:cubicBezTo>
                    <a:pt x="18220" y="1398"/>
                    <a:pt x="17182" y="208"/>
                    <a:pt x="15624" y="25"/>
                  </a:cubicBezTo>
                  <a:cubicBezTo>
                    <a:pt x="14066" y="-158"/>
                    <a:pt x="11990" y="666"/>
                    <a:pt x="10536" y="2176"/>
                  </a:cubicBezTo>
                  <a:cubicBezTo>
                    <a:pt x="9082" y="3686"/>
                    <a:pt x="8251" y="5883"/>
                    <a:pt x="8043" y="8400"/>
                  </a:cubicBezTo>
                  <a:cubicBezTo>
                    <a:pt x="7836" y="10917"/>
                    <a:pt x="8251" y="13754"/>
                    <a:pt x="8770" y="15630"/>
                  </a:cubicBezTo>
                  <a:cubicBezTo>
                    <a:pt x="9290" y="17506"/>
                    <a:pt x="9913" y="18422"/>
                    <a:pt x="10328" y="19291"/>
                  </a:cubicBezTo>
                  <a:cubicBezTo>
                    <a:pt x="10743" y="20161"/>
                    <a:pt x="10951" y="20984"/>
                    <a:pt x="10640" y="21213"/>
                  </a:cubicBezTo>
                  <a:cubicBezTo>
                    <a:pt x="10328" y="21442"/>
                    <a:pt x="9497" y="21076"/>
                    <a:pt x="7628" y="20161"/>
                  </a:cubicBezTo>
                  <a:cubicBezTo>
                    <a:pt x="5759" y="19245"/>
                    <a:pt x="2851" y="17781"/>
                    <a:pt x="1293" y="16820"/>
                  </a:cubicBezTo>
                  <a:cubicBezTo>
                    <a:pt x="-264" y="15859"/>
                    <a:pt x="-472" y="15401"/>
                    <a:pt x="982" y="14989"/>
                  </a:cubicBezTo>
                  <a:cubicBezTo>
                    <a:pt x="2436" y="14578"/>
                    <a:pt x="5551" y="14211"/>
                    <a:pt x="8251" y="13891"/>
                  </a:cubicBezTo>
                  <a:cubicBezTo>
                    <a:pt x="10951" y="13571"/>
                    <a:pt x="13236" y="13296"/>
                    <a:pt x="15001" y="13159"/>
                  </a:cubicBezTo>
                  <a:cubicBezTo>
                    <a:pt x="16766" y="13022"/>
                    <a:pt x="18013" y="13022"/>
                    <a:pt x="18740" y="13662"/>
                  </a:cubicBezTo>
                  <a:cubicBezTo>
                    <a:pt x="19466" y="14303"/>
                    <a:pt x="19674" y="15584"/>
                    <a:pt x="19986" y="16774"/>
                  </a:cubicBezTo>
                  <a:cubicBezTo>
                    <a:pt x="20297" y="17964"/>
                    <a:pt x="20713" y="19062"/>
                    <a:pt x="21128" y="20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968739" y="2149599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51289" y="2137334"/>
              <a:ext cx="107951" cy="17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0" y="3716"/>
                  </a:moveTo>
                  <a:cubicBezTo>
                    <a:pt x="847" y="7734"/>
                    <a:pt x="1694" y="11753"/>
                    <a:pt x="2118" y="14892"/>
                  </a:cubicBezTo>
                  <a:cubicBezTo>
                    <a:pt x="2541" y="18032"/>
                    <a:pt x="2541" y="20292"/>
                    <a:pt x="2329" y="20795"/>
                  </a:cubicBezTo>
                  <a:cubicBezTo>
                    <a:pt x="2118" y="21297"/>
                    <a:pt x="1694" y="20041"/>
                    <a:pt x="2118" y="17027"/>
                  </a:cubicBezTo>
                  <a:cubicBezTo>
                    <a:pt x="2541" y="14013"/>
                    <a:pt x="3812" y="9241"/>
                    <a:pt x="5294" y="6227"/>
                  </a:cubicBezTo>
                  <a:cubicBezTo>
                    <a:pt x="6776" y="3213"/>
                    <a:pt x="8471" y="1957"/>
                    <a:pt x="10376" y="1078"/>
                  </a:cubicBezTo>
                  <a:cubicBezTo>
                    <a:pt x="12282" y="199"/>
                    <a:pt x="14400" y="-303"/>
                    <a:pt x="15882" y="199"/>
                  </a:cubicBezTo>
                  <a:cubicBezTo>
                    <a:pt x="17365" y="702"/>
                    <a:pt x="18212" y="2209"/>
                    <a:pt x="19059" y="5599"/>
                  </a:cubicBezTo>
                  <a:cubicBezTo>
                    <a:pt x="19906" y="8990"/>
                    <a:pt x="20753" y="14264"/>
                    <a:pt x="21600" y="19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226887" y="1880783"/>
              <a:ext cx="122853" cy="42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90" fill="norm" stroke="1" extrusionOk="0">
                  <a:moveTo>
                    <a:pt x="13561" y="14152"/>
                  </a:moveTo>
                  <a:cubicBezTo>
                    <a:pt x="13561" y="13620"/>
                    <a:pt x="13561" y="13088"/>
                    <a:pt x="12829" y="12662"/>
                  </a:cubicBezTo>
                  <a:cubicBezTo>
                    <a:pt x="12096" y="12236"/>
                    <a:pt x="10632" y="11917"/>
                    <a:pt x="9168" y="11917"/>
                  </a:cubicBezTo>
                  <a:cubicBezTo>
                    <a:pt x="7703" y="11917"/>
                    <a:pt x="6239" y="12236"/>
                    <a:pt x="4591" y="13194"/>
                  </a:cubicBezTo>
                  <a:cubicBezTo>
                    <a:pt x="2944" y="14152"/>
                    <a:pt x="1113" y="15748"/>
                    <a:pt x="381" y="17184"/>
                  </a:cubicBezTo>
                  <a:cubicBezTo>
                    <a:pt x="-351" y="18621"/>
                    <a:pt x="15" y="19898"/>
                    <a:pt x="1113" y="20642"/>
                  </a:cubicBezTo>
                  <a:cubicBezTo>
                    <a:pt x="2212" y="21387"/>
                    <a:pt x="4042" y="21600"/>
                    <a:pt x="5324" y="21440"/>
                  </a:cubicBezTo>
                  <a:cubicBezTo>
                    <a:pt x="6605" y="21281"/>
                    <a:pt x="7337" y="20749"/>
                    <a:pt x="8802" y="18780"/>
                  </a:cubicBezTo>
                  <a:cubicBezTo>
                    <a:pt x="10266" y="16812"/>
                    <a:pt x="12463" y="13407"/>
                    <a:pt x="14110" y="10215"/>
                  </a:cubicBezTo>
                  <a:cubicBezTo>
                    <a:pt x="15757" y="7023"/>
                    <a:pt x="16856" y="4043"/>
                    <a:pt x="17405" y="2288"/>
                  </a:cubicBezTo>
                  <a:cubicBezTo>
                    <a:pt x="17954" y="532"/>
                    <a:pt x="17954" y="0"/>
                    <a:pt x="17222" y="0"/>
                  </a:cubicBezTo>
                  <a:cubicBezTo>
                    <a:pt x="16490" y="0"/>
                    <a:pt x="15025" y="532"/>
                    <a:pt x="13927" y="2341"/>
                  </a:cubicBezTo>
                  <a:cubicBezTo>
                    <a:pt x="12829" y="4150"/>
                    <a:pt x="12096" y="7235"/>
                    <a:pt x="12463" y="9949"/>
                  </a:cubicBezTo>
                  <a:cubicBezTo>
                    <a:pt x="12829" y="12662"/>
                    <a:pt x="14293" y="15003"/>
                    <a:pt x="15025" y="16439"/>
                  </a:cubicBezTo>
                  <a:cubicBezTo>
                    <a:pt x="15757" y="17876"/>
                    <a:pt x="15757" y="18408"/>
                    <a:pt x="16673" y="18727"/>
                  </a:cubicBezTo>
                  <a:cubicBezTo>
                    <a:pt x="17588" y="19046"/>
                    <a:pt x="19418" y="19153"/>
                    <a:pt x="21249" y="19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935895" y="1898382"/>
              <a:ext cx="188545" cy="39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50" fill="norm" stroke="1" extrusionOk="0">
                  <a:moveTo>
                    <a:pt x="21378" y="1907"/>
                  </a:moveTo>
                  <a:cubicBezTo>
                    <a:pt x="20658" y="1221"/>
                    <a:pt x="19938" y="536"/>
                    <a:pt x="18978" y="193"/>
                  </a:cubicBezTo>
                  <a:cubicBezTo>
                    <a:pt x="18018" y="-150"/>
                    <a:pt x="16818" y="-150"/>
                    <a:pt x="14298" y="1164"/>
                  </a:cubicBezTo>
                  <a:cubicBezTo>
                    <a:pt x="11778" y="2479"/>
                    <a:pt x="7938" y="5107"/>
                    <a:pt x="4938" y="7679"/>
                  </a:cubicBezTo>
                  <a:cubicBezTo>
                    <a:pt x="1938" y="10250"/>
                    <a:pt x="-222" y="12764"/>
                    <a:pt x="18" y="15050"/>
                  </a:cubicBezTo>
                  <a:cubicBezTo>
                    <a:pt x="258" y="17336"/>
                    <a:pt x="2898" y="19393"/>
                    <a:pt x="5298" y="20421"/>
                  </a:cubicBezTo>
                  <a:cubicBezTo>
                    <a:pt x="7698" y="21450"/>
                    <a:pt x="9858" y="21450"/>
                    <a:pt x="12018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095032" y="2061903"/>
              <a:ext cx="188158" cy="20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51" fill="norm" stroke="1" extrusionOk="0">
                  <a:moveTo>
                    <a:pt x="17734" y="4550"/>
                  </a:moveTo>
                  <a:cubicBezTo>
                    <a:pt x="15574" y="2546"/>
                    <a:pt x="13414" y="542"/>
                    <a:pt x="11014" y="96"/>
                  </a:cubicBezTo>
                  <a:cubicBezTo>
                    <a:pt x="8614" y="-349"/>
                    <a:pt x="5974" y="764"/>
                    <a:pt x="3934" y="3214"/>
                  </a:cubicBezTo>
                  <a:cubicBezTo>
                    <a:pt x="1894" y="5663"/>
                    <a:pt x="454" y="9449"/>
                    <a:pt x="94" y="12455"/>
                  </a:cubicBezTo>
                  <a:cubicBezTo>
                    <a:pt x="-266" y="15461"/>
                    <a:pt x="454" y="17688"/>
                    <a:pt x="1414" y="18802"/>
                  </a:cubicBezTo>
                  <a:cubicBezTo>
                    <a:pt x="2374" y="19915"/>
                    <a:pt x="3574" y="19915"/>
                    <a:pt x="5374" y="18802"/>
                  </a:cubicBezTo>
                  <a:cubicBezTo>
                    <a:pt x="7174" y="17688"/>
                    <a:pt x="9574" y="15461"/>
                    <a:pt x="11014" y="13569"/>
                  </a:cubicBezTo>
                  <a:cubicBezTo>
                    <a:pt x="12454" y="11676"/>
                    <a:pt x="12934" y="10117"/>
                    <a:pt x="13534" y="9783"/>
                  </a:cubicBezTo>
                  <a:cubicBezTo>
                    <a:pt x="14134" y="9449"/>
                    <a:pt x="14854" y="10340"/>
                    <a:pt x="16174" y="12455"/>
                  </a:cubicBezTo>
                  <a:cubicBezTo>
                    <a:pt x="17494" y="14571"/>
                    <a:pt x="19414" y="17911"/>
                    <a:pt x="21334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314939" y="2244849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633660" y="1895599"/>
              <a:ext cx="99945" cy="35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68" fill="norm" stroke="1" extrusionOk="0">
                  <a:moveTo>
                    <a:pt x="10326" y="0"/>
                  </a:moveTo>
                  <a:cubicBezTo>
                    <a:pt x="6799" y="1423"/>
                    <a:pt x="3273" y="2846"/>
                    <a:pt x="1509" y="5885"/>
                  </a:cubicBezTo>
                  <a:cubicBezTo>
                    <a:pt x="-254" y="8925"/>
                    <a:pt x="-254" y="13581"/>
                    <a:pt x="407" y="15392"/>
                  </a:cubicBezTo>
                  <a:cubicBezTo>
                    <a:pt x="1068" y="17202"/>
                    <a:pt x="2391" y="16168"/>
                    <a:pt x="4595" y="15198"/>
                  </a:cubicBezTo>
                  <a:cubicBezTo>
                    <a:pt x="6799" y="14228"/>
                    <a:pt x="9885" y="13322"/>
                    <a:pt x="12530" y="12869"/>
                  </a:cubicBezTo>
                  <a:cubicBezTo>
                    <a:pt x="15175" y="12417"/>
                    <a:pt x="17379" y="12417"/>
                    <a:pt x="18922" y="12740"/>
                  </a:cubicBezTo>
                  <a:cubicBezTo>
                    <a:pt x="20464" y="13063"/>
                    <a:pt x="21346" y="13710"/>
                    <a:pt x="20464" y="15004"/>
                  </a:cubicBezTo>
                  <a:cubicBezTo>
                    <a:pt x="19583" y="16297"/>
                    <a:pt x="16938" y="18237"/>
                    <a:pt x="14734" y="19401"/>
                  </a:cubicBezTo>
                  <a:cubicBezTo>
                    <a:pt x="12530" y="20565"/>
                    <a:pt x="10766" y="20953"/>
                    <a:pt x="8783" y="21212"/>
                  </a:cubicBezTo>
                  <a:cubicBezTo>
                    <a:pt x="6799" y="21471"/>
                    <a:pt x="4595" y="21600"/>
                    <a:pt x="3493" y="21277"/>
                  </a:cubicBezTo>
                  <a:cubicBezTo>
                    <a:pt x="2391" y="20953"/>
                    <a:pt x="2391" y="20177"/>
                    <a:pt x="2832" y="19466"/>
                  </a:cubicBezTo>
                  <a:cubicBezTo>
                    <a:pt x="3273" y="18754"/>
                    <a:pt x="4154" y="18108"/>
                    <a:pt x="5036" y="1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784839" y="1857499"/>
              <a:ext cx="13290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600" fill="norm" stroke="1" extrusionOk="0">
                  <a:moveTo>
                    <a:pt x="8972" y="0"/>
                  </a:moveTo>
                  <a:cubicBezTo>
                    <a:pt x="12295" y="1551"/>
                    <a:pt x="15618" y="3102"/>
                    <a:pt x="17945" y="5483"/>
                  </a:cubicBezTo>
                  <a:cubicBezTo>
                    <a:pt x="20271" y="7865"/>
                    <a:pt x="21600" y="11077"/>
                    <a:pt x="20437" y="13846"/>
                  </a:cubicBezTo>
                  <a:cubicBezTo>
                    <a:pt x="19274" y="16615"/>
                    <a:pt x="15618" y="18942"/>
                    <a:pt x="11797" y="20160"/>
                  </a:cubicBezTo>
                  <a:cubicBezTo>
                    <a:pt x="7975" y="21378"/>
                    <a:pt x="3988" y="214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409669" y="2003274"/>
              <a:ext cx="101115" cy="24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2" h="21176" fill="norm" stroke="1" extrusionOk="0">
                  <a:moveTo>
                    <a:pt x="19823" y="2793"/>
                  </a:moveTo>
                  <a:cubicBezTo>
                    <a:pt x="18976" y="1870"/>
                    <a:pt x="18129" y="947"/>
                    <a:pt x="16011" y="393"/>
                  </a:cubicBezTo>
                  <a:cubicBezTo>
                    <a:pt x="13894" y="-160"/>
                    <a:pt x="10505" y="-345"/>
                    <a:pt x="7117" y="1317"/>
                  </a:cubicBezTo>
                  <a:cubicBezTo>
                    <a:pt x="3729" y="2978"/>
                    <a:pt x="341" y="6486"/>
                    <a:pt x="552" y="8793"/>
                  </a:cubicBezTo>
                  <a:cubicBezTo>
                    <a:pt x="764" y="11101"/>
                    <a:pt x="4576" y="12209"/>
                    <a:pt x="8388" y="13409"/>
                  </a:cubicBezTo>
                  <a:cubicBezTo>
                    <a:pt x="12199" y="14609"/>
                    <a:pt x="16011" y="15901"/>
                    <a:pt x="18129" y="17009"/>
                  </a:cubicBezTo>
                  <a:cubicBezTo>
                    <a:pt x="20246" y="18117"/>
                    <a:pt x="20670" y="19040"/>
                    <a:pt x="19823" y="19778"/>
                  </a:cubicBezTo>
                  <a:cubicBezTo>
                    <a:pt x="18976" y="20517"/>
                    <a:pt x="16858" y="21070"/>
                    <a:pt x="13470" y="21163"/>
                  </a:cubicBezTo>
                  <a:cubicBezTo>
                    <a:pt x="10082" y="21255"/>
                    <a:pt x="5423" y="20886"/>
                    <a:pt x="2670" y="20147"/>
                  </a:cubicBezTo>
                  <a:cubicBezTo>
                    <a:pt x="-83" y="19409"/>
                    <a:pt x="-930" y="18301"/>
                    <a:pt x="1188" y="17101"/>
                  </a:cubicBezTo>
                  <a:cubicBezTo>
                    <a:pt x="3305" y="15901"/>
                    <a:pt x="8388" y="14609"/>
                    <a:pt x="13470" y="13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550639" y="2079749"/>
              <a:ext cx="199401" cy="13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92" fill="norm" stroke="1" extrusionOk="0">
                  <a:moveTo>
                    <a:pt x="3002" y="0"/>
                  </a:moveTo>
                  <a:cubicBezTo>
                    <a:pt x="2093" y="967"/>
                    <a:pt x="1183" y="1934"/>
                    <a:pt x="615" y="4675"/>
                  </a:cubicBezTo>
                  <a:cubicBezTo>
                    <a:pt x="46" y="7415"/>
                    <a:pt x="-181" y="11928"/>
                    <a:pt x="160" y="15152"/>
                  </a:cubicBezTo>
                  <a:cubicBezTo>
                    <a:pt x="501" y="18376"/>
                    <a:pt x="1411" y="20310"/>
                    <a:pt x="2434" y="20955"/>
                  </a:cubicBezTo>
                  <a:cubicBezTo>
                    <a:pt x="3457" y="21600"/>
                    <a:pt x="4594" y="20955"/>
                    <a:pt x="5844" y="18699"/>
                  </a:cubicBezTo>
                  <a:cubicBezTo>
                    <a:pt x="7095" y="16442"/>
                    <a:pt x="8459" y="12573"/>
                    <a:pt x="9368" y="9833"/>
                  </a:cubicBezTo>
                  <a:cubicBezTo>
                    <a:pt x="10278" y="7093"/>
                    <a:pt x="10733" y="5481"/>
                    <a:pt x="11187" y="5642"/>
                  </a:cubicBezTo>
                  <a:cubicBezTo>
                    <a:pt x="11642" y="5803"/>
                    <a:pt x="12097" y="7737"/>
                    <a:pt x="12779" y="9349"/>
                  </a:cubicBezTo>
                  <a:cubicBezTo>
                    <a:pt x="13461" y="10961"/>
                    <a:pt x="14371" y="12251"/>
                    <a:pt x="15848" y="12412"/>
                  </a:cubicBezTo>
                  <a:cubicBezTo>
                    <a:pt x="17326" y="12573"/>
                    <a:pt x="19373" y="11606"/>
                    <a:pt x="21419" y="1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731631" y="1863467"/>
              <a:ext cx="240659" cy="34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60" fill="norm" stroke="1" extrusionOk="0">
                  <a:moveTo>
                    <a:pt x="3922" y="15433"/>
                  </a:moveTo>
                  <a:cubicBezTo>
                    <a:pt x="4111" y="14775"/>
                    <a:pt x="4301" y="14116"/>
                    <a:pt x="3922" y="13721"/>
                  </a:cubicBezTo>
                  <a:cubicBezTo>
                    <a:pt x="3543" y="13326"/>
                    <a:pt x="2596" y="13194"/>
                    <a:pt x="1838" y="13523"/>
                  </a:cubicBezTo>
                  <a:cubicBezTo>
                    <a:pt x="1080" y="13853"/>
                    <a:pt x="511" y="14643"/>
                    <a:pt x="227" y="15697"/>
                  </a:cubicBezTo>
                  <a:cubicBezTo>
                    <a:pt x="-57" y="16750"/>
                    <a:pt x="-57" y="18067"/>
                    <a:pt x="132" y="19055"/>
                  </a:cubicBezTo>
                  <a:cubicBezTo>
                    <a:pt x="322" y="20043"/>
                    <a:pt x="701" y="20701"/>
                    <a:pt x="1364" y="20965"/>
                  </a:cubicBezTo>
                  <a:cubicBezTo>
                    <a:pt x="2027" y="21228"/>
                    <a:pt x="2975" y="21097"/>
                    <a:pt x="4585" y="19977"/>
                  </a:cubicBezTo>
                  <a:cubicBezTo>
                    <a:pt x="6196" y="18858"/>
                    <a:pt x="8469" y="16750"/>
                    <a:pt x="10269" y="14182"/>
                  </a:cubicBezTo>
                  <a:cubicBezTo>
                    <a:pt x="12069" y="11614"/>
                    <a:pt x="13396" y="8584"/>
                    <a:pt x="14248" y="6609"/>
                  </a:cubicBezTo>
                  <a:cubicBezTo>
                    <a:pt x="15101" y="4633"/>
                    <a:pt x="15480" y="3711"/>
                    <a:pt x="15859" y="2658"/>
                  </a:cubicBezTo>
                  <a:cubicBezTo>
                    <a:pt x="16238" y="1604"/>
                    <a:pt x="16617" y="419"/>
                    <a:pt x="16427" y="89"/>
                  </a:cubicBezTo>
                  <a:cubicBezTo>
                    <a:pt x="16238" y="-240"/>
                    <a:pt x="15480" y="287"/>
                    <a:pt x="14532" y="2526"/>
                  </a:cubicBezTo>
                  <a:cubicBezTo>
                    <a:pt x="13585" y="4765"/>
                    <a:pt x="12448" y="8716"/>
                    <a:pt x="11785" y="11877"/>
                  </a:cubicBezTo>
                  <a:cubicBezTo>
                    <a:pt x="11122" y="15038"/>
                    <a:pt x="10932" y="17409"/>
                    <a:pt x="10838" y="18989"/>
                  </a:cubicBezTo>
                  <a:cubicBezTo>
                    <a:pt x="10743" y="20570"/>
                    <a:pt x="10743" y="21360"/>
                    <a:pt x="11122" y="21360"/>
                  </a:cubicBezTo>
                  <a:cubicBezTo>
                    <a:pt x="11501" y="21360"/>
                    <a:pt x="12259" y="20570"/>
                    <a:pt x="13206" y="19516"/>
                  </a:cubicBezTo>
                  <a:cubicBezTo>
                    <a:pt x="14154" y="18462"/>
                    <a:pt x="15290" y="17145"/>
                    <a:pt x="16332" y="16421"/>
                  </a:cubicBezTo>
                  <a:cubicBezTo>
                    <a:pt x="17375" y="15697"/>
                    <a:pt x="18322" y="15565"/>
                    <a:pt x="19175" y="15894"/>
                  </a:cubicBezTo>
                  <a:cubicBezTo>
                    <a:pt x="20027" y="16223"/>
                    <a:pt x="20785" y="17014"/>
                    <a:pt x="21164" y="17870"/>
                  </a:cubicBezTo>
                  <a:cubicBezTo>
                    <a:pt x="21543" y="18726"/>
                    <a:pt x="21543" y="19648"/>
                    <a:pt x="21543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395420" y="1844799"/>
              <a:ext cx="300770" cy="35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6" fill="norm" stroke="1" extrusionOk="0">
                  <a:moveTo>
                    <a:pt x="4697" y="1534"/>
                  </a:moveTo>
                  <a:cubicBezTo>
                    <a:pt x="5150" y="767"/>
                    <a:pt x="5603" y="0"/>
                    <a:pt x="5754" y="0"/>
                  </a:cubicBezTo>
                  <a:cubicBezTo>
                    <a:pt x="5905" y="0"/>
                    <a:pt x="5754" y="767"/>
                    <a:pt x="5452" y="3323"/>
                  </a:cubicBezTo>
                  <a:cubicBezTo>
                    <a:pt x="5150" y="5879"/>
                    <a:pt x="4697" y="10225"/>
                    <a:pt x="4621" y="13484"/>
                  </a:cubicBezTo>
                  <a:cubicBezTo>
                    <a:pt x="4546" y="16743"/>
                    <a:pt x="4848" y="18916"/>
                    <a:pt x="5376" y="20130"/>
                  </a:cubicBezTo>
                  <a:cubicBezTo>
                    <a:pt x="5905" y="21344"/>
                    <a:pt x="6660" y="21600"/>
                    <a:pt x="7189" y="21408"/>
                  </a:cubicBezTo>
                  <a:cubicBezTo>
                    <a:pt x="7718" y="21217"/>
                    <a:pt x="8020" y="20578"/>
                    <a:pt x="7793" y="19236"/>
                  </a:cubicBezTo>
                  <a:cubicBezTo>
                    <a:pt x="7566" y="17893"/>
                    <a:pt x="6811" y="15849"/>
                    <a:pt x="5754" y="14443"/>
                  </a:cubicBezTo>
                  <a:cubicBezTo>
                    <a:pt x="4697" y="13037"/>
                    <a:pt x="3337" y="12270"/>
                    <a:pt x="2129" y="11950"/>
                  </a:cubicBezTo>
                  <a:cubicBezTo>
                    <a:pt x="920" y="11631"/>
                    <a:pt x="-137" y="11759"/>
                    <a:pt x="14" y="11503"/>
                  </a:cubicBezTo>
                  <a:cubicBezTo>
                    <a:pt x="165" y="11247"/>
                    <a:pt x="1525" y="10608"/>
                    <a:pt x="3413" y="9458"/>
                  </a:cubicBezTo>
                  <a:cubicBezTo>
                    <a:pt x="5301" y="8308"/>
                    <a:pt x="7718" y="6646"/>
                    <a:pt x="9228" y="5624"/>
                  </a:cubicBezTo>
                  <a:cubicBezTo>
                    <a:pt x="10739" y="4601"/>
                    <a:pt x="11343" y="4218"/>
                    <a:pt x="12249" y="3834"/>
                  </a:cubicBezTo>
                  <a:cubicBezTo>
                    <a:pt x="13155" y="3451"/>
                    <a:pt x="14364" y="3067"/>
                    <a:pt x="14968" y="3323"/>
                  </a:cubicBezTo>
                  <a:cubicBezTo>
                    <a:pt x="15572" y="3579"/>
                    <a:pt x="15572" y="4473"/>
                    <a:pt x="15194" y="6199"/>
                  </a:cubicBezTo>
                  <a:cubicBezTo>
                    <a:pt x="14817" y="7924"/>
                    <a:pt x="14062" y="10480"/>
                    <a:pt x="13457" y="12270"/>
                  </a:cubicBezTo>
                  <a:cubicBezTo>
                    <a:pt x="12853" y="14059"/>
                    <a:pt x="12400" y="15082"/>
                    <a:pt x="12325" y="15273"/>
                  </a:cubicBezTo>
                  <a:cubicBezTo>
                    <a:pt x="12249" y="15465"/>
                    <a:pt x="12551" y="14826"/>
                    <a:pt x="13080" y="14315"/>
                  </a:cubicBezTo>
                  <a:cubicBezTo>
                    <a:pt x="13608" y="13804"/>
                    <a:pt x="14364" y="13420"/>
                    <a:pt x="15043" y="13484"/>
                  </a:cubicBezTo>
                  <a:cubicBezTo>
                    <a:pt x="15723" y="13548"/>
                    <a:pt x="16327" y="14059"/>
                    <a:pt x="17007" y="14954"/>
                  </a:cubicBezTo>
                  <a:cubicBezTo>
                    <a:pt x="17687" y="15849"/>
                    <a:pt x="18442" y="17127"/>
                    <a:pt x="19197" y="17766"/>
                  </a:cubicBezTo>
                  <a:cubicBezTo>
                    <a:pt x="19953" y="18405"/>
                    <a:pt x="20708" y="18405"/>
                    <a:pt x="21463" y="18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703547" y="1818269"/>
              <a:ext cx="265693" cy="36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73" fill="norm" stroke="1" extrusionOk="0">
                  <a:moveTo>
                    <a:pt x="6089" y="15335"/>
                  </a:moveTo>
                  <a:cubicBezTo>
                    <a:pt x="6261" y="14714"/>
                    <a:pt x="6432" y="14094"/>
                    <a:pt x="6004" y="13783"/>
                  </a:cubicBezTo>
                  <a:cubicBezTo>
                    <a:pt x="5575" y="13473"/>
                    <a:pt x="4547" y="13473"/>
                    <a:pt x="3689" y="13721"/>
                  </a:cubicBezTo>
                  <a:cubicBezTo>
                    <a:pt x="2832" y="13970"/>
                    <a:pt x="2147" y="14466"/>
                    <a:pt x="1547" y="15025"/>
                  </a:cubicBezTo>
                  <a:cubicBezTo>
                    <a:pt x="947" y="15583"/>
                    <a:pt x="432" y="16204"/>
                    <a:pt x="175" y="16825"/>
                  </a:cubicBezTo>
                  <a:cubicBezTo>
                    <a:pt x="-82" y="17445"/>
                    <a:pt x="-82" y="18066"/>
                    <a:pt x="347" y="18314"/>
                  </a:cubicBezTo>
                  <a:cubicBezTo>
                    <a:pt x="775" y="18563"/>
                    <a:pt x="1632" y="18439"/>
                    <a:pt x="2404" y="18190"/>
                  </a:cubicBezTo>
                  <a:cubicBezTo>
                    <a:pt x="3175" y="17942"/>
                    <a:pt x="3861" y="17570"/>
                    <a:pt x="4375" y="17694"/>
                  </a:cubicBezTo>
                  <a:cubicBezTo>
                    <a:pt x="4889" y="17818"/>
                    <a:pt x="5232" y="18439"/>
                    <a:pt x="5832" y="18873"/>
                  </a:cubicBezTo>
                  <a:cubicBezTo>
                    <a:pt x="6432" y="19308"/>
                    <a:pt x="7289" y="19556"/>
                    <a:pt x="8061" y="19370"/>
                  </a:cubicBezTo>
                  <a:cubicBezTo>
                    <a:pt x="8832" y="19183"/>
                    <a:pt x="9518" y="18563"/>
                    <a:pt x="10889" y="16514"/>
                  </a:cubicBezTo>
                  <a:cubicBezTo>
                    <a:pt x="12261" y="14466"/>
                    <a:pt x="14318" y="10990"/>
                    <a:pt x="15947" y="8197"/>
                  </a:cubicBezTo>
                  <a:cubicBezTo>
                    <a:pt x="17575" y="5404"/>
                    <a:pt x="18775" y="3294"/>
                    <a:pt x="19632" y="1928"/>
                  </a:cubicBezTo>
                  <a:cubicBezTo>
                    <a:pt x="20489" y="563"/>
                    <a:pt x="21004" y="-58"/>
                    <a:pt x="21004" y="4"/>
                  </a:cubicBezTo>
                  <a:cubicBezTo>
                    <a:pt x="21004" y="66"/>
                    <a:pt x="20489" y="811"/>
                    <a:pt x="19547" y="3045"/>
                  </a:cubicBezTo>
                  <a:cubicBezTo>
                    <a:pt x="18604" y="5280"/>
                    <a:pt x="17232" y="9004"/>
                    <a:pt x="16375" y="11983"/>
                  </a:cubicBezTo>
                  <a:cubicBezTo>
                    <a:pt x="15518" y="14963"/>
                    <a:pt x="15175" y="17197"/>
                    <a:pt x="15004" y="18625"/>
                  </a:cubicBezTo>
                  <a:cubicBezTo>
                    <a:pt x="14832" y="20052"/>
                    <a:pt x="14832" y="20673"/>
                    <a:pt x="15261" y="21045"/>
                  </a:cubicBezTo>
                  <a:cubicBezTo>
                    <a:pt x="15689" y="21418"/>
                    <a:pt x="16547" y="21542"/>
                    <a:pt x="17661" y="21045"/>
                  </a:cubicBezTo>
                  <a:cubicBezTo>
                    <a:pt x="18775" y="20549"/>
                    <a:pt x="20147" y="19432"/>
                    <a:pt x="21518" y="18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844928" y="1990849"/>
              <a:ext cx="98912" cy="2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696" fill="norm" stroke="1" extrusionOk="0">
                  <a:moveTo>
                    <a:pt x="8878" y="18514"/>
                  </a:moveTo>
                  <a:cubicBezTo>
                    <a:pt x="4828" y="20057"/>
                    <a:pt x="778" y="21600"/>
                    <a:pt x="103" y="20057"/>
                  </a:cubicBezTo>
                  <a:cubicBezTo>
                    <a:pt x="-572" y="18514"/>
                    <a:pt x="2128" y="13886"/>
                    <a:pt x="6178" y="10029"/>
                  </a:cubicBezTo>
                  <a:cubicBezTo>
                    <a:pt x="10228" y="6171"/>
                    <a:pt x="15628" y="3086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25889" y="2716032"/>
              <a:ext cx="136616" cy="57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52" fill="norm" stroke="1" extrusionOk="0">
                  <a:moveTo>
                    <a:pt x="0" y="5691"/>
                  </a:moveTo>
                  <a:cubicBezTo>
                    <a:pt x="1994" y="8162"/>
                    <a:pt x="3988" y="10632"/>
                    <a:pt x="5317" y="13143"/>
                  </a:cubicBezTo>
                  <a:cubicBezTo>
                    <a:pt x="6646" y="15654"/>
                    <a:pt x="7311" y="18204"/>
                    <a:pt x="7477" y="19679"/>
                  </a:cubicBezTo>
                  <a:cubicBezTo>
                    <a:pt x="7643" y="21153"/>
                    <a:pt x="7311" y="21552"/>
                    <a:pt x="6978" y="21552"/>
                  </a:cubicBezTo>
                  <a:cubicBezTo>
                    <a:pt x="6646" y="21552"/>
                    <a:pt x="6314" y="21153"/>
                    <a:pt x="5982" y="19679"/>
                  </a:cubicBezTo>
                  <a:cubicBezTo>
                    <a:pt x="5649" y="18204"/>
                    <a:pt x="5317" y="15654"/>
                    <a:pt x="5151" y="12824"/>
                  </a:cubicBezTo>
                  <a:cubicBezTo>
                    <a:pt x="4985" y="9995"/>
                    <a:pt x="4985" y="6886"/>
                    <a:pt x="5815" y="4854"/>
                  </a:cubicBezTo>
                  <a:cubicBezTo>
                    <a:pt x="6646" y="2821"/>
                    <a:pt x="8308" y="1865"/>
                    <a:pt x="9803" y="1227"/>
                  </a:cubicBezTo>
                  <a:cubicBezTo>
                    <a:pt x="11298" y="590"/>
                    <a:pt x="12628" y="271"/>
                    <a:pt x="14123" y="111"/>
                  </a:cubicBezTo>
                  <a:cubicBezTo>
                    <a:pt x="15618" y="-48"/>
                    <a:pt x="17280" y="-48"/>
                    <a:pt x="18775" y="191"/>
                  </a:cubicBezTo>
                  <a:cubicBezTo>
                    <a:pt x="20271" y="430"/>
                    <a:pt x="21600" y="908"/>
                    <a:pt x="21434" y="1865"/>
                  </a:cubicBezTo>
                  <a:cubicBezTo>
                    <a:pt x="21268" y="2821"/>
                    <a:pt x="19606" y="4256"/>
                    <a:pt x="16782" y="5731"/>
                  </a:cubicBezTo>
                  <a:cubicBezTo>
                    <a:pt x="13957" y="7205"/>
                    <a:pt x="9969" y="8720"/>
                    <a:pt x="5982" y="1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165589" y="3044949"/>
              <a:ext cx="120651" cy="25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780"/>
                  </a:moveTo>
                  <a:cubicBezTo>
                    <a:pt x="758" y="2880"/>
                    <a:pt x="1516" y="1980"/>
                    <a:pt x="4547" y="1890"/>
                  </a:cubicBezTo>
                  <a:cubicBezTo>
                    <a:pt x="7579" y="1800"/>
                    <a:pt x="12884" y="2520"/>
                    <a:pt x="16295" y="5040"/>
                  </a:cubicBezTo>
                  <a:cubicBezTo>
                    <a:pt x="19705" y="7560"/>
                    <a:pt x="21221" y="11880"/>
                    <a:pt x="21221" y="14760"/>
                  </a:cubicBezTo>
                  <a:cubicBezTo>
                    <a:pt x="21221" y="17640"/>
                    <a:pt x="19705" y="19080"/>
                    <a:pt x="17811" y="20070"/>
                  </a:cubicBezTo>
                  <a:cubicBezTo>
                    <a:pt x="15916" y="21060"/>
                    <a:pt x="13642" y="21600"/>
                    <a:pt x="12316" y="21420"/>
                  </a:cubicBezTo>
                  <a:cubicBezTo>
                    <a:pt x="10989" y="21240"/>
                    <a:pt x="10611" y="20340"/>
                    <a:pt x="11558" y="17190"/>
                  </a:cubicBezTo>
                  <a:cubicBezTo>
                    <a:pt x="12505" y="14040"/>
                    <a:pt x="14779" y="8640"/>
                    <a:pt x="16674" y="5400"/>
                  </a:cubicBezTo>
                  <a:cubicBezTo>
                    <a:pt x="18568" y="2160"/>
                    <a:pt x="20084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467463" y="2814456"/>
              <a:ext cx="168027" cy="49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90" fill="norm" stroke="1" extrusionOk="0">
                  <a:moveTo>
                    <a:pt x="21169" y="82"/>
                  </a:moveTo>
                  <a:cubicBezTo>
                    <a:pt x="19569" y="-10"/>
                    <a:pt x="17969" y="-102"/>
                    <a:pt x="15969" y="266"/>
                  </a:cubicBezTo>
                  <a:cubicBezTo>
                    <a:pt x="13969" y="633"/>
                    <a:pt x="11569" y="1461"/>
                    <a:pt x="8769" y="3069"/>
                  </a:cubicBezTo>
                  <a:cubicBezTo>
                    <a:pt x="5969" y="4678"/>
                    <a:pt x="2769" y="7067"/>
                    <a:pt x="1169" y="9779"/>
                  </a:cubicBezTo>
                  <a:cubicBezTo>
                    <a:pt x="-431" y="12490"/>
                    <a:pt x="-431" y="15524"/>
                    <a:pt x="1436" y="17546"/>
                  </a:cubicBezTo>
                  <a:cubicBezTo>
                    <a:pt x="3302" y="19568"/>
                    <a:pt x="7036" y="20579"/>
                    <a:pt x="10636" y="21038"/>
                  </a:cubicBezTo>
                  <a:cubicBezTo>
                    <a:pt x="14236" y="21498"/>
                    <a:pt x="17702" y="21406"/>
                    <a:pt x="21169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802042" y="2850841"/>
              <a:ext cx="290648" cy="41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11" fill="norm" stroke="1" extrusionOk="0">
                  <a:moveTo>
                    <a:pt x="10693" y="5368"/>
                  </a:moveTo>
                  <a:cubicBezTo>
                    <a:pt x="10536" y="4828"/>
                    <a:pt x="10380" y="4288"/>
                    <a:pt x="9910" y="3748"/>
                  </a:cubicBezTo>
                  <a:cubicBezTo>
                    <a:pt x="9441" y="3208"/>
                    <a:pt x="8658" y="2668"/>
                    <a:pt x="7876" y="2398"/>
                  </a:cubicBezTo>
                  <a:cubicBezTo>
                    <a:pt x="7093" y="2128"/>
                    <a:pt x="6310" y="2128"/>
                    <a:pt x="5606" y="2398"/>
                  </a:cubicBezTo>
                  <a:cubicBezTo>
                    <a:pt x="4902" y="2668"/>
                    <a:pt x="4276" y="3208"/>
                    <a:pt x="3336" y="5314"/>
                  </a:cubicBezTo>
                  <a:cubicBezTo>
                    <a:pt x="2397" y="7420"/>
                    <a:pt x="1145" y="11092"/>
                    <a:pt x="519" y="13684"/>
                  </a:cubicBezTo>
                  <a:cubicBezTo>
                    <a:pt x="-107" y="16276"/>
                    <a:pt x="-107" y="17788"/>
                    <a:pt x="206" y="18868"/>
                  </a:cubicBezTo>
                  <a:cubicBezTo>
                    <a:pt x="519" y="19948"/>
                    <a:pt x="1145" y="20596"/>
                    <a:pt x="2006" y="20920"/>
                  </a:cubicBezTo>
                  <a:cubicBezTo>
                    <a:pt x="2867" y="21244"/>
                    <a:pt x="3963" y="21244"/>
                    <a:pt x="5763" y="20218"/>
                  </a:cubicBezTo>
                  <a:cubicBezTo>
                    <a:pt x="7563" y="19192"/>
                    <a:pt x="10067" y="17140"/>
                    <a:pt x="11867" y="14440"/>
                  </a:cubicBezTo>
                  <a:cubicBezTo>
                    <a:pt x="13667" y="11740"/>
                    <a:pt x="14763" y="8392"/>
                    <a:pt x="14919" y="5962"/>
                  </a:cubicBezTo>
                  <a:cubicBezTo>
                    <a:pt x="15076" y="3532"/>
                    <a:pt x="14293" y="2020"/>
                    <a:pt x="13041" y="1048"/>
                  </a:cubicBezTo>
                  <a:cubicBezTo>
                    <a:pt x="11789" y="76"/>
                    <a:pt x="10067" y="-356"/>
                    <a:pt x="8267" y="346"/>
                  </a:cubicBezTo>
                  <a:cubicBezTo>
                    <a:pt x="6467" y="1048"/>
                    <a:pt x="4589" y="2884"/>
                    <a:pt x="3884" y="4666"/>
                  </a:cubicBezTo>
                  <a:cubicBezTo>
                    <a:pt x="3180" y="6448"/>
                    <a:pt x="3650" y="8176"/>
                    <a:pt x="5450" y="9364"/>
                  </a:cubicBezTo>
                  <a:cubicBezTo>
                    <a:pt x="7250" y="10552"/>
                    <a:pt x="10380" y="11200"/>
                    <a:pt x="13276" y="11200"/>
                  </a:cubicBezTo>
                  <a:cubicBezTo>
                    <a:pt x="16171" y="11200"/>
                    <a:pt x="18832" y="10552"/>
                    <a:pt x="21493" y="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352776" y="2885002"/>
              <a:ext cx="178064" cy="30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96" fill="norm" stroke="1" extrusionOk="0">
                  <a:moveTo>
                    <a:pt x="19090" y="2303"/>
                  </a:moveTo>
                  <a:cubicBezTo>
                    <a:pt x="18582" y="1563"/>
                    <a:pt x="18073" y="824"/>
                    <a:pt x="16676" y="380"/>
                  </a:cubicBezTo>
                  <a:cubicBezTo>
                    <a:pt x="15278" y="-64"/>
                    <a:pt x="12991" y="-212"/>
                    <a:pt x="10704" y="454"/>
                  </a:cubicBezTo>
                  <a:cubicBezTo>
                    <a:pt x="8417" y="1120"/>
                    <a:pt x="6130" y="2599"/>
                    <a:pt x="4097" y="5558"/>
                  </a:cubicBezTo>
                  <a:cubicBezTo>
                    <a:pt x="2064" y="8517"/>
                    <a:pt x="285" y="12955"/>
                    <a:pt x="31" y="15914"/>
                  </a:cubicBezTo>
                  <a:cubicBezTo>
                    <a:pt x="-223" y="18873"/>
                    <a:pt x="1048" y="20352"/>
                    <a:pt x="4224" y="20870"/>
                  </a:cubicBezTo>
                  <a:cubicBezTo>
                    <a:pt x="7401" y="21388"/>
                    <a:pt x="12483" y="20944"/>
                    <a:pt x="15659" y="20278"/>
                  </a:cubicBezTo>
                  <a:cubicBezTo>
                    <a:pt x="18836" y="19613"/>
                    <a:pt x="20106" y="18725"/>
                    <a:pt x="21377" y="1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384789" y="3025899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730060" y="2795989"/>
              <a:ext cx="150030" cy="35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99" fill="norm" stroke="1" extrusionOk="0">
                  <a:moveTo>
                    <a:pt x="20973" y="2352"/>
                  </a:moveTo>
                  <a:cubicBezTo>
                    <a:pt x="20677" y="1720"/>
                    <a:pt x="20381" y="1088"/>
                    <a:pt x="18902" y="583"/>
                  </a:cubicBezTo>
                  <a:cubicBezTo>
                    <a:pt x="17422" y="78"/>
                    <a:pt x="14759" y="-301"/>
                    <a:pt x="11800" y="331"/>
                  </a:cubicBezTo>
                  <a:cubicBezTo>
                    <a:pt x="8841" y="962"/>
                    <a:pt x="5587" y="2604"/>
                    <a:pt x="3220" y="5131"/>
                  </a:cubicBezTo>
                  <a:cubicBezTo>
                    <a:pt x="852" y="7657"/>
                    <a:pt x="-627" y="11067"/>
                    <a:pt x="261" y="13846"/>
                  </a:cubicBezTo>
                  <a:cubicBezTo>
                    <a:pt x="1148" y="16625"/>
                    <a:pt x="4403" y="18773"/>
                    <a:pt x="6918" y="19910"/>
                  </a:cubicBezTo>
                  <a:cubicBezTo>
                    <a:pt x="9433" y="21046"/>
                    <a:pt x="11209" y="21173"/>
                    <a:pt x="12984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863785" y="2913356"/>
              <a:ext cx="181405" cy="15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774" fill="norm" stroke="1" extrusionOk="0">
                  <a:moveTo>
                    <a:pt x="18299" y="5888"/>
                  </a:moveTo>
                  <a:cubicBezTo>
                    <a:pt x="17554" y="4428"/>
                    <a:pt x="16809" y="2969"/>
                    <a:pt x="15444" y="1655"/>
                  </a:cubicBezTo>
                  <a:cubicBezTo>
                    <a:pt x="14078" y="342"/>
                    <a:pt x="12092" y="-826"/>
                    <a:pt x="9361" y="779"/>
                  </a:cubicBezTo>
                  <a:cubicBezTo>
                    <a:pt x="6630" y="2385"/>
                    <a:pt x="3154" y="6763"/>
                    <a:pt x="1416" y="9682"/>
                  </a:cubicBezTo>
                  <a:cubicBezTo>
                    <a:pt x="-322" y="12601"/>
                    <a:pt x="-322" y="14060"/>
                    <a:pt x="671" y="15666"/>
                  </a:cubicBezTo>
                  <a:cubicBezTo>
                    <a:pt x="1664" y="17271"/>
                    <a:pt x="3650" y="19023"/>
                    <a:pt x="6381" y="18439"/>
                  </a:cubicBezTo>
                  <a:cubicBezTo>
                    <a:pt x="9112" y="17855"/>
                    <a:pt x="12588" y="14936"/>
                    <a:pt x="14575" y="12601"/>
                  </a:cubicBezTo>
                  <a:cubicBezTo>
                    <a:pt x="16561" y="10266"/>
                    <a:pt x="17057" y="8515"/>
                    <a:pt x="17057" y="8660"/>
                  </a:cubicBezTo>
                  <a:cubicBezTo>
                    <a:pt x="17057" y="8806"/>
                    <a:pt x="16561" y="10850"/>
                    <a:pt x="17181" y="13185"/>
                  </a:cubicBezTo>
                  <a:cubicBezTo>
                    <a:pt x="17802" y="15520"/>
                    <a:pt x="19540" y="18147"/>
                    <a:pt x="21278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121389" y="3146549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356810" y="2784599"/>
              <a:ext cx="117253" cy="3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78" fill="norm" stroke="1" extrusionOk="0">
                  <a:moveTo>
                    <a:pt x="5700" y="0"/>
                  </a:moveTo>
                  <a:cubicBezTo>
                    <a:pt x="4157" y="3776"/>
                    <a:pt x="2614" y="7552"/>
                    <a:pt x="1650" y="10724"/>
                  </a:cubicBezTo>
                  <a:cubicBezTo>
                    <a:pt x="685" y="13897"/>
                    <a:pt x="300" y="16464"/>
                    <a:pt x="107" y="18126"/>
                  </a:cubicBezTo>
                  <a:cubicBezTo>
                    <a:pt x="-86" y="19787"/>
                    <a:pt x="-86" y="20543"/>
                    <a:pt x="685" y="20618"/>
                  </a:cubicBezTo>
                  <a:cubicBezTo>
                    <a:pt x="1457" y="20694"/>
                    <a:pt x="3000" y="20090"/>
                    <a:pt x="5314" y="18655"/>
                  </a:cubicBezTo>
                  <a:cubicBezTo>
                    <a:pt x="7628" y="17220"/>
                    <a:pt x="10714" y="14954"/>
                    <a:pt x="13221" y="13670"/>
                  </a:cubicBezTo>
                  <a:cubicBezTo>
                    <a:pt x="15728" y="12386"/>
                    <a:pt x="17657" y="12084"/>
                    <a:pt x="19007" y="12386"/>
                  </a:cubicBezTo>
                  <a:cubicBezTo>
                    <a:pt x="20357" y="12688"/>
                    <a:pt x="21128" y="13594"/>
                    <a:pt x="21321" y="14803"/>
                  </a:cubicBezTo>
                  <a:cubicBezTo>
                    <a:pt x="21514" y="16011"/>
                    <a:pt x="21128" y="17522"/>
                    <a:pt x="19393" y="18655"/>
                  </a:cubicBezTo>
                  <a:cubicBezTo>
                    <a:pt x="17657" y="19787"/>
                    <a:pt x="14571" y="20543"/>
                    <a:pt x="12064" y="20996"/>
                  </a:cubicBezTo>
                  <a:cubicBezTo>
                    <a:pt x="9557" y="21449"/>
                    <a:pt x="7628" y="21600"/>
                    <a:pt x="6085" y="21373"/>
                  </a:cubicBezTo>
                  <a:cubicBezTo>
                    <a:pt x="4543" y="21147"/>
                    <a:pt x="3385" y="20543"/>
                    <a:pt x="2228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553189" y="2784599"/>
              <a:ext cx="11324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5786" y="0"/>
                  </a:moveTo>
                  <a:cubicBezTo>
                    <a:pt x="10800" y="2298"/>
                    <a:pt x="15814" y="4596"/>
                    <a:pt x="18514" y="7123"/>
                  </a:cubicBezTo>
                  <a:cubicBezTo>
                    <a:pt x="21214" y="9651"/>
                    <a:pt x="21600" y="12409"/>
                    <a:pt x="18129" y="14860"/>
                  </a:cubicBezTo>
                  <a:cubicBezTo>
                    <a:pt x="14657" y="17311"/>
                    <a:pt x="7329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737339" y="2731355"/>
              <a:ext cx="81555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96" fill="norm" stroke="1" extrusionOk="0">
                  <a:moveTo>
                    <a:pt x="0" y="141"/>
                  </a:moveTo>
                  <a:cubicBezTo>
                    <a:pt x="2769" y="19"/>
                    <a:pt x="5538" y="-104"/>
                    <a:pt x="7754" y="141"/>
                  </a:cubicBezTo>
                  <a:cubicBezTo>
                    <a:pt x="9969" y="387"/>
                    <a:pt x="11631" y="1001"/>
                    <a:pt x="14400" y="3026"/>
                  </a:cubicBezTo>
                  <a:cubicBezTo>
                    <a:pt x="17169" y="5051"/>
                    <a:pt x="21046" y="8487"/>
                    <a:pt x="21323" y="11555"/>
                  </a:cubicBezTo>
                  <a:cubicBezTo>
                    <a:pt x="21600" y="14623"/>
                    <a:pt x="18277" y="17323"/>
                    <a:pt x="15508" y="18919"/>
                  </a:cubicBezTo>
                  <a:cubicBezTo>
                    <a:pt x="12738" y="20514"/>
                    <a:pt x="10523" y="21005"/>
                    <a:pt x="8308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105639" y="2841749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21600"/>
                    <a:pt x="11520" y="21600"/>
                    <a:pt x="15120" y="18000"/>
                  </a:cubicBezTo>
                  <a:cubicBezTo>
                    <a:pt x="18720" y="14400"/>
                    <a:pt x="2016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078123" y="3032249"/>
              <a:ext cx="205317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2227" y="0"/>
                  </a:moveTo>
                  <a:cubicBezTo>
                    <a:pt x="1113" y="4985"/>
                    <a:pt x="0" y="9969"/>
                    <a:pt x="0" y="14123"/>
                  </a:cubicBezTo>
                  <a:cubicBezTo>
                    <a:pt x="0" y="18277"/>
                    <a:pt x="1113" y="21600"/>
                    <a:pt x="4899" y="19938"/>
                  </a:cubicBezTo>
                  <a:cubicBezTo>
                    <a:pt x="8685" y="18277"/>
                    <a:pt x="15142" y="11631"/>
                    <a:pt x="2160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577259" y="2797299"/>
              <a:ext cx="199219" cy="263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173" fill="norm" stroke="1" extrusionOk="0">
                  <a:moveTo>
                    <a:pt x="16520" y="1531"/>
                  </a:moveTo>
                  <a:cubicBezTo>
                    <a:pt x="13848" y="1020"/>
                    <a:pt x="11176" y="510"/>
                    <a:pt x="8838" y="1020"/>
                  </a:cubicBezTo>
                  <a:cubicBezTo>
                    <a:pt x="6499" y="1531"/>
                    <a:pt x="4495" y="3061"/>
                    <a:pt x="2937" y="5613"/>
                  </a:cubicBezTo>
                  <a:cubicBezTo>
                    <a:pt x="1378" y="8164"/>
                    <a:pt x="264" y="11735"/>
                    <a:pt x="42" y="14457"/>
                  </a:cubicBezTo>
                  <a:cubicBezTo>
                    <a:pt x="-181" y="17178"/>
                    <a:pt x="487" y="19049"/>
                    <a:pt x="2046" y="20154"/>
                  </a:cubicBezTo>
                  <a:cubicBezTo>
                    <a:pt x="3605" y="21260"/>
                    <a:pt x="6054" y="21600"/>
                    <a:pt x="9283" y="20494"/>
                  </a:cubicBezTo>
                  <a:cubicBezTo>
                    <a:pt x="12512" y="19389"/>
                    <a:pt x="16520" y="16838"/>
                    <a:pt x="18747" y="13946"/>
                  </a:cubicBezTo>
                  <a:cubicBezTo>
                    <a:pt x="20974" y="11055"/>
                    <a:pt x="21419" y="7824"/>
                    <a:pt x="20528" y="5443"/>
                  </a:cubicBezTo>
                  <a:cubicBezTo>
                    <a:pt x="19638" y="3061"/>
                    <a:pt x="17411" y="1531"/>
                    <a:pt x="15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893039" y="296239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016255" y="2757164"/>
              <a:ext cx="168885" cy="33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071" fill="norm" stroke="1" extrusionOk="0">
                  <a:moveTo>
                    <a:pt x="19677" y="6928"/>
                  </a:moveTo>
                  <a:cubicBezTo>
                    <a:pt x="18610" y="4928"/>
                    <a:pt x="17544" y="2928"/>
                    <a:pt x="15277" y="1595"/>
                  </a:cubicBezTo>
                  <a:cubicBezTo>
                    <a:pt x="13010" y="262"/>
                    <a:pt x="9544" y="-405"/>
                    <a:pt x="6744" y="262"/>
                  </a:cubicBezTo>
                  <a:cubicBezTo>
                    <a:pt x="3944" y="928"/>
                    <a:pt x="1810" y="2928"/>
                    <a:pt x="744" y="4262"/>
                  </a:cubicBezTo>
                  <a:cubicBezTo>
                    <a:pt x="-323" y="5595"/>
                    <a:pt x="-323" y="6262"/>
                    <a:pt x="1277" y="6795"/>
                  </a:cubicBezTo>
                  <a:cubicBezTo>
                    <a:pt x="2877" y="7328"/>
                    <a:pt x="6077" y="7728"/>
                    <a:pt x="9010" y="7528"/>
                  </a:cubicBezTo>
                  <a:cubicBezTo>
                    <a:pt x="11944" y="7328"/>
                    <a:pt x="14610" y="6528"/>
                    <a:pt x="16344" y="5862"/>
                  </a:cubicBezTo>
                  <a:cubicBezTo>
                    <a:pt x="18077" y="5195"/>
                    <a:pt x="18877" y="4662"/>
                    <a:pt x="19544" y="4795"/>
                  </a:cubicBezTo>
                  <a:cubicBezTo>
                    <a:pt x="20210" y="4928"/>
                    <a:pt x="20744" y="5728"/>
                    <a:pt x="20477" y="8195"/>
                  </a:cubicBezTo>
                  <a:cubicBezTo>
                    <a:pt x="20210" y="10662"/>
                    <a:pt x="19144" y="14795"/>
                    <a:pt x="18477" y="17262"/>
                  </a:cubicBezTo>
                  <a:cubicBezTo>
                    <a:pt x="17810" y="19728"/>
                    <a:pt x="17544" y="20528"/>
                    <a:pt x="18077" y="20862"/>
                  </a:cubicBezTo>
                  <a:cubicBezTo>
                    <a:pt x="18610" y="21195"/>
                    <a:pt x="19944" y="21062"/>
                    <a:pt x="21277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361808" y="2768285"/>
              <a:ext cx="121782" cy="31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35" fill="norm" stroke="1" extrusionOk="0">
                  <a:moveTo>
                    <a:pt x="21427" y="3606"/>
                  </a:moveTo>
                  <a:cubicBezTo>
                    <a:pt x="19193" y="2344"/>
                    <a:pt x="16958" y="1081"/>
                    <a:pt x="14165" y="450"/>
                  </a:cubicBezTo>
                  <a:cubicBezTo>
                    <a:pt x="11372" y="-181"/>
                    <a:pt x="8020" y="-181"/>
                    <a:pt x="5227" y="661"/>
                  </a:cubicBezTo>
                  <a:cubicBezTo>
                    <a:pt x="2434" y="1502"/>
                    <a:pt x="199" y="3185"/>
                    <a:pt x="13" y="4658"/>
                  </a:cubicBezTo>
                  <a:cubicBezTo>
                    <a:pt x="-173" y="6131"/>
                    <a:pt x="1689" y="7393"/>
                    <a:pt x="5041" y="9006"/>
                  </a:cubicBezTo>
                  <a:cubicBezTo>
                    <a:pt x="8393" y="10619"/>
                    <a:pt x="13234" y="12583"/>
                    <a:pt x="16213" y="13985"/>
                  </a:cubicBezTo>
                  <a:cubicBezTo>
                    <a:pt x="19193" y="15388"/>
                    <a:pt x="20310" y="16229"/>
                    <a:pt x="19937" y="17422"/>
                  </a:cubicBezTo>
                  <a:cubicBezTo>
                    <a:pt x="19565" y="18614"/>
                    <a:pt x="17703" y="20157"/>
                    <a:pt x="15841" y="20788"/>
                  </a:cubicBezTo>
                  <a:cubicBezTo>
                    <a:pt x="13979" y="21419"/>
                    <a:pt x="12117" y="21138"/>
                    <a:pt x="10068" y="20367"/>
                  </a:cubicBezTo>
                  <a:cubicBezTo>
                    <a:pt x="8020" y="19596"/>
                    <a:pt x="5786" y="18333"/>
                    <a:pt x="3551" y="17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420089" y="274649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30639" y="3345516"/>
              <a:ext cx="3306456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21600"/>
                  </a:moveTo>
                  <a:cubicBezTo>
                    <a:pt x="138" y="20794"/>
                    <a:pt x="276" y="19988"/>
                    <a:pt x="525" y="19746"/>
                  </a:cubicBezTo>
                  <a:cubicBezTo>
                    <a:pt x="774" y="19504"/>
                    <a:pt x="1133" y="19827"/>
                    <a:pt x="1569" y="19827"/>
                  </a:cubicBezTo>
                  <a:cubicBezTo>
                    <a:pt x="2004" y="19827"/>
                    <a:pt x="2515" y="19504"/>
                    <a:pt x="3006" y="19101"/>
                  </a:cubicBezTo>
                  <a:cubicBezTo>
                    <a:pt x="3496" y="18699"/>
                    <a:pt x="3966" y="18215"/>
                    <a:pt x="4443" y="17731"/>
                  </a:cubicBezTo>
                  <a:cubicBezTo>
                    <a:pt x="4920" y="17248"/>
                    <a:pt x="5403" y="16764"/>
                    <a:pt x="5929" y="16200"/>
                  </a:cubicBezTo>
                  <a:cubicBezTo>
                    <a:pt x="6454" y="15636"/>
                    <a:pt x="7020" y="14991"/>
                    <a:pt x="7545" y="14346"/>
                  </a:cubicBezTo>
                  <a:cubicBezTo>
                    <a:pt x="8071" y="13701"/>
                    <a:pt x="8554" y="13057"/>
                    <a:pt x="9052" y="12573"/>
                  </a:cubicBezTo>
                  <a:cubicBezTo>
                    <a:pt x="9549" y="12090"/>
                    <a:pt x="10061" y="11767"/>
                    <a:pt x="10586" y="11445"/>
                  </a:cubicBezTo>
                  <a:cubicBezTo>
                    <a:pt x="11111" y="11122"/>
                    <a:pt x="11650" y="10800"/>
                    <a:pt x="12210" y="10478"/>
                  </a:cubicBezTo>
                  <a:cubicBezTo>
                    <a:pt x="12769" y="10155"/>
                    <a:pt x="13350" y="9833"/>
                    <a:pt x="13916" y="9591"/>
                  </a:cubicBezTo>
                  <a:cubicBezTo>
                    <a:pt x="14483" y="9349"/>
                    <a:pt x="15036" y="9188"/>
                    <a:pt x="15568" y="9027"/>
                  </a:cubicBezTo>
                  <a:cubicBezTo>
                    <a:pt x="16100" y="8866"/>
                    <a:pt x="16611" y="8704"/>
                    <a:pt x="17150" y="8463"/>
                  </a:cubicBezTo>
                  <a:cubicBezTo>
                    <a:pt x="17689" y="8221"/>
                    <a:pt x="18256" y="7899"/>
                    <a:pt x="18753" y="7415"/>
                  </a:cubicBezTo>
                  <a:cubicBezTo>
                    <a:pt x="19251" y="6931"/>
                    <a:pt x="19679" y="6287"/>
                    <a:pt x="20101" y="5319"/>
                  </a:cubicBezTo>
                  <a:cubicBezTo>
                    <a:pt x="20522" y="4352"/>
                    <a:pt x="20937" y="3063"/>
                    <a:pt x="21199" y="2176"/>
                  </a:cubicBezTo>
                  <a:cubicBezTo>
                    <a:pt x="21462" y="1290"/>
                    <a:pt x="21572" y="806"/>
                    <a:pt x="21586" y="484"/>
                  </a:cubicBezTo>
                  <a:cubicBezTo>
                    <a:pt x="21600" y="161"/>
                    <a:pt x="21517" y="0"/>
                    <a:pt x="21227" y="0"/>
                  </a:cubicBezTo>
                  <a:cubicBezTo>
                    <a:pt x="20937" y="0"/>
                    <a:pt x="20439" y="161"/>
                    <a:pt x="19949" y="322"/>
                  </a:cubicBezTo>
                  <a:cubicBezTo>
                    <a:pt x="19458" y="484"/>
                    <a:pt x="18974" y="645"/>
                    <a:pt x="18470" y="887"/>
                  </a:cubicBezTo>
                  <a:cubicBezTo>
                    <a:pt x="17965" y="1128"/>
                    <a:pt x="17440" y="1451"/>
                    <a:pt x="16922" y="1773"/>
                  </a:cubicBezTo>
                  <a:cubicBezTo>
                    <a:pt x="16404" y="2096"/>
                    <a:pt x="15893" y="2418"/>
                    <a:pt x="15347" y="2660"/>
                  </a:cubicBezTo>
                  <a:cubicBezTo>
                    <a:pt x="14801" y="2901"/>
                    <a:pt x="14220" y="3063"/>
                    <a:pt x="13681" y="3304"/>
                  </a:cubicBezTo>
                  <a:cubicBezTo>
                    <a:pt x="13142" y="3546"/>
                    <a:pt x="12645" y="3869"/>
                    <a:pt x="12113" y="4110"/>
                  </a:cubicBezTo>
                  <a:cubicBezTo>
                    <a:pt x="11581" y="4352"/>
                    <a:pt x="11014" y="4513"/>
                    <a:pt x="10510" y="4755"/>
                  </a:cubicBezTo>
                  <a:cubicBezTo>
                    <a:pt x="10005" y="4997"/>
                    <a:pt x="9563" y="5319"/>
                    <a:pt x="9100" y="5642"/>
                  </a:cubicBezTo>
                  <a:cubicBezTo>
                    <a:pt x="8637" y="5964"/>
                    <a:pt x="8154" y="6287"/>
                    <a:pt x="7656" y="6609"/>
                  </a:cubicBezTo>
                  <a:cubicBezTo>
                    <a:pt x="7159" y="6931"/>
                    <a:pt x="6647" y="7254"/>
                    <a:pt x="6136" y="7818"/>
                  </a:cubicBezTo>
                  <a:cubicBezTo>
                    <a:pt x="5625" y="8382"/>
                    <a:pt x="5113" y="9188"/>
                    <a:pt x="4602" y="10236"/>
                  </a:cubicBezTo>
                  <a:cubicBezTo>
                    <a:pt x="4091" y="11284"/>
                    <a:pt x="3579" y="12573"/>
                    <a:pt x="3289" y="13540"/>
                  </a:cubicBezTo>
                  <a:cubicBezTo>
                    <a:pt x="2999" y="14507"/>
                    <a:pt x="2930" y="15152"/>
                    <a:pt x="2861" y="15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23570" y="4538144"/>
              <a:ext cx="172170" cy="74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20" fill="norm" stroke="1" extrusionOk="0">
                  <a:moveTo>
                    <a:pt x="21168" y="2170"/>
                  </a:moveTo>
                  <a:cubicBezTo>
                    <a:pt x="20387" y="1559"/>
                    <a:pt x="19607" y="949"/>
                    <a:pt x="18696" y="553"/>
                  </a:cubicBezTo>
                  <a:cubicBezTo>
                    <a:pt x="17785" y="156"/>
                    <a:pt x="16744" y="-27"/>
                    <a:pt x="14662" y="4"/>
                  </a:cubicBezTo>
                  <a:cubicBezTo>
                    <a:pt x="12580" y="34"/>
                    <a:pt x="9457" y="278"/>
                    <a:pt x="6464" y="1041"/>
                  </a:cubicBezTo>
                  <a:cubicBezTo>
                    <a:pt x="3472" y="1804"/>
                    <a:pt x="609" y="3085"/>
                    <a:pt x="88" y="4549"/>
                  </a:cubicBezTo>
                  <a:cubicBezTo>
                    <a:pt x="-432" y="6014"/>
                    <a:pt x="1390" y="7661"/>
                    <a:pt x="4382" y="9431"/>
                  </a:cubicBezTo>
                  <a:cubicBezTo>
                    <a:pt x="7375" y="11200"/>
                    <a:pt x="11539" y="13092"/>
                    <a:pt x="13491" y="14831"/>
                  </a:cubicBezTo>
                  <a:cubicBezTo>
                    <a:pt x="15443" y="16570"/>
                    <a:pt x="15182" y="18156"/>
                    <a:pt x="13621" y="19254"/>
                  </a:cubicBezTo>
                  <a:cubicBezTo>
                    <a:pt x="12060" y="20353"/>
                    <a:pt x="9197" y="20963"/>
                    <a:pt x="7115" y="21268"/>
                  </a:cubicBezTo>
                  <a:cubicBezTo>
                    <a:pt x="5033" y="21573"/>
                    <a:pt x="3732" y="21573"/>
                    <a:pt x="2821" y="21420"/>
                  </a:cubicBezTo>
                  <a:cubicBezTo>
                    <a:pt x="1910" y="21268"/>
                    <a:pt x="1390" y="20963"/>
                    <a:pt x="1650" y="20719"/>
                  </a:cubicBezTo>
                  <a:cubicBezTo>
                    <a:pt x="1910" y="20475"/>
                    <a:pt x="2951" y="20292"/>
                    <a:pt x="3992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805529" y="5460066"/>
              <a:ext cx="14416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5356" y="8640"/>
                  </a:moveTo>
                  <a:cubicBezTo>
                    <a:pt x="2851" y="4320"/>
                    <a:pt x="347" y="0"/>
                    <a:pt x="34" y="0"/>
                  </a:cubicBezTo>
                  <a:cubicBezTo>
                    <a:pt x="-279" y="0"/>
                    <a:pt x="1599" y="4320"/>
                    <a:pt x="5512" y="8640"/>
                  </a:cubicBezTo>
                  <a:cubicBezTo>
                    <a:pt x="9425" y="12960"/>
                    <a:pt x="15373" y="17280"/>
                    <a:pt x="213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014635" y="5405952"/>
              <a:ext cx="214455" cy="9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385" fill="norm" stroke="1" extrusionOk="0">
                  <a:moveTo>
                    <a:pt x="15102" y="244"/>
                  </a:moveTo>
                  <a:cubicBezTo>
                    <a:pt x="14255" y="1540"/>
                    <a:pt x="13408" y="2836"/>
                    <a:pt x="12984" y="4564"/>
                  </a:cubicBezTo>
                  <a:cubicBezTo>
                    <a:pt x="12561" y="6292"/>
                    <a:pt x="12561" y="8452"/>
                    <a:pt x="11079" y="11260"/>
                  </a:cubicBezTo>
                  <a:cubicBezTo>
                    <a:pt x="9596" y="14068"/>
                    <a:pt x="6631" y="17524"/>
                    <a:pt x="4514" y="18820"/>
                  </a:cubicBezTo>
                  <a:cubicBezTo>
                    <a:pt x="2396" y="20116"/>
                    <a:pt x="1126" y="19252"/>
                    <a:pt x="490" y="16660"/>
                  </a:cubicBezTo>
                  <a:cubicBezTo>
                    <a:pt x="-145" y="14068"/>
                    <a:pt x="-145" y="9748"/>
                    <a:pt x="384" y="7156"/>
                  </a:cubicBezTo>
                  <a:cubicBezTo>
                    <a:pt x="914" y="4564"/>
                    <a:pt x="1973" y="3700"/>
                    <a:pt x="3667" y="4132"/>
                  </a:cubicBezTo>
                  <a:cubicBezTo>
                    <a:pt x="5361" y="4564"/>
                    <a:pt x="7690" y="6292"/>
                    <a:pt x="9596" y="8884"/>
                  </a:cubicBezTo>
                  <a:cubicBezTo>
                    <a:pt x="11502" y="11476"/>
                    <a:pt x="12984" y="14932"/>
                    <a:pt x="14149" y="17308"/>
                  </a:cubicBezTo>
                  <a:cubicBezTo>
                    <a:pt x="15314" y="19684"/>
                    <a:pt x="16161" y="20980"/>
                    <a:pt x="17326" y="20116"/>
                  </a:cubicBezTo>
                  <a:cubicBezTo>
                    <a:pt x="18490" y="19252"/>
                    <a:pt x="19973" y="16228"/>
                    <a:pt x="20714" y="13636"/>
                  </a:cubicBezTo>
                  <a:cubicBezTo>
                    <a:pt x="21455" y="11044"/>
                    <a:pt x="21455" y="8884"/>
                    <a:pt x="21455" y="6724"/>
                  </a:cubicBezTo>
                  <a:cubicBezTo>
                    <a:pt x="21455" y="4564"/>
                    <a:pt x="21455" y="2404"/>
                    <a:pt x="20290" y="1108"/>
                  </a:cubicBezTo>
                  <a:cubicBezTo>
                    <a:pt x="19126" y="-188"/>
                    <a:pt x="16796" y="-620"/>
                    <a:pt x="14890" y="1324"/>
                  </a:cubicBezTo>
                  <a:cubicBezTo>
                    <a:pt x="12984" y="3268"/>
                    <a:pt x="11502" y="7588"/>
                    <a:pt x="10020" y="11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835389" y="4256099"/>
              <a:ext cx="228601" cy="16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12000" y="8641"/>
                  </a:moveTo>
                  <a:cubicBezTo>
                    <a:pt x="12000" y="7238"/>
                    <a:pt x="12000" y="5835"/>
                    <a:pt x="11100" y="4152"/>
                  </a:cubicBezTo>
                  <a:cubicBezTo>
                    <a:pt x="10200" y="2469"/>
                    <a:pt x="8400" y="506"/>
                    <a:pt x="6600" y="85"/>
                  </a:cubicBezTo>
                  <a:cubicBezTo>
                    <a:pt x="4800" y="-336"/>
                    <a:pt x="3000" y="786"/>
                    <a:pt x="1800" y="3872"/>
                  </a:cubicBezTo>
                  <a:cubicBezTo>
                    <a:pt x="600" y="6958"/>
                    <a:pt x="0" y="12007"/>
                    <a:pt x="0" y="15093"/>
                  </a:cubicBezTo>
                  <a:cubicBezTo>
                    <a:pt x="0" y="18178"/>
                    <a:pt x="600" y="19300"/>
                    <a:pt x="1900" y="19861"/>
                  </a:cubicBezTo>
                  <a:cubicBezTo>
                    <a:pt x="3200" y="20422"/>
                    <a:pt x="5200" y="20422"/>
                    <a:pt x="6700" y="18739"/>
                  </a:cubicBezTo>
                  <a:cubicBezTo>
                    <a:pt x="8200" y="17056"/>
                    <a:pt x="9200" y="13690"/>
                    <a:pt x="9800" y="11306"/>
                  </a:cubicBezTo>
                  <a:cubicBezTo>
                    <a:pt x="10400" y="8921"/>
                    <a:pt x="10600" y="7519"/>
                    <a:pt x="10700" y="7519"/>
                  </a:cubicBezTo>
                  <a:cubicBezTo>
                    <a:pt x="10800" y="7519"/>
                    <a:pt x="10800" y="8921"/>
                    <a:pt x="11500" y="11025"/>
                  </a:cubicBezTo>
                  <a:cubicBezTo>
                    <a:pt x="12200" y="13129"/>
                    <a:pt x="13600" y="15934"/>
                    <a:pt x="15400" y="17758"/>
                  </a:cubicBezTo>
                  <a:cubicBezTo>
                    <a:pt x="17200" y="19581"/>
                    <a:pt x="19400" y="20422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324339" y="4588911"/>
              <a:ext cx="127001" cy="49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3560"/>
                  </a:moveTo>
                  <a:cubicBezTo>
                    <a:pt x="21240" y="2637"/>
                    <a:pt x="20880" y="1714"/>
                    <a:pt x="19980" y="1114"/>
                  </a:cubicBezTo>
                  <a:cubicBezTo>
                    <a:pt x="19080" y="514"/>
                    <a:pt x="17640" y="237"/>
                    <a:pt x="16020" y="98"/>
                  </a:cubicBezTo>
                  <a:cubicBezTo>
                    <a:pt x="14400" y="-40"/>
                    <a:pt x="12600" y="-40"/>
                    <a:pt x="11160" y="145"/>
                  </a:cubicBezTo>
                  <a:cubicBezTo>
                    <a:pt x="9720" y="329"/>
                    <a:pt x="8640" y="698"/>
                    <a:pt x="7200" y="2175"/>
                  </a:cubicBezTo>
                  <a:cubicBezTo>
                    <a:pt x="5760" y="3652"/>
                    <a:pt x="3960" y="6237"/>
                    <a:pt x="3240" y="9237"/>
                  </a:cubicBezTo>
                  <a:cubicBezTo>
                    <a:pt x="2520" y="12237"/>
                    <a:pt x="2880" y="15652"/>
                    <a:pt x="3240" y="17591"/>
                  </a:cubicBezTo>
                  <a:cubicBezTo>
                    <a:pt x="3600" y="19529"/>
                    <a:pt x="3960" y="19991"/>
                    <a:pt x="3420" y="20406"/>
                  </a:cubicBezTo>
                  <a:cubicBezTo>
                    <a:pt x="2880" y="20822"/>
                    <a:pt x="1440" y="21191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267189" y="4892799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831"/>
                    <a:pt x="497" y="16062"/>
                    <a:pt x="3352" y="13015"/>
                  </a:cubicBezTo>
                  <a:cubicBezTo>
                    <a:pt x="6207" y="9969"/>
                    <a:pt x="11669" y="6646"/>
                    <a:pt x="15145" y="4431"/>
                  </a:cubicBezTo>
                  <a:cubicBezTo>
                    <a:pt x="18621" y="2215"/>
                    <a:pt x="2011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508473" y="4667999"/>
              <a:ext cx="146067" cy="42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15" fill="norm" stroke="1" extrusionOk="0">
                  <a:moveTo>
                    <a:pt x="20994" y="1405"/>
                  </a:moveTo>
                  <a:cubicBezTo>
                    <a:pt x="19777" y="979"/>
                    <a:pt x="18560" y="553"/>
                    <a:pt x="17039" y="287"/>
                  </a:cubicBezTo>
                  <a:cubicBezTo>
                    <a:pt x="15518" y="21"/>
                    <a:pt x="13693" y="-85"/>
                    <a:pt x="12324" y="75"/>
                  </a:cubicBezTo>
                  <a:cubicBezTo>
                    <a:pt x="10955" y="234"/>
                    <a:pt x="10042" y="660"/>
                    <a:pt x="8064" y="2362"/>
                  </a:cubicBezTo>
                  <a:cubicBezTo>
                    <a:pt x="6087" y="4065"/>
                    <a:pt x="3045" y="7044"/>
                    <a:pt x="1371" y="10130"/>
                  </a:cubicBezTo>
                  <a:cubicBezTo>
                    <a:pt x="-302" y="13215"/>
                    <a:pt x="-606" y="16408"/>
                    <a:pt x="1371" y="18323"/>
                  </a:cubicBezTo>
                  <a:cubicBezTo>
                    <a:pt x="3349" y="20238"/>
                    <a:pt x="7608" y="20877"/>
                    <a:pt x="11867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643019" y="4756015"/>
              <a:ext cx="195671" cy="31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6" fill="norm" stroke="1" extrusionOk="0">
                  <a:moveTo>
                    <a:pt x="13806" y="4094"/>
                  </a:moveTo>
                  <a:cubicBezTo>
                    <a:pt x="13806" y="3379"/>
                    <a:pt x="13806" y="2664"/>
                    <a:pt x="13342" y="2092"/>
                  </a:cubicBezTo>
                  <a:cubicBezTo>
                    <a:pt x="12877" y="1520"/>
                    <a:pt x="11948" y="1090"/>
                    <a:pt x="10903" y="876"/>
                  </a:cubicBezTo>
                  <a:cubicBezTo>
                    <a:pt x="9858" y="661"/>
                    <a:pt x="8697" y="661"/>
                    <a:pt x="7419" y="1376"/>
                  </a:cubicBezTo>
                  <a:cubicBezTo>
                    <a:pt x="6142" y="2092"/>
                    <a:pt x="4748" y="3522"/>
                    <a:pt x="3471" y="6383"/>
                  </a:cubicBezTo>
                  <a:cubicBezTo>
                    <a:pt x="2194" y="9244"/>
                    <a:pt x="1032" y="13535"/>
                    <a:pt x="452" y="16039"/>
                  </a:cubicBezTo>
                  <a:cubicBezTo>
                    <a:pt x="-129" y="18542"/>
                    <a:pt x="-129" y="19257"/>
                    <a:pt x="336" y="19901"/>
                  </a:cubicBezTo>
                  <a:cubicBezTo>
                    <a:pt x="800" y="20545"/>
                    <a:pt x="1729" y="21117"/>
                    <a:pt x="2774" y="21331"/>
                  </a:cubicBezTo>
                  <a:cubicBezTo>
                    <a:pt x="3819" y="21546"/>
                    <a:pt x="4981" y="21403"/>
                    <a:pt x="6723" y="20330"/>
                  </a:cubicBezTo>
                  <a:cubicBezTo>
                    <a:pt x="8465" y="19257"/>
                    <a:pt x="10787" y="17255"/>
                    <a:pt x="12645" y="14537"/>
                  </a:cubicBezTo>
                  <a:cubicBezTo>
                    <a:pt x="14503" y="11819"/>
                    <a:pt x="15897" y="8386"/>
                    <a:pt x="16013" y="5954"/>
                  </a:cubicBezTo>
                  <a:cubicBezTo>
                    <a:pt x="16129" y="3522"/>
                    <a:pt x="14968" y="2092"/>
                    <a:pt x="13574" y="1233"/>
                  </a:cubicBezTo>
                  <a:cubicBezTo>
                    <a:pt x="12181" y="375"/>
                    <a:pt x="10555" y="89"/>
                    <a:pt x="9161" y="18"/>
                  </a:cubicBezTo>
                  <a:cubicBezTo>
                    <a:pt x="7768" y="-54"/>
                    <a:pt x="6606" y="89"/>
                    <a:pt x="5445" y="518"/>
                  </a:cubicBezTo>
                  <a:cubicBezTo>
                    <a:pt x="4284" y="947"/>
                    <a:pt x="3123" y="1663"/>
                    <a:pt x="2542" y="2378"/>
                  </a:cubicBezTo>
                  <a:cubicBezTo>
                    <a:pt x="1961" y="3093"/>
                    <a:pt x="1961" y="3808"/>
                    <a:pt x="2194" y="4595"/>
                  </a:cubicBezTo>
                  <a:cubicBezTo>
                    <a:pt x="2426" y="5382"/>
                    <a:pt x="2890" y="6240"/>
                    <a:pt x="5677" y="6812"/>
                  </a:cubicBezTo>
                  <a:cubicBezTo>
                    <a:pt x="8465" y="7384"/>
                    <a:pt x="13574" y="7671"/>
                    <a:pt x="16594" y="7599"/>
                  </a:cubicBezTo>
                  <a:cubicBezTo>
                    <a:pt x="19613" y="7527"/>
                    <a:pt x="20542" y="7098"/>
                    <a:pt x="21471" y="6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936839" y="4622080"/>
              <a:ext cx="41551" cy="63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10" fill="norm" stroke="1" extrusionOk="0">
                  <a:moveTo>
                    <a:pt x="21200" y="352"/>
                  </a:moveTo>
                  <a:cubicBezTo>
                    <a:pt x="16880" y="136"/>
                    <a:pt x="12560" y="-79"/>
                    <a:pt x="10400" y="29"/>
                  </a:cubicBezTo>
                  <a:cubicBezTo>
                    <a:pt x="8240" y="136"/>
                    <a:pt x="8240" y="567"/>
                    <a:pt x="7160" y="2181"/>
                  </a:cubicBezTo>
                  <a:cubicBezTo>
                    <a:pt x="6080" y="3796"/>
                    <a:pt x="3920" y="6595"/>
                    <a:pt x="2300" y="9178"/>
                  </a:cubicBezTo>
                  <a:cubicBezTo>
                    <a:pt x="680" y="11762"/>
                    <a:pt x="-400" y="14130"/>
                    <a:pt x="140" y="15888"/>
                  </a:cubicBezTo>
                  <a:cubicBezTo>
                    <a:pt x="680" y="17646"/>
                    <a:pt x="2840" y="18794"/>
                    <a:pt x="3920" y="19691"/>
                  </a:cubicBezTo>
                  <a:cubicBezTo>
                    <a:pt x="5000" y="20588"/>
                    <a:pt x="5000" y="21234"/>
                    <a:pt x="6080" y="21377"/>
                  </a:cubicBezTo>
                  <a:cubicBezTo>
                    <a:pt x="7160" y="21521"/>
                    <a:pt x="9320" y="21162"/>
                    <a:pt x="11480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066726" y="4810249"/>
              <a:ext cx="1961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23"/>
                    <a:pt x="-1585" y="10047"/>
                    <a:pt x="575" y="13647"/>
                  </a:cubicBezTo>
                  <a:cubicBezTo>
                    <a:pt x="2735" y="17247"/>
                    <a:pt x="11375" y="1942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054589" y="4762108"/>
              <a:ext cx="143408" cy="36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80" fill="norm" stroke="1" extrusionOk="0">
                  <a:moveTo>
                    <a:pt x="0" y="2840"/>
                  </a:moveTo>
                  <a:cubicBezTo>
                    <a:pt x="0" y="1841"/>
                    <a:pt x="0" y="842"/>
                    <a:pt x="1389" y="342"/>
                  </a:cubicBezTo>
                  <a:cubicBezTo>
                    <a:pt x="2777" y="-157"/>
                    <a:pt x="5554" y="-157"/>
                    <a:pt x="8949" y="655"/>
                  </a:cubicBezTo>
                  <a:cubicBezTo>
                    <a:pt x="12343" y="1466"/>
                    <a:pt x="16354" y="3089"/>
                    <a:pt x="18669" y="5087"/>
                  </a:cubicBezTo>
                  <a:cubicBezTo>
                    <a:pt x="20983" y="7085"/>
                    <a:pt x="21600" y="9457"/>
                    <a:pt x="20057" y="12016"/>
                  </a:cubicBezTo>
                  <a:cubicBezTo>
                    <a:pt x="18514" y="14576"/>
                    <a:pt x="14811" y="17323"/>
                    <a:pt x="12343" y="18883"/>
                  </a:cubicBezTo>
                  <a:cubicBezTo>
                    <a:pt x="9874" y="20444"/>
                    <a:pt x="8640" y="20819"/>
                    <a:pt x="7251" y="21068"/>
                  </a:cubicBezTo>
                  <a:cubicBezTo>
                    <a:pt x="5863" y="21318"/>
                    <a:pt x="4320" y="21443"/>
                    <a:pt x="3394" y="20881"/>
                  </a:cubicBezTo>
                  <a:cubicBezTo>
                    <a:pt x="2469" y="20319"/>
                    <a:pt x="2160" y="19071"/>
                    <a:pt x="1851" y="1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213339" y="4657849"/>
              <a:ext cx="11478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157" y="0"/>
                  </a:moveTo>
                  <a:cubicBezTo>
                    <a:pt x="6943" y="2073"/>
                    <a:pt x="12729" y="4145"/>
                    <a:pt x="16393" y="6764"/>
                  </a:cubicBezTo>
                  <a:cubicBezTo>
                    <a:pt x="20057" y="9382"/>
                    <a:pt x="21600" y="12545"/>
                    <a:pt x="20636" y="14945"/>
                  </a:cubicBezTo>
                  <a:cubicBezTo>
                    <a:pt x="19671" y="17345"/>
                    <a:pt x="16200" y="18982"/>
                    <a:pt x="12343" y="19964"/>
                  </a:cubicBezTo>
                  <a:cubicBezTo>
                    <a:pt x="8486" y="20945"/>
                    <a:pt x="4243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454639" y="5013449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703425" y="4611197"/>
              <a:ext cx="259215" cy="49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01" fill="norm" stroke="1" extrusionOk="0">
                  <a:moveTo>
                    <a:pt x="12448" y="14435"/>
                  </a:moveTo>
                  <a:cubicBezTo>
                    <a:pt x="11577" y="13883"/>
                    <a:pt x="10706" y="13332"/>
                    <a:pt x="9226" y="13286"/>
                  </a:cubicBezTo>
                  <a:cubicBezTo>
                    <a:pt x="7745" y="13240"/>
                    <a:pt x="5655" y="13699"/>
                    <a:pt x="3913" y="14940"/>
                  </a:cubicBezTo>
                  <a:cubicBezTo>
                    <a:pt x="2171" y="16181"/>
                    <a:pt x="777" y="18203"/>
                    <a:pt x="255" y="19444"/>
                  </a:cubicBezTo>
                  <a:cubicBezTo>
                    <a:pt x="-268" y="20685"/>
                    <a:pt x="80" y="21144"/>
                    <a:pt x="690" y="21328"/>
                  </a:cubicBezTo>
                  <a:cubicBezTo>
                    <a:pt x="1300" y="21512"/>
                    <a:pt x="2171" y="21420"/>
                    <a:pt x="4522" y="20179"/>
                  </a:cubicBezTo>
                  <a:cubicBezTo>
                    <a:pt x="6874" y="18938"/>
                    <a:pt x="10706" y="16549"/>
                    <a:pt x="13145" y="13837"/>
                  </a:cubicBezTo>
                  <a:cubicBezTo>
                    <a:pt x="15584" y="11126"/>
                    <a:pt x="16629" y="8092"/>
                    <a:pt x="17151" y="5978"/>
                  </a:cubicBezTo>
                  <a:cubicBezTo>
                    <a:pt x="17674" y="3864"/>
                    <a:pt x="17674" y="2669"/>
                    <a:pt x="17413" y="1842"/>
                  </a:cubicBezTo>
                  <a:cubicBezTo>
                    <a:pt x="17151" y="1015"/>
                    <a:pt x="16629" y="555"/>
                    <a:pt x="15932" y="280"/>
                  </a:cubicBezTo>
                  <a:cubicBezTo>
                    <a:pt x="15235" y="4"/>
                    <a:pt x="14364" y="-88"/>
                    <a:pt x="13842" y="96"/>
                  </a:cubicBezTo>
                  <a:cubicBezTo>
                    <a:pt x="13319" y="280"/>
                    <a:pt x="13145" y="739"/>
                    <a:pt x="12971" y="2853"/>
                  </a:cubicBezTo>
                  <a:cubicBezTo>
                    <a:pt x="12797" y="4967"/>
                    <a:pt x="12622" y="8736"/>
                    <a:pt x="12884" y="11401"/>
                  </a:cubicBezTo>
                  <a:cubicBezTo>
                    <a:pt x="13145" y="14067"/>
                    <a:pt x="13842" y="15629"/>
                    <a:pt x="14538" y="16824"/>
                  </a:cubicBezTo>
                  <a:cubicBezTo>
                    <a:pt x="15235" y="18019"/>
                    <a:pt x="15932" y="18846"/>
                    <a:pt x="17064" y="19122"/>
                  </a:cubicBezTo>
                  <a:cubicBezTo>
                    <a:pt x="18197" y="19398"/>
                    <a:pt x="19764" y="19122"/>
                    <a:pt x="21332" y="1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027198" y="4736166"/>
              <a:ext cx="259292" cy="35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42" fill="norm" stroke="1" extrusionOk="0">
                  <a:moveTo>
                    <a:pt x="9922" y="4527"/>
                  </a:moveTo>
                  <a:cubicBezTo>
                    <a:pt x="9922" y="3880"/>
                    <a:pt x="9922" y="3234"/>
                    <a:pt x="9483" y="2910"/>
                  </a:cubicBezTo>
                  <a:cubicBezTo>
                    <a:pt x="9044" y="2587"/>
                    <a:pt x="8166" y="2587"/>
                    <a:pt x="6849" y="3557"/>
                  </a:cubicBezTo>
                  <a:cubicBezTo>
                    <a:pt x="5532" y="4527"/>
                    <a:pt x="3775" y="6467"/>
                    <a:pt x="2546" y="8860"/>
                  </a:cubicBezTo>
                  <a:cubicBezTo>
                    <a:pt x="1317" y="11253"/>
                    <a:pt x="614" y="14098"/>
                    <a:pt x="263" y="16103"/>
                  </a:cubicBezTo>
                  <a:cubicBezTo>
                    <a:pt x="-88" y="18108"/>
                    <a:pt x="-88" y="19272"/>
                    <a:pt x="263" y="20113"/>
                  </a:cubicBezTo>
                  <a:cubicBezTo>
                    <a:pt x="614" y="20953"/>
                    <a:pt x="1317" y="21471"/>
                    <a:pt x="2810" y="21535"/>
                  </a:cubicBezTo>
                  <a:cubicBezTo>
                    <a:pt x="4302" y="21600"/>
                    <a:pt x="6585" y="21212"/>
                    <a:pt x="8868" y="19531"/>
                  </a:cubicBezTo>
                  <a:cubicBezTo>
                    <a:pt x="11151" y="17849"/>
                    <a:pt x="13434" y="14874"/>
                    <a:pt x="14400" y="11705"/>
                  </a:cubicBezTo>
                  <a:cubicBezTo>
                    <a:pt x="15366" y="8537"/>
                    <a:pt x="15014" y="5174"/>
                    <a:pt x="14136" y="3040"/>
                  </a:cubicBezTo>
                  <a:cubicBezTo>
                    <a:pt x="13258" y="905"/>
                    <a:pt x="11853" y="0"/>
                    <a:pt x="10010" y="0"/>
                  </a:cubicBezTo>
                  <a:cubicBezTo>
                    <a:pt x="8166" y="0"/>
                    <a:pt x="5883" y="905"/>
                    <a:pt x="4566" y="2199"/>
                  </a:cubicBezTo>
                  <a:cubicBezTo>
                    <a:pt x="3249" y="3492"/>
                    <a:pt x="2897" y="5174"/>
                    <a:pt x="3424" y="6467"/>
                  </a:cubicBezTo>
                  <a:cubicBezTo>
                    <a:pt x="3951" y="7760"/>
                    <a:pt x="5356" y="8666"/>
                    <a:pt x="8517" y="8860"/>
                  </a:cubicBezTo>
                  <a:cubicBezTo>
                    <a:pt x="11678" y="9054"/>
                    <a:pt x="16595" y="8537"/>
                    <a:pt x="21512" y="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737339" y="4924549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724639" y="5057899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21600"/>
                    <a:pt x="9755" y="21600"/>
                    <a:pt x="13355" y="18000"/>
                  </a:cubicBezTo>
                  <a:cubicBezTo>
                    <a:pt x="16955" y="14400"/>
                    <a:pt x="1927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138762" y="4831630"/>
              <a:ext cx="163899" cy="26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142" fill="norm" stroke="1" extrusionOk="0">
                  <a:moveTo>
                    <a:pt x="20885" y="827"/>
                  </a:moveTo>
                  <a:cubicBezTo>
                    <a:pt x="19805" y="320"/>
                    <a:pt x="18725" y="-186"/>
                    <a:pt x="16160" y="67"/>
                  </a:cubicBezTo>
                  <a:cubicBezTo>
                    <a:pt x="13595" y="320"/>
                    <a:pt x="9545" y="1333"/>
                    <a:pt x="6575" y="3695"/>
                  </a:cubicBezTo>
                  <a:cubicBezTo>
                    <a:pt x="3605" y="6058"/>
                    <a:pt x="1715" y="9770"/>
                    <a:pt x="770" y="12470"/>
                  </a:cubicBezTo>
                  <a:cubicBezTo>
                    <a:pt x="-175" y="15170"/>
                    <a:pt x="-175" y="16858"/>
                    <a:pt x="365" y="18123"/>
                  </a:cubicBezTo>
                  <a:cubicBezTo>
                    <a:pt x="905" y="19389"/>
                    <a:pt x="1985" y="20233"/>
                    <a:pt x="4145" y="20739"/>
                  </a:cubicBezTo>
                  <a:cubicBezTo>
                    <a:pt x="6305" y="21245"/>
                    <a:pt x="9545" y="21414"/>
                    <a:pt x="12515" y="20401"/>
                  </a:cubicBezTo>
                  <a:cubicBezTo>
                    <a:pt x="15485" y="19389"/>
                    <a:pt x="18185" y="17195"/>
                    <a:pt x="19670" y="13989"/>
                  </a:cubicBezTo>
                  <a:cubicBezTo>
                    <a:pt x="21155" y="10783"/>
                    <a:pt x="21425" y="6564"/>
                    <a:pt x="19805" y="4117"/>
                  </a:cubicBezTo>
                  <a:cubicBezTo>
                    <a:pt x="18185" y="1670"/>
                    <a:pt x="14675" y="995"/>
                    <a:pt x="12515" y="1333"/>
                  </a:cubicBezTo>
                  <a:cubicBezTo>
                    <a:pt x="10355" y="1670"/>
                    <a:pt x="9545" y="3020"/>
                    <a:pt x="8735" y="4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429489" y="500074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4521511" y="4880099"/>
              <a:ext cx="139524" cy="21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90" fill="norm" stroke="1" extrusionOk="0">
                  <a:moveTo>
                    <a:pt x="14778" y="0"/>
                  </a:moveTo>
                  <a:cubicBezTo>
                    <a:pt x="11284" y="415"/>
                    <a:pt x="7790" y="831"/>
                    <a:pt x="4931" y="3531"/>
                  </a:cubicBezTo>
                  <a:cubicBezTo>
                    <a:pt x="2073" y="6231"/>
                    <a:pt x="-151" y="11215"/>
                    <a:pt x="8" y="14538"/>
                  </a:cubicBezTo>
                  <a:cubicBezTo>
                    <a:pt x="167" y="17862"/>
                    <a:pt x="2708" y="19523"/>
                    <a:pt x="5567" y="20458"/>
                  </a:cubicBezTo>
                  <a:cubicBezTo>
                    <a:pt x="8425" y="21392"/>
                    <a:pt x="11602" y="21600"/>
                    <a:pt x="14461" y="20769"/>
                  </a:cubicBezTo>
                  <a:cubicBezTo>
                    <a:pt x="17320" y="19938"/>
                    <a:pt x="19861" y="18069"/>
                    <a:pt x="20655" y="14850"/>
                  </a:cubicBezTo>
                  <a:cubicBezTo>
                    <a:pt x="21449" y="11631"/>
                    <a:pt x="20496" y="7062"/>
                    <a:pt x="18749" y="4258"/>
                  </a:cubicBezTo>
                  <a:cubicBezTo>
                    <a:pt x="17002" y="1454"/>
                    <a:pt x="14461" y="415"/>
                    <a:pt x="12396" y="208"/>
                  </a:cubicBezTo>
                  <a:cubicBezTo>
                    <a:pt x="10331" y="0"/>
                    <a:pt x="8743" y="623"/>
                    <a:pt x="7155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4759689" y="4824003"/>
              <a:ext cx="209551" cy="23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3316"/>
                  </a:moveTo>
                  <a:cubicBezTo>
                    <a:pt x="436" y="1990"/>
                    <a:pt x="873" y="663"/>
                    <a:pt x="2400" y="190"/>
                  </a:cubicBezTo>
                  <a:cubicBezTo>
                    <a:pt x="3927" y="-284"/>
                    <a:pt x="6545" y="95"/>
                    <a:pt x="8291" y="1705"/>
                  </a:cubicBezTo>
                  <a:cubicBezTo>
                    <a:pt x="10036" y="3316"/>
                    <a:pt x="10909" y="6158"/>
                    <a:pt x="10582" y="9190"/>
                  </a:cubicBezTo>
                  <a:cubicBezTo>
                    <a:pt x="10255" y="12221"/>
                    <a:pt x="8727" y="15442"/>
                    <a:pt x="7418" y="17621"/>
                  </a:cubicBezTo>
                  <a:cubicBezTo>
                    <a:pt x="6109" y="19800"/>
                    <a:pt x="5018" y="20937"/>
                    <a:pt x="5455" y="21127"/>
                  </a:cubicBezTo>
                  <a:cubicBezTo>
                    <a:pt x="5891" y="21316"/>
                    <a:pt x="7855" y="20558"/>
                    <a:pt x="10800" y="19800"/>
                  </a:cubicBezTo>
                  <a:cubicBezTo>
                    <a:pt x="13745" y="19042"/>
                    <a:pt x="17673" y="18284"/>
                    <a:pt x="21600" y="17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005223" y="4808243"/>
              <a:ext cx="122767" cy="26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2184"/>
                  </a:moveTo>
                  <a:cubicBezTo>
                    <a:pt x="20483" y="1509"/>
                    <a:pt x="19366" y="834"/>
                    <a:pt x="16759" y="413"/>
                  </a:cubicBezTo>
                  <a:cubicBezTo>
                    <a:pt x="14152" y="-9"/>
                    <a:pt x="10055" y="-178"/>
                    <a:pt x="6517" y="244"/>
                  </a:cubicBezTo>
                  <a:cubicBezTo>
                    <a:pt x="2979" y="666"/>
                    <a:pt x="0" y="1678"/>
                    <a:pt x="0" y="3281"/>
                  </a:cubicBezTo>
                  <a:cubicBezTo>
                    <a:pt x="0" y="4884"/>
                    <a:pt x="2979" y="7078"/>
                    <a:pt x="6703" y="9525"/>
                  </a:cubicBezTo>
                  <a:cubicBezTo>
                    <a:pt x="10428" y="11972"/>
                    <a:pt x="14897" y="14672"/>
                    <a:pt x="17317" y="16528"/>
                  </a:cubicBezTo>
                  <a:cubicBezTo>
                    <a:pt x="19738" y="18385"/>
                    <a:pt x="20110" y="19397"/>
                    <a:pt x="19179" y="20156"/>
                  </a:cubicBezTo>
                  <a:cubicBezTo>
                    <a:pt x="18248" y="20916"/>
                    <a:pt x="16014" y="21422"/>
                    <a:pt x="13034" y="21338"/>
                  </a:cubicBezTo>
                  <a:cubicBezTo>
                    <a:pt x="10055" y="21253"/>
                    <a:pt x="6331" y="20578"/>
                    <a:pt x="2607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045439" y="4822949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127489" y="6497132"/>
              <a:ext cx="177801" cy="66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4199"/>
                  </a:moveTo>
                  <a:cubicBezTo>
                    <a:pt x="20829" y="3030"/>
                    <a:pt x="20057" y="1860"/>
                    <a:pt x="19286" y="1138"/>
                  </a:cubicBezTo>
                  <a:cubicBezTo>
                    <a:pt x="18514" y="416"/>
                    <a:pt x="17743" y="140"/>
                    <a:pt x="16714" y="37"/>
                  </a:cubicBezTo>
                  <a:cubicBezTo>
                    <a:pt x="15686" y="-66"/>
                    <a:pt x="14400" y="3"/>
                    <a:pt x="12086" y="759"/>
                  </a:cubicBezTo>
                  <a:cubicBezTo>
                    <a:pt x="9771" y="1516"/>
                    <a:pt x="6429" y="2961"/>
                    <a:pt x="4629" y="4577"/>
                  </a:cubicBezTo>
                  <a:cubicBezTo>
                    <a:pt x="2829" y="6194"/>
                    <a:pt x="2571" y="7982"/>
                    <a:pt x="3857" y="9702"/>
                  </a:cubicBezTo>
                  <a:cubicBezTo>
                    <a:pt x="5143" y="11422"/>
                    <a:pt x="7971" y="13073"/>
                    <a:pt x="10414" y="14449"/>
                  </a:cubicBezTo>
                  <a:cubicBezTo>
                    <a:pt x="12857" y="15824"/>
                    <a:pt x="14914" y="16925"/>
                    <a:pt x="15943" y="17647"/>
                  </a:cubicBezTo>
                  <a:cubicBezTo>
                    <a:pt x="16971" y="18370"/>
                    <a:pt x="16971" y="18714"/>
                    <a:pt x="15557" y="19230"/>
                  </a:cubicBezTo>
                  <a:cubicBezTo>
                    <a:pt x="14143" y="19745"/>
                    <a:pt x="11314" y="20433"/>
                    <a:pt x="8486" y="20846"/>
                  </a:cubicBezTo>
                  <a:cubicBezTo>
                    <a:pt x="5657" y="21259"/>
                    <a:pt x="2829" y="21396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115701" y="7334520"/>
              <a:ext cx="125735" cy="26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194" fill="norm" stroke="1" extrusionOk="0">
                  <a:moveTo>
                    <a:pt x="4031" y="736"/>
                  </a:moveTo>
                  <a:cubicBezTo>
                    <a:pt x="2637" y="237"/>
                    <a:pt x="1244" y="-261"/>
                    <a:pt x="547" y="154"/>
                  </a:cubicBezTo>
                  <a:cubicBezTo>
                    <a:pt x="-150" y="570"/>
                    <a:pt x="-150" y="1899"/>
                    <a:pt x="373" y="4724"/>
                  </a:cubicBezTo>
                  <a:cubicBezTo>
                    <a:pt x="895" y="7548"/>
                    <a:pt x="1940" y="11868"/>
                    <a:pt x="2463" y="14444"/>
                  </a:cubicBezTo>
                  <a:cubicBezTo>
                    <a:pt x="2985" y="17019"/>
                    <a:pt x="2985" y="17850"/>
                    <a:pt x="2811" y="18847"/>
                  </a:cubicBezTo>
                  <a:cubicBezTo>
                    <a:pt x="2637" y="19844"/>
                    <a:pt x="2289" y="21007"/>
                    <a:pt x="2115" y="21173"/>
                  </a:cubicBezTo>
                  <a:cubicBezTo>
                    <a:pt x="1940" y="21339"/>
                    <a:pt x="1940" y="20508"/>
                    <a:pt x="2289" y="19013"/>
                  </a:cubicBezTo>
                  <a:cubicBezTo>
                    <a:pt x="2637" y="17517"/>
                    <a:pt x="3334" y="15357"/>
                    <a:pt x="4205" y="13945"/>
                  </a:cubicBezTo>
                  <a:cubicBezTo>
                    <a:pt x="5076" y="12533"/>
                    <a:pt x="6121" y="11868"/>
                    <a:pt x="7689" y="11370"/>
                  </a:cubicBezTo>
                  <a:cubicBezTo>
                    <a:pt x="9256" y="10871"/>
                    <a:pt x="11347" y="10539"/>
                    <a:pt x="13263" y="10373"/>
                  </a:cubicBezTo>
                  <a:cubicBezTo>
                    <a:pt x="15179" y="10207"/>
                    <a:pt x="16921" y="10207"/>
                    <a:pt x="18489" y="10539"/>
                  </a:cubicBezTo>
                  <a:cubicBezTo>
                    <a:pt x="20056" y="10871"/>
                    <a:pt x="21450" y="11536"/>
                    <a:pt x="20231" y="13197"/>
                  </a:cubicBezTo>
                  <a:cubicBezTo>
                    <a:pt x="19011" y="14859"/>
                    <a:pt x="15179" y="17517"/>
                    <a:pt x="11521" y="18764"/>
                  </a:cubicBezTo>
                  <a:cubicBezTo>
                    <a:pt x="7863" y="20010"/>
                    <a:pt x="4379" y="19844"/>
                    <a:pt x="895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017919" y="6250327"/>
              <a:ext cx="221990" cy="10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244" fill="norm" stroke="1" extrusionOk="0">
                  <a:moveTo>
                    <a:pt x="12267" y="5059"/>
                  </a:moveTo>
                  <a:cubicBezTo>
                    <a:pt x="10652" y="8259"/>
                    <a:pt x="9037" y="11459"/>
                    <a:pt x="7725" y="13859"/>
                  </a:cubicBezTo>
                  <a:cubicBezTo>
                    <a:pt x="6413" y="16259"/>
                    <a:pt x="5403" y="17859"/>
                    <a:pt x="4091" y="17659"/>
                  </a:cubicBezTo>
                  <a:cubicBezTo>
                    <a:pt x="2779" y="17459"/>
                    <a:pt x="1164" y="15459"/>
                    <a:pt x="458" y="12459"/>
                  </a:cubicBezTo>
                  <a:cubicBezTo>
                    <a:pt x="-249" y="9459"/>
                    <a:pt x="-47" y="5459"/>
                    <a:pt x="458" y="2859"/>
                  </a:cubicBezTo>
                  <a:cubicBezTo>
                    <a:pt x="962" y="259"/>
                    <a:pt x="1770" y="-941"/>
                    <a:pt x="3587" y="859"/>
                  </a:cubicBezTo>
                  <a:cubicBezTo>
                    <a:pt x="5403" y="2659"/>
                    <a:pt x="8230" y="7459"/>
                    <a:pt x="10450" y="11259"/>
                  </a:cubicBezTo>
                  <a:cubicBezTo>
                    <a:pt x="12671" y="15059"/>
                    <a:pt x="14286" y="17859"/>
                    <a:pt x="15598" y="19259"/>
                  </a:cubicBezTo>
                  <a:cubicBezTo>
                    <a:pt x="16910" y="20659"/>
                    <a:pt x="17919" y="20659"/>
                    <a:pt x="18828" y="18659"/>
                  </a:cubicBezTo>
                  <a:cubicBezTo>
                    <a:pt x="19736" y="16659"/>
                    <a:pt x="20544" y="12659"/>
                    <a:pt x="20947" y="9459"/>
                  </a:cubicBezTo>
                  <a:cubicBezTo>
                    <a:pt x="21351" y="6259"/>
                    <a:pt x="21351" y="3859"/>
                    <a:pt x="19736" y="2659"/>
                  </a:cubicBezTo>
                  <a:cubicBezTo>
                    <a:pt x="18121" y="1459"/>
                    <a:pt x="14891" y="1459"/>
                    <a:pt x="12671" y="2859"/>
                  </a:cubicBezTo>
                  <a:cubicBezTo>
                    <a:pt x="10450" y="4259"/>
                    <a:pt x="9239" y="7059"/>
                    <a:pt x="8028" y="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489439" y="6545978"/>
              <a:ext cx="114301" cy="51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10" fill="norm" stroke="1" extrusionOk="0">
                  <a:moveTo>
                    <a:pt x="21207" y="1490"/>
                  </a:moveTo>
                  <a:cubicBezTo>
                    <a:pt x="18851" y="964"/>
                    <a:pt x="16494" y="437"/>
                    <a:pt x="13942" y="173"/>
                  </a:cubicBezTo>
                  <a:cubicBezTo>
                    <a:pt x="11389" y="-90"/>
                    <a:pt x="8640" y="-90"/>
                    <a:pt x="6087" y="437"/>
                  </a:cubicBezTo>
                  <a:cubicBezTo>
                    <a:pt x="3534" y="964"/>
                    <a:pt x="1178" y="2017"/>
                    <a:pt x="392" y="3686"/>
                  </a:cubicBezTo>
                  <a:cubicBezTo>
                    <a:pt x="-393" y="5354"/>
                    <a:pt x="392" y="7637"/>
                    <a:pt x="1767" y="10227"/>
                  </a:cubicBezTo>
                  <a:cubicBezTo>
                    <a:pt x="3142" y="12817"/>
                    <a:pt x="5105" y="15715"/>
                    <a:pt x="6087" y="17383"/>
                  </a:cubicBezTo>
                  <a:cubicBezTo>
                    <a:pt x="7069" y="19051"/>
                    <a:pt x="7069" y="19490"/>
                    <a:pt x="6676" y="19973"/>
                  </a:cubicBezTo>
                  <a:cubicBezTo>
                    <a:pt x="6283" y="20456"/>
                    <a:pt x="5498" y="20983"/>
                    <a:pt x="4320" y="21247"/>
                  </a:cubicBezTo>
                  <a:cubicBezTo>
                    <a:pt x="3142" y="21510"/>
                    <a:pt x="1571" y="21510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389125" y="6854949"/>
              <a:ext cx="21461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142" y="21600"/>
                  </a:moveTo>
                  <a:cubicBezTo>
                    <a:pt x="718" y="18831"/>
                    <a:pt x="295" y="16062"/>
                    <a:pt x="83" y="13292"/>
                  </a:cubicBezTo>
                  <a:cubicBezTo>
                    <a:pt x="-129" y="10523"/>
                    <a:pt x="-129" y="7754"/>
                    <a:pt x="2518" y="5815"/>
                  </a:cubicBezTo>
                  <a:cubicBezTo>
                    <a:pt x="5165" y="3877"/>
                    <a:pt x="10459" y="2769"/>
                    <a:pt x="14059" y="1938"/>
                  </a:cubicBezTo>
                  <a:cubicBezTo>
                    <a:pt x="17659" y="1108"/>
                    <a:pt x="19565" y="554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630960" y="6599752"/>
              <a:ext cx="195030" cy="4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64" fill="norm" stroke="1" extrusionOk="0">
                  <a:moveTo>
                    <a:pt x="21172" y="1482"/>
                  </a:moveTo>
                  <a:cubicBezTo>
                    <a:pt x="20483" y="1006"/>
                    <a:pt x="19793" y="530"/>
                    <a:pt x="18759" y="245"/>
                  </a:cubicBezTo>
                  <a:cubicBezTo>
                    <a:pt x="17725" y="-41"/>
                    <a:pt x="16346" y="-136"/>
                    <a:pt x="14049" y="292"/>
                  </a:cubicBezTo>
                  <a:cubicBezTo>
                    <a:pt x="11751" y="720"/>
                    <a:pt x="8534" y="1672"/>
                    <a:pt x="5891" y="3670"/>
                  </a:cubicBezTo>
                  <a:cubicBezTo>
                    <a:pt x="3249" y="5668"/>
                    <a:pt x="1181" y="8713"/>
                    <a:pt x="376" y="11473"/>
                  </a:cubicBezTo>
                  <a:cubicBezTo>
                    <a:pt x="-428" y="14232"/>
                    <a:pt x="32" y="16706"/>
                    <a:pt x="1985" y="18324"/>
                  </a:cubicBezTo>
                  <a:cubicBezTo>
                    <a:pt x="3938" y="19942"/>
                    <a:pt x="7385" y="20703"/>
                    <a:pt x="10832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805242" y="6740561"/>
              <a:ext cx="230298" cy="24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637" fill="norm" stroke="1" extrusionOk="0">
                  <a:moveTo>
                    <a:pt x="14296" y="7383"/>
                  </a:moveTo>
                  <a:cubicBezTo>
                    <a:pt x="14296" y="6154"/>
                    <a:pt x="14296" y="4925"/>
                    <a:pt x="14001" y="3959"/>
                  </a:cubicBezTo>
                  <a:cubicBezTo>
                    <a:pt x="13707" y="2993"/>
                    <a:pt x="13118" y="2291"/>
                    <a:pt x="10958" y="2905"/>
                  </a:cubicBezTo>
                  <a:cubicBezTo>
                    <a:pt x="8798" y="3520"/>
                    <a:pt x="5067" y="5452"/>
                    <a:pt x="2809" y="7735"/>
                  </a:cubicBezTo>
                  <a:cubicBezTo>
                    <a:pt x="550" y="10018"/>
                    <a:pt x="-235" y="12652"/>
                    <a:pt x="60" y="15110"/>
                  </a:cubicBezTo>
                  <a:cubicBezTo>
                    <a:pt x="354" y="17569"/>
                    <a:pt x="1729" y="19852"/>
                    <a:pt x="4183" y="20466"/>
                  </a:cubicBezTo>
                  <a:cubicBezTo>
                    <a:pt x="6638" y="21081"/>
                    <a:pt x="10172" y="20027"/>
                    <a:pt x="13020" y="17569"/>
                  </a:cubicBezTo>
                  <a:cubicBezTo>
                    <a:pt x="15867" y="15110"/>
                    <a:pt x="18027" y="11247"/>
                    <a:pt x="18420" y="7910"/>
                  </a:cubicBezTo>
                  <a:cubicBezTo>
                    <a:pt x="18812" y="4574"/>
                    <a:pt x="17438" y="1764"/>
                    <a:pt x="14689" y="622"/>
                  </a:cubicBezTo>
                  <a:cubicBezTo>
                    <a:pt x="11940" y="-519"/>
                    <a:pt x="7816" y="8"/>
                    <a:pt x="5361" y="1413"/>
                  </a:cubicBezTo>
                  <a:cubicBezTo>
                    <a:pt x="2907" y="2818"/>
                    <a:pt x="2121" y="5101"/>
                    <a:pt x="2907" y="6944"/>
                  </a:cubicBezTo>
                  <a:cubicBezTo>
                    <a:pt x="3692" y="8788"/>
                    <a:pt x="6049" y="10193"/>
                    <a:pt x="9387" y="10369"/>
                  </a:cubicBezTo>
                  <a:cubicBezTo>
                    <a:pt x="12725" y="10544"/>
                    <a:pt x="17045" y="9491"/>
                    <a:pt x="21365" y="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068015" y="6562849"/>
              <a:ext cx="56425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0"/>
                  </a:moveTo>
                  <a:cubicBezTo>
                    <a:pt x="19725" y="2103"/>
                    <a:pt x="18125" y="4205"/>
                    <a:pt x="16125" y="6181"/>
                  </a:cubicBezTo>
                  <a:cubicBezTo>
                    <a:pt x="14125" y="8156"/>
                    <a:pt x="11725" y="10004"/>
                    <a:pt x="8925" y="12074"/>
                  </a:cubicBezTo>
                  <a:cubicBezTo>
                    <a:pt x="6125" y="14145"/>
                    <a:pt x="2925" y="16439"/>
                    <a:pt x="1325" y="18000"/>
                  </a:cubicBezTo>
                  <a:cubicBezTo>
                    <a:pt x="-275" y="19561"/>
                    <a:pt x="-275" y="20389"/>
                    <a:pt x="525" y="20867"/>
                  </a:cubicBezTo>
                  <a:cubicBezTo>
                    <a:pt x="1325" y="21345"/>
                    <a:pt x="2925" y="21473"/>
                    <a:pt x="4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239445" y="6772399"/>
              <a:ext cx="373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943"/>
                    <a:pt x="4168" y="7886"/>
                    <a:pt x="1326" y="11486"/>
                  </a:cubicBezTo>
                  <a:cubicBezTo>
                    <a:pt x="-1516" y="15086"/>
                    <a:pt x="758" y="18343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2251439" y="6700113"/>
              <a:ext cx="146782" cy="30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42" fill="norm" stroke="1" extrusionOk="0">
                  <a:moveTo>
                    <a:pt x="2738" y="5052"/>
                  </a:moveTo>
                  <a:cubicBezTo>
                    <a:pt x="2130" y="4016"/>
                    <a:pt x="1521" y="2981"/>
                    <a:pt x="1217" y="2019"/>
                  </a:cubicBezTo>
                  <a:cubicBezTo>
                    <a:pt x="913" y="1058"/>
                    <a:pt x="913" y="170"/>
                    <a:pt x="3042" y="22"/>
                  </a:cubicBezTo>
                  <a:cubicBezTo>
                    <a:pt x="5172" y="-126"/>
                    <a:pt x="9431" y="466"/>
                    <a:pt x="13234" y="1649"/>
                  </a:cubicBezTo>
                  <a:cubicBezTo>
                    <a:pt x="17037" y="2833"/>
                    <a:pt x="20383" y="4608"/>
                    <a:pt x="20992" y="7493"/>
                  </a:cubicBezTo>
                  <a:cubicBezTo>
                    <a:pt x="21600" y="10378"/>
                    <a:pt x="19470" y="14373"/>
                    <a:pt x="17037" y="16962"/>
                  </a:cubicBezTo>
                  <a:cubicBezTo>
                    <a:pt x="14603" y="19551"/>
                    <a:pt x="11865" y="20734"/>
                    <a:pt x="8975" y="21104"/>
                  </a:cubicBezTo>
                  <a:cubicBezTo>
                    <a:pt x="6085" y="21474"/>
                    <a:pt x="3042" y="21030"/>
                    <a:pt x="0" y="2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435589" y="6619999"/>
              <a:ext cx="14926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3651" y="0"/>
                  </a:moveTo>
                  <a:cubicBezTo>
                    <a:pt x="7301" y="1700"/>
                    <a:pt x="10952" y="3400"/>
                    <a:pt x="14451" y="6000"/>
                  </a:cubicBezTo>
                  <a:cubicBezTo>
                    <a:pt x="17949" y="8600"/>
                    <a:pt x="21296" y="12100"/>
                    <a:pt x="21448" y="14800"/>
                  </a:cubicBezTo>
                  <a:cubicBezTo>
                    <a:pt x="21600" y="17500"/>
                    <a:pt x="18558" y="19400"/>
                    <a:pt x="14451" y="20400"/>
                  </a:cubicBezTo>
                  <a:cubicBezTo>
                    <a:pt x="10344" y="21400"/>
                    <a:pt x="5172" y="21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806504" y="6513800"/>
              <a:ext cx="238686" cy="452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4" fill="norm" stroke="1" extrusionOk="0">
                  <a:moveTo>
                    <a:pt x="17955" y="16117"/>
                  </a:moveTo>
                  <a:cubicBezTo>
                    <a:pt x="17766" y="15017"/>
                    <a:pt x="17577" y="13917"/>
                    <a:pt x="17103" y="13217"/>
                  </a:cubicBezTo>
                  <a:cubicBezTo>
                    <a:pt x="16629" y="12517"/>
                    <a:pt x="15871" y="12217"/>
                    <a:pt x="13598" y="12667"/>
                  </a:cubicBezTo>
                  <a:cubicBezTo>
                    <a:pt x="11324" y="13117"/>
                    <a:pt x="7534" y="14317"/>
                    <a:pt x="4977" y="15667"/>
                  </a:cubicBezTo>
                  <a:cubicBezTo>
                    <a:pt x="2419" y="17017"/>
                    <a:pt x="1092" y="18517"/>
                    <a:pt x="429" y="19517"/>
                  </a:cubicBezTo>
                  <a:cubicBezTo>
                    <a:pt x="-234" y="20517"/>
                    <a:pt x="-234" y="21017"/>
                    <a:pt x="1187" y="21267"/>
                  </a:cubicBezTo>
                  <a:cubicBezTo>
                    <a:pt x="2608" y="21517"/>
                    <a:pt x="5450" y="21517"/>
                    <a:pt x="8292" y="20117"/>
                  </a:cubicBezTo>
                  <a:cubicBezTo>
                    <a:pt x="11134" y="18717"/>
                    <a:pt x="13977" y="15917"/>
                    <a:pt x="15777" y="12817"/>
                  </a:cubicBezTo>
                  <a:cubicBezTo>
                    <a:pt x="17577" y="9717"/>
                    <a:pt x="18334" y="6317"/>
                    <a:pt x="18713" y="4317"/>
                  </a:cubicBezTo>
                  <a:cubicBezTo>
                    <a:pt x="19092" y="2317"/>
                    <a:pt x="19092" y="1717"/>
                    <a:pt x="18903" y="1167"/>
                  </a:cubicBezTo>
                  <a:cubicBezTo>
                    <a:pt x="18713" y="617"/>
                    <a:pt x="18334" y="117"/>
                    <a:pt x="17766" y="17"/>
                  </a:cubicBezTo>
                  <a:cubicBezTo>
                    <a:pt x="17198" y="-83"/>
                    <a:pt x="16440" y="217"/>
                    <a:pt x="15303" y="1817"/>
                  </a:cubicBezTo>
                  <a:cubicBezTo>
                    <a:pt x="14166" y="3417"/>
                    <a:pt x="12650" y="6317"/>
                    <a:pt x="12271" y="9117"/>
                  </a:cubicBezTo>
                  <a:cubicBezTo>
                    <a:pt x="11892" y="11917"/>
                    <a:pt x="12650" y="14617"/>
                    <a:pt x="14355" y="16467"/>
                  </a:cubicBezTo>
                  <a:cubicBezTo>
                    <a:pt x="16061" y="18317"/>
                    <a:pt x="18713" y="19317"/>
                    <a:pt x="21366" y="20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104735" y="6592529"/>
              <a:ext cx="277005" cy="35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51" fill="norm" stroke="1" extrusionOk="0">
                  <a:moveTo>
                    <a:pt x="9633" y="5842"/>
                  </a:moveTo>
                  <a:cubicBezTo>
                    <a:pt x="9960" y="5207"/>
                    <a:pt x="10288" y="4571"/>
                    <a:pt x="10451" y="3936"/>
                  </a:cubicBezTo>
                  <a:cubicBezTo>
                    <a:pt x="10615" y="3301"/>
                    <a:pt x="10615" y="2665"/>
                    <a:pt x="10206" y="2348"/>
                  </a:cubicBezTo>
                  <a:cubicBezTo>
                    <a:pt x="9797" y="2030"/>
                    <a:pt x="8979" y="2030"/>
                    <a:pt x="7342" y="3555"/>
                  </a:cubicBezTo>
                  <a:cubicBezTo>
                    <a:pt x="5706" y="5079"/>
                    <a:pt x="3251" y="8129"/>
                    <a:pt x="1779" y="10924"/>
                  </a:cubicBezTo>
                  <a:cubicBezTo>
                    <a:pt x="306" y="13719"/>
                    <a:pt x="-185" y="16261"/>
                    <a:pt x="60" y="18039"/>
                  </a:cubicBezTo>
                  <a:cubicBezTo>
                    <a:pt x="306" y="19818"/>
                    <a:pt x="1288" y="20835"/>
                    <a:pt x="2842" y="21089"/>
                  </a:cubicBezTo>
                  <a:cubicBezTo>
                    <a:pt x="4397" y="21343"/>
                    <a:pt x="6524" y="20835"/>
                    <a:pt x="8733" y="19183"/>
                  </a:cubicBezTo>
                  <a:cubicBezTo>
                    <a:pt x="10942" y="17531"/>
                    <a:pt x="13233" y="14736"/>
                    <a:pt x="14542" y="11877"/>
                  </a:cubicBezTo>
                  <a:cubicBezTo>
                    <a:pt x="15851" y="9018"/>
                    <a:pt x="16179" y="6096"/>
                    <a:pt x="15933" y="3999"/>
                  </a:cubicBezTo>
                  <a:cubicBezTo>
                    <a:pt x="15688" y="1903"/>
                    <a:pt x="14870" y="632"/>
                    <a:pt x="13397" y="188"/>
                  </a:cubicBezTo>
                  <a:cubicBezTo>
                    <a:pt x="11924" y="-257"/>
                    <a:pt x="9797" y="124"/>
                    <a:pt x="8160" y="950"/>
                  </a:cubicBezTo>
                  <a:cubicBezTo>
                    <a:pt x="6524" y="1776"/>
                    <a:pt x="5379" y="3047"/>
                    <a:pt x="4642" y="4127"/>
                  </a:cubicBezTo>
                  <a:cubicBezTo>
                    <a:pt x="3906" y="5207"/>
                    <a:pt x="3579" y="6096"/>
                    <a:pt x="4888" y="7112"/>
                  </a:cubicBezTo>
                  <a:cubicBezTo>
                    <a:pt x="6197" y="8129"/>
                    <a:pt x="9142" y="9272"/>
                    <a:pt x="12170" y="9654"/>
                  </a:cubicBezTo>
                  <a:cubicBezTo>
                    <a:pt x="15197" y="10035"/>
                    <a:pt x="18306" y="9654"/>
                    <a:pt x="21415" y="9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680189" y="6804149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3754273" y="6861299"/>
              <a:ext cx="78317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38" y="0"/>
                  </a:moveTo>
                  <a:cubicBezTo>
                    <a:pt x="2919" y="5400"/>
                    <a:pt x="0" y="10800"/>
                    <a:pt x="0" y="14850"/>
                  </a:cubicBezTo>
                  <a:cubicBezTo>
                    <a:pt x="0" y="18900"/>
                    <a:pt x="2919" y="21600"/>
                    <a:pt x="7005" y="21600"/>
                  </a:cubicBezTo>
                  <a:cubicBezTo>
                    <a:pt x="11092" y="21600"/>
                    <a:pt x="16346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056572" y="6702549"/>
              <a:ext cx="168164" cy="15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56" fill="norm" stroke="1" extrusionOk="0">
                  <a:moveTo>
                    <a:pt x="14982" y="0"/>
                  </a:moveTo>
                  <a:cubicBezTo>
                    <a:pt x="10982" y="1421"/>
                    <a:pt x="6982" y="2842"/>
                    <a:pt x="4315" y="5400"/>
                  </a:cubicBezTo>
                  <a:cubicBezTo>
                    <a:pt x="1649" y="7958"/>
                    <a:pt x="315" y="11653"/>
                    <a:pt x="49" y="14779"/>
                  </a:cubicBezTo>
                  <a:cubicBezTo>
                    <a:pt x="-218" y="17905"/>
                    <a:pt x="582" y="20463"/>
                    <a:pt x="3382" y="21032"/>
                  </a:cubicBezTo>
                  <a:cubicBezTo>
                    <a:pt x="6182" y="21600"/>
                    <a:pt x="10982" y="20179"/>
                    <a:pt x="14315" y="17479"/>
                  </a:cubicBezTo>
                  <a:cubicBezTo>
                    <a:pt x="17649" y="14779"/>
                    <a:pt x="19515" y="10800"/>
                    <a:pt x="20449" y="8100"/>
                  </a:cubicBezTo>
                  <a:cubicBezTo>
                    <a:pt x="21382" y="5400"/>
                    <a:pt x="21382" y="3979"/>
                    <a:pt x="20715" y="2700"/>
                  </a:cubicBezTo>
                  <a:cubicBezTo>
                    <a:pt x="20049" y="1421"/>
                    <a:pt x="18715" y="284"/>
                    <a:pt x="17515" y="284"/>
                  </a:cubicBezTo>
                  <a:cubicBezTo>
                    <a:pt x="16315" y="284"/>
                    <a:pt x="15249" y="1421"/>
                    <a:pt x="14182" y="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321539" y="682954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422589" y="6722085"/>
              <a:ext cx="137135" cy="14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081" fill="norm" stroke="1" extrusionOk="0">
                  <a:moveTo>
                    <a:pt x="19803" y="2668"/>
                  </a:moveTo>
                  <a:cubicBezTo>
                    <a:pt x="18238" y="1147"/>
                    <a:pt x="16672" y="-374"/>
                    <a:pt x="13385" y="82"/>
                  </a:cubicBezTo>
                  <a:cubicBezTo>
                    <a:pt x="10098" y="539"/>
                    <a:pt x="5090" y="2972"/>
                    <a:pt x="2429" y="5863"/>
                  </a:cubicBezTo>
                  <a:cubicBezTo>
                    <a:pt x="-232" y="8753"/>
                    <a:pt x="-545" y="12099"/>
                    <a:pt x="707" y="15141"/>
                  </a:cubicBezTo>
                  <a:cubicBezTo>
                    <a:pt x="1959" y="18184"/>
                    <a:pt x="4777" y="20922"/>
                    <a:pt x="8533" y="21074"/>
                  </a:cubicBezTo>
                  <a:cubicBezTo>
                    <a:pt x="12290" y="21226"/>
                    <a:pt x="16985" y="18792"/>
                    <a:pt x="19020" y="15902"/>
                  </a:cubicBezTo>
                  <a:cubicBezTo>
                    <a:pt x="21055" y="13012"/>
                    <a:pt x="20429" y="9665"/>
                    <a:pt x="18551" y="7536"/>
                  </a:cubicBezTo>
                  <a:cubicBezTo>
                    <a:pt x="16672" y="5406"/>
                    <a:pt x="13542" y="4494"/>
                    <a:pt x="10412" y="3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639039" y="6642961"/>
              <a:ext cx="177801" cy="25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6471"/>
                  </a:moveTo>
                  <a:cubicBezTo>
                    <a:pt x="257" y="4729"/>
                    <a:pt x="514" y="2987"/>
                    <a:pt x="2057" y="1768"/>
                  </a:cubicBezTo>
                  <a:cubicBezTo>
                    <a:pt x="3600" y="549"/>
                    <a:pt x="6429" y="-148"/>
                    <a:pt x="9000" y="26"/>
                  </a:cubicBezTo>
                  <a:cubicBezTo>
                    <a:pt x="11571" y="200"/>
                    <a:pt x="13886" y="1246"/>
                    <a:pt x="15043" y="3597"/>
                  </a:cubicBezTo>
                  <a:cubicBezTo>
                    <a:pt x="16200" y="5949"/>
                    <a:pt x="16200" y="9607"/>
                    <a:pt x="14786" y="12481"/>
                  </a:cubicBezTo>
                  <a:cubicBezTo>
                    <a:pt x="13371" y="15355"/>
                    <a:pt x="10543" y="17446"/>
                    <a:pt x="8486" y="18839"/>
                  </a:cubicBezTo>
                  <a:cubicBezTo>
                    <a:pt x="6429" y="20233"/>
                    <a:pt x="5143" y="20929"/>
                    <a:pt x="5529" y="21191"/>
                  </a:cubicBezTo>
                  <a:cubicBezTo>
                    <a:pt x="5914" y="21452"/>
                    <a:pt x="7971" y="21278"/>
                    <a:pt x="10929" y="21017"/>
                  </a:cubicBezTo>
                  <a:cubicBezTo>
                    <a:pt x="13886" y="20755"/>
                    <a:pt x="17743" y="20407"/>
                    <a:pt x="21600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885667" y="6659801"/>
              <a:ext cx="210573" cy="29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77" fill="norm" stroke="1" extrusionOk="0">
                  <a:moveTo>
                    <a:pt x="21067" y="796"/>
                  </a:moveTo>
                  <a:cubicBezTo>
                    <a:pt x="16620" y="337"/>
                    <a:pt x="12173" y="-123"/>
                    <a:pt x="8785" y="30"/>
                  </a:cubicBezTo>
                  <a:cubicBezTo>
                    <a:pt x="5396" y="183"/>
                    <a:pt x="3067" y="949"/>
                    <a:pt x="1585" y="1639"/>
                  </a:cubicBezTo>
                  <a:cubicBezTo>
                    <a:pt x="102" y="2328"/>
                    <a:pt x="-533" y="2941"/>
                    <a:pt x="526" y="4243"/>
                  </a:cubicBezTo>
                  <a:cubicBezTo>
                    <a:pt x="1585" y="5545"/>
                    <a:pt x="4338" y="7537"/>
                    <a:pt x="7196" y="9222"/>
                  </a:cubicBezTo>
                  <a:cubicBezTo>
                    <a:pt x="10055" y="10907"/>
                    <a:pt x="13020" y="12286"/>
                    <a:pt x="14926" y="13358"/>
                  </a:cubicBezTo>
                  <a:cubicBezTo>
                    <a:pt x="16832" y="14430"/>
                    <a:pt x="17679" y="15196"/>
                    <a:pt x="17679" y="16268"/>
                  </a:cubicBezTo>
                  <a:cubicBezTo>
                    <a:pt x="17679" y="17341"/>
                    <a:pt x="16832" y="18720"/>
                    <a:pt x="14926" y="19639"/>
                  </a:cubicBezTo>
                  <a:cubicBezTo>
                    <a:pt x="13020" y="20558"/>
                    <a:pt x="10055" y="21017"/>
                    <a:pt x="7091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969239" y="6652745"/>
              <a:ext cx="222251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26" y="12302"/>
                    <a:pt x="9051" y="4448"/>
                    <a:pt x="12651" y="1502"/>
                  </a:cubicBezTo>
                  <a:cubicBezTo>
                    <a:pt x="16251" y="-1443"/>
                    <a:pt x="1892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651625" y="1441918"/>
              <a:ext cx="1473923" cy="107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4" fill="norm" stroke="1" extrusionOk="0">
                  <a:moveTo>
                    <a:pt x="17539" y="1451"/>
                  </a:moveTo>
                  <a:cubicBezTo>
                    <a:pt x="17261" y="986"/>
                    <a:pt x="16983" y="522"/>
                    <a:pt x="16443" y="268"/>
                  </a:cubicBezTo>
                  <a:cubicBezTo>
                    <a:pt x="15903" y="14"/>
                    <a:pt x="15101" y="-28"/>
                    <a:pt x="14283" y="14"/>
                  </a:cubicBezTo>
                  <a:cubicBezTo>
                    <a:pt x="13465" y="57"/>
                    <a:pt x="12632" y="183"/>
                    <a:pt x="11660" y="543"/>
                  </a:cubicBezTo>
                  <a:cubicBezTo>
                    <a:pt x="10688" y="902"/>
                    <a:pt x="9577" y="1494"/>
                    <a:pt x="8528" y="2149"/>
                  </a:cubicBezTo>
                  <a:cubicBezTo>
                    <a:pt x="7479" y="2804"/>
                    <a:pt x="6492" y="3523"/>
                    <a:pt x="5551" y="4305"/>
                  </a:cubicBezTo>
                  <a:cubicBezTo>
                    <a:pt x="4609" y="5087"/>
                    <a:pt x="3715" y="5932"/>
                    <a:pt x="2912" y="7010"/>
                  </a:cubicBezTo>
                  <a:cubicBezTo>
                    <a:pt x="2110" y="8088"/>
                    <a:pt x="1400" y="9398"/>
                    <a:pt x="891" y="10687"/>
                  </a:cubicBezTo>
                  <a:cubicBezTo>
                    <a:pt x="382" y="11977"/>
                    <a:pt x="73" y="13245"/>
                    <a:pt x="12" y="14365"/>
                  </a:cubicBezTo>
                  <a:cubicBezTo>
                    <a:pt x="-50" y="15485"/>
                    <a:pt x="135" y="16457"/>
                    <a:pt x="536" y="17430"/>
                  </a:cubicBezTo>
                  <a:cubicBezTo>
                    <a:pt x="937" y="18402"/>
                    <a:pt x="1555" y="19374"/>
                    <a:pt x="2403" y="20050"/>
                  </a:cubicBezTo>
                  <a:cubicBezTo>
                    <a:pt x="3252" y="20727"/>
                    <a:pt x="4332" y="21107"/>
                    <a:pt x="5443" y="21318"/>
                  </a:cubicBezTo>
                  <a:cubicBezTo>
                    <a:pt x="6553" y="21530"/>
                    <a:pt x="7695" y="21572"/>
                    <a:pt x="8744" y="21530"/>
                  </a:cubicBezTo>
                  <a:cubicBezTo>
                    <a:pt x="9793" y="21487"/>
                    <a:pt x="10750" y="21361"/>
                    <a:pt x="11645" y="21192"/>
                  </a:cubicBezTo>
                  <a:cubicBezTo>
                    <a:pt x="12540" y="21022"/>
                    <a:pt x="13373" y="20811"/>
                    <a:pt x="14329" y="20367"/>
                  </a:cubicBezTo>
                  <a:cubicBezTo>
                    <a:pt x="15286" y="19923"/>
                    <a:pt x="16366" y="19247"/>
                    <a:pt x="17230" y="18550"/>
                  </a:cubicBezTo>
                  <a:cubicBezTo>
                    <a:pt x="18094" y="17852"/>
                    <a:pt x="18742" y="17134"/>
                    <a:pt x="19282" y="16267"/>
                  </a:cubicBezTo>
                  <a:cubicBezTo>
                    <a:pt x="19822" y="15401"/>
                    <a:pt x="20254" y="14386"/>
                    <a:pt x="20624" y="13350"/>
                  </a:cubicBezTo>
                  <a:cubicBezTo>
                    <a:pt x="20995" y="12315"/>
                    <a:pt x="21303" y="11258"/>
                    <a:pt x="21427" y="10349"/>
                  </a:cubicBezTo>
                  <a:cubicBezTo>
                    <a:pt x="21550" y="9440"/>
                    <a:pt x="21488" y="8680"/>
                    <a:pt x="21211" y="7665"/>
                  </a:cubicBezTo>
                  <a:cubicBezTo>
                    <a:pt x="20933" y="6651"/>
                    <a:pt x="20439" y="5383"/>
                    <a:pt x="19961" y="4347"/>
                  </a:cubicBezTo>
                  <a:cubicBezTo>
                    <a:pt x="19483" y="3311"/>
                    <a:pt x="19020" y="2508"/>
                    <a:pt x="18449" y="1980"/>
                  </a:cubicBezTo>
                  <a:cubicBezTo>
                    <a:pt x="17878" y="1451"/>
                    <a:pt x="17199" y="1198"/>
                    <a:pt x="16690" y="1029"/>
                  </a:cubicBezTo>
                  <a:cubicBezTo>
                    <a:pt x="16181" y="860"/>
                    <a:pt x="15841" y="775"/>
                    <a:pt x="15502" y="6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007575" y="1191279"/>
              <a:ext cx="446532" cy="39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71" fill="norm" stroke="1" extrusionOk="0">
                  <a:moveTo>
                    <a:pt x="889" y="21571"/>
                  </a:moveTo>
                  <a:cubicBezTo>
                    <a:pt x="382" y="21571"/>
                    <a:pt x="-125" y="21571"/>
                    <a:pt x="27" y="21281"/>
                  </a:cubicBezTo>
                  <a:cubicBezTo>
                    <a:pt x="179" y="20990"/>
                    <a:pt x="990" y="20410"/>
                    <a:pt x="2461" y="19074"/>
                  </a:cubicBezTo>
                  <a:cubicBezTo>
                    <a:pt x="3931" y="17739"/>
                    <a:pt x="6061" y="15648"/>
                    <a:pt x="8698" y="13442"/>
                  </a:cubicBezTo>
                  <a:cubicBezTo>
                    <a:pt x="11334" y="11236"/>
                    <a:pt x="14478" y="8913"/>
                    <a:pt x="16455" y="7287"/>
                  </a:cubicBezTo>
                  <a:cubicBezTo>
                    <a:pt x="18433" y="5661"/>
                    <a:pt x="19244" y="4732"/>
                    <a:pt x="19599" y="3977"/>
                  </a:cubicBezTo>
                  <a:cubicBezTo>
                    <a:pt x="19954" y="3223"/>
                    <a:pt x="19852" y="2642"/>
                    <a:pt x="19548" y="2294"/>
                  </a:cubicBezTo>
                  <a:cubicBezTo>
                    <a:pt x="19244" y="1945"/>
                    <a:pt x="18737" y="1829"/>
                    <a:pt x="18230" y="1655"/>
                  </a:cubicBezTo>
                  <a:cubicBezTo>
                    <a:pt x="17723" y="1481"/>
                    <a:pt x="17216" y="1248"/>
                    <a:pt x="16658" y="1074"/>
                  </a:cubicBezTo>
                  <a:cubicBezTo>
                    <a:pt x="16100" y="900"/>
                    <a:pt x="15492" y="784"/>
                    <a:pt x="15441" y="610"/>
                  </a:cubicBezTo>
                  <a:cubicBezTo>
                    <a:pt x="15390" y="436"/>
                    <a:pt x="15898" y="203"/>
                    <a:pt x="16709" y="87"/>
                  </a:cubicBezTo>
                  <a:cubicBezTo>
                    <a:pt x="17520" y="-29"/>
                    <a:pt x="18636" y="-29"/>
                    <a:pt x="19447" y="87"/>
                  </a:cubicBezTo>
                  <a:cubicBezTo>
                    <a:pt x="20258" y="203"/>
                    <a:pt x="20765" y="436"/>
                    <a:pt x="21069" y="842"/>
                  </a:cubicBezTo>
                  <a:cubicBezTo>
                    <a:pt x="21374" y="1248"/>
                    <a:pt x="21475" y="1829"/>
                    <a:pt x="21323" y="2642"/>
                  </a:cubicBezTo>
                  <a:cubicBezTo>
                    <a:pt x="21171" y="3455"/>
                    <a:pt x="20765" y="4500"/>
                    <a:pt x="20664" y="5545"/>
                  </a:cubicBezTo>
                  <a:cubicBezTo>
                    <a:pt x="20562" y="6590"/>
                    <a:pt x="20765" y="7636"/>
                    <a:pt x="20968" y="8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564758" y="962760"/>
              <a:ext cx="117549" cy="52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04" fill="norm" stroke="1" extrusionOk="0">
                  <a:moveTo>
                    <a:pt x="2520" y="8303"/>
                  </a:moveTo>
                  <a:cubicBezTo>
                    <a:pt x="7534" y="11426"/>
                    <a:pt x="12549" y="14548"/>
                    <a:pt x="15441" y="16370"/>
                  </a:cubicBezTo>
                  <a:cubicBezTo>
                    <a:pt x="18334" y="18192"/>
                    <a:pt x="19106" y="18712"/>
                    <a:pt x="19877" y="19450"/>
                  </a:cubicBezTo>
                  <a:cubicBezTo>
                    <a:pt x="20649" y="20187"/>
                    <a:pt x="21420" y="21141"/>
                    <a:pt x="21420" y="21358"/>
                  </a:cubicBezTo>
                  <a:cubicBezTo>
                    <a:pt x="21420" y="21575"/>
                    <a:pt x="20649" y="21055"/>
                    <a:pt x="17756" y="19276"/>
                  </a:cubicBezTo>
                  <a:cubicBezTo>
                    <a:pt x="14863" y="17498"/>
                    <a:pt x="9849" y="14462"/>
                    <a:pt x="6184" y="11729"/>
                  </a:cubicBezTo>
                  <a:cubicBezTo>
                    <a:pt x="2520" y="8997"/>
                    <a:pt x="206" y="6568"/>
                    <a:pt x="13" y="4703"/>
                  </a:cubicBezTo>
                  <a:cubicBezTo>
                    <a:pt x="-180" y="2838"/>
                    <a:pt x="1749" y="1536"/>
                    <a:pt x="3677" y="842"/>
                  </a:cubicBezTo>
                  <a:cubicBezTo>
                    <a:pt x="5606" y="148"/>
                    <a:pt x="7534" y="62"/>
                    <a:pt x="9463" y="18"/>
                  </a:cubicBezTo>
                  <a:cubicBezTo>
                    <a:pt x="11391" y="-25"/>
                    <a:pt x="13320" y="-25"/>
                    <a:pt x="15441" y="409"/>
                  </a:cubicBezTo>
                  <a:cubicBezTo>
                    <a:pt x="17563" y="842"/>
                    <a:pt x="19877" y="1710"/>
                    <a:pt x="20649" y="3055"/>
                  </a:cubicBezTo>
                  <a:cubicBezTo>
                    <a:pt x="21420" y="4399"/>
                    <a:pt x="20649" y="6221"/>
                    <a:pt x="19684" y="7348"/>
                  </a:cubicBezTo>
                  <a:cubicBezTo>
                    <a:pt x="18720" y="8476"/>
                    <a:pt x="17563" y="8910"/>
                    <a:pt x="15441" y="9430"/>
                  </a:cubicBezTo>
                  <a:cubicBezTo>
                    <a:pt x="13320" y="9951"/>
                    <a:pt x="10234" y="10558"/>
                    <a:pt x="9656" y="10558"/>
                  </a:cubicBezTo>
                  <a:cubicBezTo>
                    <a:pt x="9077" y="10558"/>
                    <a:pt x="11006" y="9951"/>
                    <a:pt x="12934" y="93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782732" y="924860"/>
              <a:ext cx="101870" cy="18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712" fill="norm" stroke="1" extrusionOk="0">
                  <a:moveTo>
                    <a:pt x="14351" y="7576"/>
                  </a:moveTo>
                  <a:cubicBezTo>
                    <a:pt x="12588" y="6182"/>
                    <a:pt x="10824" y="4789"/>
                    <a:pt x="8841" y="4092"/>
                  </a:cubicBezTo>
                  <a:cubicBezTo>
                    <a:pt x="6857" y="3395"/>
                    <a:pt x="4653" y="3395"/>
                    <a:pt x="2890" y="4905"/>
                  </a:cubicBezTo>
                  <a:cubicBezTo>
                    <a:pt x="1126" y="6414"/>
                    <a:pt x="-196" y="9434"/>
                    <a:pt x="24" y="12453"/>
                  </a:cubicBezTo>
                  <a:cubicBezTo>
                    <a:pt x="245" y="15473"/>
                    <a:pt x="2008" y="18492"/>
                    <a:pt x="5535" y="19885"/>
                  </a:cubicBezTo>
                  <a:cubicBezTo>
                    <a:pt x="9061" y="21279"/>
                    <a:pt x="14351" y="21047"/>
                    <a:pt x="17437" y="18144"/>
                  </a:cubicBezTo>
                  <a:cubicBezTo>
                    <a:pt x="20522" y="15240"/>
                    <a:pt x="21404" y="9666"/>
                    <a:pt x="21184" y="6298"/>
                  </a:cubicBezTo>
                  <a:cubicBezTo>
                    <a:pt x="20963" y="2931"/>
                    <a:pt x="19641" y="1769"/>
                    <a:pt x="17877" y="956"/>
                  </a:cubicBezTo>
                  <a:cubicBezTo>
                    <a:pt x="16114" y="144"/>
                    <a:pt x="13910" y="-321"/>
                    <a:pt x="13910" y="260"/>
                  </a:cubicBezTo>
                  <a:cubicBezTo>
                    <a:pt x="13910" y="840"/>
                    <a:pt x="16114" y="2466"/>
                    <a:pt x="18318" y="40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927321" y="879604"/>
              <a:ext cx="134975" cy="24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014" fill="norm" stroke="1" extrusionOk="0">
                  <a:moveTo>
                    <a:pt x="16771" y="2215"/>
                  </a:moveTo>
                  <a:cubicBezTo>
                    <a:pt x="12844" y="1292"/>
                    <a:pt x="8917" y="369"/>
                    <a:pt x="6135" y="92"/>
                  </a:cubicBezTo>
                  <a:cubicBezTo>
                    <a:pt x="3353" y="-185"/>
                    <a:pt x="1717" y="184"/>
                    <a:pt x="735" y="923"/>
                  </a:cubicBezTo>
                  <a:cubicBezTo>
                    <a:pt x="-247" y="1661"/>
                    <a:pt x="-574" y="2769"/>
                    <a:pt x="1881" y="4246"/>
                  </a:cubicBezTo>
                  <a:cubicBezTo>
                    <a:pt x="4335" y="5723"/>
                    <a:pt x="9571" y="7569"/>
                    <a:pt x="13662" y="9323"/>
                  </a:cubicBezTo>
                  <a:cubicBezTo>
                    <a:pt x="17753" y="11077"/>
                    <a:pt x="20699" y="12738"/>
                    <a:pt x="20862" y="14677"/>
                  </a:cubicBezTo>
                  <a:cubicBezTo>
                    <a:pt x="21026" y="16615"/>
                    <a:pt x="18408" y="18830"/>
                    <a:pt x="16281" y="20030"/>
                  </a:cubicBezTo>
                  <a:cubicBezTo>
                    <a:pt x="14153" y="21230"/>
                    <a:pt x="12517" y="21415"/>
                    <a:pt x="11044" y="20123"/>
                  </a:cubicBezTo>
                  <a:cubicBezTo>
                    <a:pt x="9571" y="18830"/>
                    <a:pt x="8262" y="16061"/>
                    <a:pt x="6953" y="13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122487" y="682749"/>
              <a:ext cx="135553" cy="3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22" fill="norm" stroke="1" extrusionOk="0">
                  <a:moveTo>
                    <a:pt x="4333" y="0"/>
                  </a:moveTo>
                  <a:cubicBezTo>
                    <a:pt x="2672" y="229"/>
                    <a:pt x="1010" y="457"/>
                    <a:pt x="346" y="1943"/>
                  </a:cubicBezTo>
                  <a:cubicBezTo>
                    <a:pt x="-319" y="3429"/>
                    <a:pt x="13" y="6171"/>
                    <a:pt x="1010" y="9086"/>
                  </a:cubicBezTo>
                  <a:cubicBezTo>
                    <a:pt x="2007" y="12000"/>
                    <a:pt x="3669" y="15086"/>
                    <a:pt x="5663" y="17200"/>
                  </a:cubicBezTo>
                  <a:cubicBezTo>
                    <a:pt x="7656" y="19314"/>
                    <a:pt x="9983" y="20457"/>
                    <a:pt x="12309" y="21029"/>
                  </a:cubicBezTo>
                  <a:cubicBezTo>
                    <a:pt x="14635" y="21600"/>
                    <a:pt x="16961" y="21600"/>
                    <a:pt x="18456" y="20686"/>
                  </a:cubicBezTo>
                  <a:cubicBezTo>
                    <a:pt x="19952" y="19771"/>
                    <a:pt x="20616" y="17943"/>
                    <a:pt x="21281" y="161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096027" y="828799"/>
              <a:ext cx="14931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8683" y="21600"/>
                  </a:moveTo>
                  <a:cubicBezTo>
                    <a:pt x="6857" y="21600"/>
                    <a:pt x="5032" y="21600"/>
                    <a:pt x="3359" y="21600"/>
                  </a:cubicBezTo>
                  <a:cubicBezTo>
                    <a:pt x="1685" y="21600"/>
                    <a:pt x="164" y="21600"/>
                    <a:pt x="12" y="20100"/>
                  </a:cubicBezTo>
                  <a:cubicBezTo>
                    <a:pt x="-140" y="18600"/>
                    <a:pt x="1077" y="15600"/>
                    <a:pt x="4880" y="12000"/>
                  </a:cubicBezTo>
                  <a:cubicBezTo>
                    <a:pt x="8683" y="8400"/>
                    <a:pt x="15071" y="4200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267511" y="786732"/>
              <a:ext cx="168329" cy="21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68" fill="norm" stroke="1" extrusionOk="0">
                  <a:moveTo>
                    <a:pt x="4462" y="7174"/>
                  </a:moveTo>
                  <a:cubicBezTo>
                    <a:pt x="5542" y="7791"/>
                    <a:pt x="6622" y="8408"/>
                    <a:pt x="7702" y="8305"/>
                  </a:cubicBezTo>
                  <a:cubicBezTo>
                    <a:pt x="8782" y="8202"/>
                    <a:pt x="9862" y="7379"/>
                    <a:pt x="10807" y="6454"/>
                  </a:cubicBezTo>
                  <a:cubicBezTo>
                    <a:pt x="11752" y="5528"/>
                    <a:pt x="12562" y="4499"/>
                    <a:pt x="12967" y="3368"/>
                  </a:cubicBezTo>
                  <a:cubicBezTo>
                    <a:pt x="13372" y="2237"/>
                    <a:pt x="13372" y="1002"/>
                    <a:pt x="11887" y="385"/>
                  </a:cubicBezTo>
                  <a:cubicBezTo>
                    <a:pt x="10402" y="-232"/>
                    <a:pt x="7432" y="-232"/>
                    <a:pt x="4867" y="1311"/>
                  </a:cubicBezTo>
                  <a:cubicBezTo>
                    <a:pt x="2302" y="2854"/>
                    <a:pt x="142" y="5939"/>
                    <a:pt x="7" y="9437"/>
                  </a:cubicBezTo>
                  <a:cubicBezTo>
                    <a:pt x="-128" y="12934"/>
                    <a:pt x="1762" y="16842"/>
                    <a:pt x="5677" y="18899"/>
                  </a:cubicBezTo>
                  <a:cubicBezTo>
                    <a:pt x="9592" y="20957"/>
                    <a:pt x="15532" y="21162"/>
                    <a:pt x="21472" y="21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464324" y="644649"/>
              <a:ext cx="250916" cy="28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1" fill="norm" stroke="1" extrusionOk="0">
                  <a:moveTo>
                    <a:pt x="1369" y="11520"/>
                  </a:moveTo>
                  <a:cubicBezTo>
                    <a:pt x="643" y="10240"/>
                    <a:pt x="-83" y="8960"/>
                    <a:pt x="8" y="8320"/>
                  </a:cubicBezTo>
                  <a:cubicBezTo>
                    <a:pt x="99" y="7680"/>
                    <a:pt x="1006" y="7680"/>
                    <a:pt x="2549" y="8400"/>
                  </a:cubicBezTo>
                  <a:cubicBezTo>
                    <a:pt x="4092" y="9120"/>
                    <a:pt x="6270" y="10560"/>
                    <a:pt x="7904" y="12320"/>
                  </a:cubicBezTo>
                  <a:cubicBezTo>
                    <a:pt x="9537" y="14080"/>
                    <a:pt x="10626" y="16160"/>
                    <a:pt x="11080" y="17600"/>
                  </a:cubicBezTo>
                  <a:cubicBezTo>
                    <a:pt x="11534" y="19040"/>
                    <a:pt x="11352" y="19840"/>
                    <a:pt x="10899" y="20480"/>
                  </a:cubicBezTo>
                  <a:cubicBezTo>
                    <a:pt x="10445" y="21120"/>
                    <a:pt x="9719" y="21600"/>
                    <a:pt x="9265" y="21440"/>
                  </a:cubicBezTo>
                  <a:cubicBezTo>
                    <a:pt x="8811" y="21280"/>
                    <a:pt x="8630" y="20480"/>
                    <a:pt x="9083" y="18240"/>
                  </a:cubicBezTo>
                  <a:cubicBezTo>
                    <a:pt x="9537" y="16000"/>
                    <a:pt x="10626" y="12320"/>
                    <a:pt x="11443" y="10160"/>
                  </a:cubicBezTo>
                  <a:cubicBezTo>
                    <a:pt x="12260" y="8000"/>
                    <a:pt x="12804" y="7360"/>
                    <a:pt x="13530" y="6880"/>
                  </a:cubicBezTo>
                  <a:cubicBezTo>
                    <a:pt x="14256" y="6400"/>
                    <a:pt x="15164" y="6080"/>
                    <a:pt x="16253" y="7600"/>
                  </a:cubicBezTo>
                  <a:cubicBezTo>
                    <a:pt x="17342" y="9120"/>
                    <a:pt x="18613" y="12480"/>
                    <a:pt x="19248" y="14560"/>
                  </a:cubicBezTo>
                  <a:cubicBezTo>
                    <a:pt x="19883" y="16640"/>
                    <a:pt x="19883" y="17440"/>
                    <a:pt x="19883" y="17440"/>
                  </a:cubicBezTo>
                  <a:cubicBezTo>
                    <a:pt x="19883" y="17440"/>
                    <a:pt x="19883" y="16640"/>
                    <a:pt x="19793" y="14480"/>
                  </a:cubicBezTo>
                  <a:cubicBezTo>
                    <a:pt x="19702" y="12320"/>
                    <a:pt x="19520" y="8800"/>
                    <a:pt x="19793" y="6160"/>
                  </a:cubicBezTo>
                  <a:cubicBezTo>
                    <a:pt x="20065" y="3520"/>
                    <a:pt x="20791" y="176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736980" y="695449"/>
              <a:ext cx="121338" cy="17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127" fill="norm" stroke="1" extrusionOk="0">
                  <a:moveTo>
                    <a:pt x="18982" y="0"/>
                  </a:moveTo>
                  <a:cubicBezTo>
                    <a:pt x="15022" y="0"/>
                    <a:pt x="11062" y="0"/>
                    <a:pt x="7462" y="2541"/>
                  </a:cubicBezTo>
                  <a:cubicBezTo>
                    <a:pt x="3862" y="5082"/>
                    <a:pt x="622" y="10165"/>
                    <a:pt x="82" y="13976"/>
                  </a:cubicBezTo>
                  <a:cubicBezTo>
                    <a:pt x="-458" y="17788"/>
                    <a:pt x="1702" y="20329"/>
                    <a:pt x="5302" y="20965"/>
                  </a:cubicBezTo>
                  <a:cubicBezTo>
                    <a:pt x="8902" y="21600"/>
                    <a:pt x="13942" y="20329"/>
                    <a:pt x="17002" y="17788"/>
                  </a:cubicBezTo>
                  <a:cubicBezTo>
                    <a:pt x="20062" y="15247"/>
                    <a:pt x="21142" y="11435"/>
                    <a:pt x="20422" y="8513"/>
                  </a:cubicBezTo>
                  <a:cubicBezTo>
                    <a:pt x="19702" y="5591"/>
                    <a:pt x="17182" y="3558"/>
                    <a:pt x="14662" y="1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861289" y="606549"/>
              <a:ext cx="190501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7406"/>
                  </a:moveTo>
                  <a:cubicBezTo>
                    <a:pt x="480" y="6377"/>
                    <a:pt x="960" y="5349"/>
                    <a:pt x="2040" y="4834"/>
                  </a:cubicBezTo>
                  <a:cubicBezTo>
                    <a:pt x="3120" y="4320"/>
                    <a:pt x="4800" y="4320"/>
                    <a:pt x="7200" y="5349"/>
                  </a:cubicBezTo>
                  <a:cubicBezTo>
                    <a:pt x="9600" y="6377"/>
                    <a:pt x="12720" y="8434"/>
                    <a:pt x="14520" y="10800"/>
                  </a:cubicBezTo>
                  <a:cubicBezTo>
                    <a:pt x="16320" y="13166"/>
                    <a:pt x="16800" y="15840"/>
                    <a:pt x="16800" y="17897"/>
                  </a:cubicBezTo>
                  <a:cubicBezTo>
                    <a:pt x="16800" y="19954"/>
                    <a:pt x="16320" y="21394"/>
                    <a:pt x="15840" y="21497"/>
                  </a:cubicBezTo>
                  <a:cubicBezTo>
                    <a:pt x="15360" y="21600"/>
                    <a:pt x="14880" y="20366"/>
                    <a:pt x="15000" y="17383"/>
                  </a:cubicBezTo>
                  <a:cubicBezTo>
                    <a:pt x="15120" y="14400"/>
                    <a:pt x="15840" y="9669"/>
                    <a:pt x="17040" y="6480"/>
                  </a:cubicBezTo>
                  <a:cubicBezTo>
                    <a:pt x="18240" y="3291"/>
                    <a:pt x="19920" y="1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486674" y="606549"/>
              <a:ext cx="3501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9584" y="0"/>
                  </a:moveTo>
                  <a:cubicBezTo>
                    <a:pt x="4501" y="831"/>
                    <a:pt x="-581" y="1662"/>
                    <a:pt x="54" y="4154"/>
                  </a:cubicBezTo>
                  <a:cubicBezTo>
                    <a:pt x="690" y="6646"/>
                    <a:pt x="7043" y="10800"/>
                    <a:pt x="11490" y="13985"/>
                  </a:cubicBezTo>
                  <a:cubicBezTo>
                    <a:pt x="15937" y="17169"/>
                    <a:pt x="18478" y="19385"/>
                    <a:pt x="2101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466656" y="530349"/>
              <a:ext cx="1693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6364"/>
                    <a:pt x="0" y="11127"/>
                    <a:pt x="0" y="7527"/>
                  </a:cubicBezTo>
                  <a:cubicBezTo>
                    <a:pt x="0" y="3927"/>
                    <a:pt x="108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578839" y="524726"/>
              <a:ext cx="139701" cy="20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1870"/>
                  </a:moveTo>
                  <a:cubicBezTo>
                    <a:pt x="327" y="6190"/>
                    <a:pt x="655" y="10510"/>
                    <a:pt x="982" y="13750"/>
                  </a:cubicBezTo>
                  <a:cubicBezTo>
                    <a:pt x="1309" y="16990"/>
                    <a:pt x="1636" y="19150"/>
                    <a:pt x="1636" y="19258"/>
                  </a:cubicBezTo>
                  <a:cubicBezTo>
                    <a:pt x="1636" y="19366"/>
                    <a:pt x="1309" y="17422"/>
                    <a:pt x="1145" y="14398"/>
                  </a:cubicBezTo>
                  <a:cubicBezTo>
                    <a:pt x="982" y="11374"/>
                    <a:pt x="982" y="7270"/>
                    <a:pt x="1473" y="4570"/>
                  </a:cubicBezTo>
                  <a:cubicBezTo>
                    <a:pt x="1964" y="1870"/>
                    <a:pt x="2945" y="574"/>
                    <a:pt x="5073" y="142"/>
                  </a:cubicBezTo>
                  <a:cubicBezTo>
                    <a:pt x="7200" y="-290"/>
                    <a:pt x="10473" y="142"/>
                    <a:pt x="13255" y="3166"/>
                  </a:cubicBezTo>
                  <a:cubicBezTo>
                    <a:pt x="16036" y="6190"/>
                    <a:pt x="18327" y="11806"/>
                    <a:pt x="19636" y="15262"/>
                  </a:cubicBezTo>
                  <a:cubicBezTo>
                    <a:pt x="20945" y="18718"/>
                    <a:pt x="21273" y="20014"/>
                    <a:pt x="21600" y="21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788389" y="263649"/>
              <a:ext cx="114301" cy="40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3600" y="0"/>
                  </a:moveTo>
                  <a:cubicBezTo>
                    <a:pt x="2400" y="1108"/>
                    <a:pt x="1200" y="2215"/>
                    <a:pt x="600" y="5262"/>
                  </a:cubicBezTo>
                  <a:cubicBezTo>
                    <a:pt x="0" y="8308"/>
                    <a:pt x="0" y="13292"/>
                    <a:pt x="0" y="16228"/>
                  </a:cubicBezTo>
                  <a:cubicBezTo>
                    <a:pt x="0" y="19163"/>
                    <a:pt x="0" y="20049"/>
                    <a:pt x="800" y="20658"/>
                  </a:cubicBezTo>
                  <a:cubicBezTo>
                    <a:pt x="1600" y="21268"/>
                    <a:pt x="3200" y="21600"/>
                    <a:pt x="6800" y="20991"/>
                  </a:cubicBezTo>
                  <a:cubicBezTo>
                    <a:pt x="10400" y="20382"/>
                    <a:pt x="16000" y="18831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769339" y="466849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867967" y="393827"/>
              <a:ext cx="149023" cy="20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75" fill="norm" stroke="1" extrusionOk="0">
                  <a:moveTo>
                    <a:pt x="5821" y="13284"/>
                  </a:moveTo>
                  <a:cubicBezTo>
                    <a:pt x="8221" y="11772"/>
                    <a:pt x="10621" y="10260"/>
                    <a:pt x="11971" y="8856"/>
                  </a:cubicBezTo>
                  <a:cubicBezTo>
                    <a:pt x="13321" y="7452"/>
                    <a:pt x="13621" y="6156"/>
                    <a:pt x="13771" y="4644"/>
                  </a:cubicBezTo>
                  <a:cubicBezTo>
                    <a:pt x="13921" y="3132"/>
                    <a:pt x="13921" y="1404"/>
                    <a:pt x="13171" y="540"/>
                  </a:cubicBezTo>
                  <a:cubicBezTo>
                    <a:pt x="12421" y="-324"/>
                    <a:pt x="10921" y="-324"/>
                    <a:pt x="8521" y="1836"/>
                  </a:cubicBezTo>
                  <a:cubicBezTo>
                    <a:pt x="6121" y="3996"/>
                    <a:pt x="2821" y="8316"/>
                    <a:pt x="1171" y="11556"/>
                  </a:cubicBezTo>
                  <a:cubicBezTo>
                    <a:pt x="-479" y="14796"/>
                    <a:pt x="-479" y="16956"/>
                    <a:pt x="1771" y="18576"/>
                  </a:cubicBezTo>
                  <a:cubicBezTo>
                    <a:pt x="4021" y="20196"/>
                    <a:pt x="8521" y="21276"/>
                    <a:pt x="12121" y="21168"/>
                  </a:cubicBezTo>
                  <a:cubicBezTo>
                    <a:pt x="15721" y="21060"/>
                    <a:pt x="18421" y="19764"/>
                    <a:pt x="21121" y="18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042389" y="320799"/>
              <a:ext cx="285751" cy="24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5635"/>
                  </a:moveTo>
                  <a:cubicBezTo>
                    <a:pt x="800" y="5259"/>
                    <a:pt x="1600" y="4883"/>
                    <a:pt x="2320" y="5165"/>
                  </a:cubicBezTo>
                  <a:cubicBezTo>
                    <a:pt x="3040" y="5447"/>
                    <a:pt x="3680" y="6386"/>
                    <a:pt x="4560" y="8640"/>
                  </a:cubicBezTo>
                  <a:cubicBezTo>
                    <a:pt x="5440" y="10894"/>
                    <a:pt x="6560" y="14463"/>
                    <a:pt x="7040" y="16717"/>
                  </a:cubicBezTo>
                  <a:cubicBezTo>
                    <a:pt x="7520" y="18970"/>
                    <a:pt x="7360" y="19910"/>
                    <a:pt x="6880" y="20567"/>
                  </a:cubicBezTo>
                  <a:cubicBezTo>
                    <a:pt x="6400" y="21224"/>
                    <a:pt x="5600" y="21600"/>
                    <a:pt x="4960" y="21224"/>
                  </a:cubicBezTo>
                  <a:cubicBezTo>
                    <a:pt x="4320" y="20849"/>
                    <a:pt x="3840" y="19722"/>
                    <a:pt x="3680" y="17280"/>
                  </a:cubicBezTo>
                  <a:cubicBezTo>
                    <a:pt x="3520" y="14838"/>
                    <a:pt x="3680" y="11082"/>
                    <a:pt x="4560" y="8264"/>
                  </a:cubicBezTo>
                  <a:cubicBezTo>
                    <a:pt x="5440" y="5447"/>
                    <a:pt x="7040" y="3569"/>
                    <a:pt x="8640" y="2723"/>
                  </a:cubicBezTo>
                  <a:cubicBezTo>
                    <a:pt x="10240" y="1878"/>
                    <a:pt x="11840" y="2066"/>
                    <a:pt x="12880" y="3850"/>
                  </a:cubicBezTo>
                  <a:cubicBezTo>
                    <a:pt x="13920" y="5635"/>
                    <a:pt x="14400" y="9016"/>
                    <a:pt x="14800" y="11270"/>
                  </a:cubicBezTo>
                  <a:cubicBezTo>
                    <a:pt x="15200" y="13523"/>
                    <a:pt x="15520" y="14650"/>
                    <a:pt x="15840" y="14463"/>
                  </a:cubicBezTo>
                  <a:cubicBezTo>
                    <a:pt x="16160" y="14275"/>
                    <a:pt x="16480" y="12772"/>
                    <a:pt x="17440" y="10143"/>
                  </a:cubicBezTo>
                  <a:cubicBezTo>
                    <a:pt x="18400" y="7513"/>
                    <a:pt x="20000" y="3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298344" y="0"/>
              <a:ext cx="328246" cy="43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43" fill="norm" stroke="1" extrusionOk="0">
                  <a:moveTo>
                    <a:pt x="11918" y="14492"/>
                  </a:moveTo>
                  <a:cubicBezTo>
                    <a:pt x="9564" y="14492"/>
                    <a:pt x="7210" y="14492"/>
                    <a:pt x="5203" y="15323"/>
                  </a:cubicBezTo>
                  <a:cubicBezTo>
                    <a:pt x="3195" y="16154"/>
                    <a:pt x="1534" y="17815"/>
                    <a:pt x="703" y="18906"/>
                  </a:cubicBezTo>
                  <a:cubicBezTo>
                    <a:pt x="-128" y="19996"/>
                    <a:pt x="-128" y="20515"/>
                    <a:pt x="218" y="20879"/>
                  </a:cubicBezTo>
                  <a:cubicBezTo>
                    <a:pt x="564" y="21242"/>
                    <a:pt x="1257" y="21450"/>
                    <a:pt x="2641" y="20931"/>
                  </a:cubicBezTo>
                  <a:cubicBezTo>
                    <a:pt x="4026" y="20412"/>
                    <a:pt x="6103" y="19165"/>
                    <a:pt x="7557" y="18023"/>
                  </a:cubicBezTo>
                  <a:cubicBezTo>
                    <a:pt x="9010" y="16881"/>
                    <a:pt x="9841" y="15842"/>
                    <a:pt x="10187" y="15583"/>
                  </a:cubicBezTo>
                  <a:cubicBezTo>
                    <a:pt x="10534" y="15323"/>
                    <a:pt x="10395" y="15842"/>
                    <a:pt x="10326" y="16413"/>
                  </a:cubicBezTo>
                  <a:cubicBezTo>
                    <a:pt x="10257" y="16985"/>
                    <a:pt x="10257" y="17608"/>
                    <a:pt x="10395" y="18179"/>
                  </a:cubicBezTo>
                  <a:cubicBezTo>
                    <a:pt x="10534" y="18750"/>
                    <a:pt x="10810" y="19269"/>
                    <a:pt x="11295" y="19529"/>
                  </a:cubicBezTo>
                  <a:cubicBezTo>
                    <a:pt x="11780" y="19788"/>
                    <a:pt x="12472" y="19788"/>
                    <a:pt x="13303" y="19373"/>
                  </a:cubicBezTo>
                  <a:cubicBezTo>
                    <a:pt x="14134" y="18958"/>
                    <a:pt x="15103" y="18127"/>
                    <a:pt x="16280" y="16050"/>
                  </a:cubicBezTo>
                  <a:cubicBezTo>
                    <a:pt x="17457" y="13973"/>
                    <a:pt x="18841" y="10650"/>
                    <a:pt x="19741" y="8054"/>
                  </a:cubicBezTo>
                  <a:cubicBezTo>
                    <a:pt x="20641" y="5458"/>
                    <a:pt x="21057" y="3588"/>
                    <a:pt x="21195" y="2290"/>
                  </a:cubicBezTo>
                  <a:cubicBezTo>
                    <a:pt x="21334" y="992"/>
                    <a:pt x="21195" y="265"/>
                    <a:pt x="20849" y="58"/>
                  </a:cubicBezTo>
                  <a:cubicBezTo>
                    <a:pt x="20503" y="-150"/>
                    <a:pt x="19949" y="162"/>
                    <a:pt x="19257" y="1615"/>
                  </a:cubicBezTo>
                  <a:cubicBezTo>
                    <a:pt x="18564" y="3069"/>
                    <a:pt x="17734" y="5665"/>
                    <a:pt x="17457" y="8625"/>
                  </a:cubicBezTo>
                  <a:cubicBezTo>
                    <a:pt x="17180" y="11585"/>
                    <a:pt x="17457" y="14908"/>
                    <a:pt x="17872" y="16829"/>
                  </a:cubicBezTo>
                  <a:cubicBezTo>
                    <a:pt x="18287" y="18750"/>
                    <a:pt x="18841" y="19269"/>
                    <a:pt x="19464" y="19529"/>
                  </a:cubicBezTo>
                  <a:cubicBezTo>
                    <a:pt x="20087" y="19788"/>
                    <a:pt x="20780" y="19788"/>
                    <a:pt x="21472" y="19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65" name="Drawing"/>
          <p:cNvGrpSpPr/>
          <p:nvPr/>
        </p:nvGrpSpPr>
        <p:grpSpPr>
          <a:xfrm>
            <a:off x="7772400" y="1123950"/>
            <a:ext cx="5200650" cy="5057531"/>
            <a:chOff x="0" y="0"/>
            <a:chExt cx="5200650" cy="5057530"/>
          </a:xfrm>
        </p:grpSpPr>
        <p:sp>
          <p:nvSpPr>
            <p:cNvPr id="911" name="Line"/>
            <p:cNvSpPr/>
            <p:nvPr/>
          </p:nvSpPr>
          <p:spPr>
            <a:xfrm>
              <a:off x="873622" y="388348"/>
              <a:ext cx="180478" cy="305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93" fill="norm" stroke="1" extrusionOk="0">
                  <a:moveTo>
                    <a:pt x="1071" y="218"/>
                  </a:moveTo>
                  <a:cubicBezTo>
                    <a:pt x="820" y="113"/>
                    <a:pt x="568" y="8"/>
                    <a:pt x="317" y="0"/>
                  </a:cubicBezTo>
                  <a:cubicBezTo>
                    <a:pt x="66" y="-7"/>
                    <a:pt x="-185" y="83"/>
                    <a:pt x="192" y="382"/>
                  </a:cubicBezTo>
                  <a:cubicBezTo>
                    <a:pt x="568" y="682"/>
                    <a:pt x="1573" y="1191"/>
                    <a:pt x="3080" y="1737"/>
                  </a:cubicBezTo>
                  <a:cubicBezTo>
                    <a:pt x="4587" y="2283"/>
                    <a:pt x="6596" y="2867"/>
                    <a:pt x="8355" y="3421"/>
                  </a:cubicBezTo>
                  <a:cubicBezTo>
                    <a:pt x="10113" y="3975"/>
                    <a:pt x="11620" y="4499"/>
                    <a:pt x="12875" y="5060"/>
                  </a:cubicBezTo>
                  <a:cubicBezTo>
                    <a:pt x="14131" y="5621"/>
                    <a:pt x="15136" y="6220"/>
                    <a:pt x="15889" y="6774"/>
                  </a:cubicBezTo>
                  <a:cubicBezTo>
                    <a:pt x="16643" y="7328"/>
                    <a:pt x="17145" y="7837"/>
                    <a:pt x="17522" y="8346"/>
                  </a:cubicBezTo>
                  <a:cubicBezTo>
                    <a:pt x="17899" y="8855"/>
                    <a:pt x="18150" y="9363"/>
                    <a:pt x="18527" y="9887"/>
                  </a:cubicBezTo>
                  <a:cubicBezTo>
                    <a:pt x="18903" y="10411"/>
                    <a:pt x="19406" y="10950"/>
                    <a:pt x="19657" y="11489"/>
                  </a:cubicBezTo>
                  <a:cubicBezTo>
                    <a:pt x="19908" y="12028"/>
                    <a:pt x="19908" y="12567"/>
                    <a:pt x="20034" y="13106"/>
                  </a:cubicBezTo>
                  <a:cubicBezTo>
                    <a:pt x="20159" y="13645"/>
                    <a:pt x="20410" y="14183"/>
                    <a:pt x="20662" y="14782"/>
                  </a:cubicBezTo>
                  <a:cubicBezTo>
                    <a:pt x="20913" y="15381"/>
                    <a:pt x="21164" y="16040"/>
                    <a:pt x="21289" y="16691"/>
                  </a:cubicBezTo>
                  <a:cubicBezTo>
                    <a:pt x="21415" y="17342"/>
                    <a:pt x="21415" y="17986"/>
                    <a:pt x="21415" y="18599"/>
                  </a:cubicBezTo>
                  <a:cubicBezTo>
                    <a:pt x="21415" y="19213"/>
                    <a:pt x="21415" y="19797"/>
                    <a:pt x="21164" y="20291"/>
                  </a:cubicBezTo>
                  <a:cubicBezTo>
                    <a:pt x="20913" y="20785"/>
                    <a:pt x="20410" y="21189"/>
                    <a:pt x="19908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69900" y="3118114"/>
              <a:ext cx="4603750" cy="17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21567"/>
                  </a:moveTo>
                  <a:cubicBezTo>
                    <a:pt x="407" y="21567"/>
                    <a:pt x="814" y="21567"/>
                    <a:pt x="1226" y="21034"/>
                  </a:cubicBezTo>
                  <a:cubicBezTo>
                    <a:pt x="1639" y="20500"/>
                    <a:pt x="2056" y="19434"/>
                    <a:pt x="2463" y="18367"/>
                  </a:cubicBezTo>
                  <a:cubicBezTo>
                    <a:pt x="2870" y="17300"/>
                    <a:pt x="3267" y="16234"/>
                    <a:pt x="3610" y="15434"/>
                  </a:cubicBezTo>
                  <a:cubicBezTo>
                    <a:pt x="3953" y="14634"/>
                    <a:pt x="4241" y="14100"/>
                    <a:pt x="4558" y="13567"/>
                  </a:cubicBezTo>
                  <a:cubicBezTo>
                    <a:pt x="4876" y="13034"/>
                    <a:pt x="5224" y="12500"/>
                    <a:pt x="5561" y="12100"/>
                  </a:cubicBezTo>
                  <a:cubicBezTo>
                    <a:pt x="5899" y="11700"/>
                    <a:pt x="6227" y="11434"/>
                    <a:pt x="6554" y="11167"/>
                  </a:cubicBezTo>
                  <a:cubicBezTo>
                    <a:pt x="6882" y="10900"/>
                    <a:pt x="7210" y="10634"/>
                    <a:pt x="7553" y="10367"/>
                  </a:cubicBezTo>
                  <a:cubicBezTo>
                    <a:pt x="7895" y="10100"/>
                    <a:pt x="8253" y="9834"/>
                    <a:pt x="8630" y="9567"/>
                  </a:cubicBezTo>
                  <a:cubicBezTo>
                    <a:pt x="9007" y="9300"/>
                    <a:pt x="9405" y="9034"/>
                    <a:pt x="9792" y="8767"/>
                  </a:cubicBezTo>
                  <a:cubicBezTo>
                    <a:pt x="10179" y="8500"/>
                    <a:pt x="10557" y="8234"/>
                    <a:pt x="10944" y="7967"/>
                  </a:cubicBezTo>
                  <a:cubicBezTo>
                    <a:pt x="11331" y="7700"/>
                    <a:pt x="11729" y="7434"/>
                    <a:pt x="12126" y="7167"/>
                  </a:cubicBezTo>
                  <a:cubicBezTo>
                    <a:pt x="12523" y="6900"/>
                    <a:pt x="12920" y="6634"/>
                    <a:pt x="13332" y="6234"/>
                  </a:cubicBezTo>
                  <a:cubicBezTo>
                    <a:pt x="13745" y="5834"/>
                    <a:pt x="14172" y="5300"/>
                    <a:pt x="14589" y="4767"/>
                  </a:cubicBezTo>
                  <a:cubicBezTo>
                    <a:pt x="15006" y="4234"/>
                    <a:pt x="15413" y="3700"/>
                    <a:pt x="15815" y="3167"/>
                  </a:cubicBezTo>
                  <a:cubicBezTo>
                    <a:pt x="16217" y="2634"/>
                    <a:pt x="16615" y="2100"/>
                    <a:pt x="16987" y="1700"/>
                  </a:cubicBezTo>
                  <a:cubicBezTo>
                    <a:pt x="17359" y="1300"/>
                    <a:pt x="17707" y="1034"/>
                    <a:pt x="18134" y="767"/>
                  </a:cubicBezTo>
                  <a:cubicBezTo>
                    <a:pt x="18561" y="500"/>
                    <a:pt x="19068" y="234"/>
                    <a:pt x="19579" y="100"/>
                  </a:cubicBezTo>
                  <a:cubicBezTo>
                    <a:pt x="20090" y="-33"/>
                    <a:pt x="20607" y="-33"/>
                    <a:pt x="20945" y="100"/>
                  </a:cubicBezTo>
                  <a:cubicBezTo>
                    <a:pt x="21282" y="234"/>
                    <a:pt x="21441" y="500"/>
                    <a:pt x="21600" y="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085850" y="865616"/>
              <a:ext cx="4114800" cy="238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21582"/>
                  </a:moveTo>
                  <a:cubicBezTo>
                    <a:pt x="267" y="21505"/>
                    <a:pt x="533" y="21429"/>
                    <a:pt x="806" y="21333"/>
                  </a:cubicBezTo>
                  <a:cubicBezTo>
                    <a:pt x="1078" y="21237"/>
                    <a:pt x="1356" y="21122"/>
                    <a:pt x="1683" y="20998"/>
                  </a:cubicBezTo>
                  <a:cubicBezTo>
                    <a:pt x="2011" y="20873"/>
                    <a:pt x="2389" y="20739"/>
                    <a:pt x="2778" y="20605"/>
                  </a:cubicBezTo>
                  <a:cubicBezTo>
                    <a:pt x="3167" y="20471"/>
                    <a:pt x="3567" y="20337"/>
                    <a:pt x="3944" y="20165"/>
                  </a:cubicBezTo>
                  <a:cubicBezTo>
                    <a:pt x="4322" y="19993"/>
                    <a:pt x="4678" y="19782"/>
                    <a:pt x="5022" y="19543"/>
                  </a:cubicBezTo>
                  <a:cubicBezTo>
                    <a:pt x="5367" y="19303"/>
                    <a:pt x="5700" y="19035"/>
                    <a:pt x="6022" y="18748"/>
                  </a:cubicBezTo>
                  <a:cubicBezTo>
                    <a:pt x="6344" y="18461"/>
                    <a:pt x="6656" y="18154"/>
                    <a:pt x="6939" y="17819"/>
                  </a:cubicBezTo>
                  <a:cubicBezTo>
                    <a:pt x="7222" y="17484"/>
                    <a:pt x="7478" y="17120"/>
                    <a:pt x="7722" y="16756"/>
                  </a:cubicBezTo>
                  <a:cubicBezTo>
                    <a:pt x="7967" y="16393"/>
                    <a:pt x="8200" y="16029"/>
                    <a:pt x="8433" y="15560"/>
                  </a:cubicBezTo>
                  <a:cubicBezTo>
                    <a:pt x="8667" y="15091"/>
                    <a:pt x="8900" y="14516"/>
                    <a:pt x="9106" y="13970"/>
                  </a:cubicBezTo>
                  <a:cubicBezTo>
                    <a:pt x="9311" y="13425"/>
                    <a:pt x="9489" y="12908"/>
                    <a:pt x="9667" y="12391"/>
                  </a:cubicBezTo>
                  <a:cubicBezTo>
                    <a:pt x="9844" y="11873"/>
                    <a:pt x="10022" y="11356"/>
                    <a:pt x="10183" y="10859"/>
                  </a:cubicBezTo>
                  <a:cubicBezTo>
                    <a:pt x="10344" y="10361"/>
                    <a:pt x="10489" y="9882"/>
                    <a:pt x="10661" y="9346"/>
                  </a:cubicBezTo>
                  <a:cubicBezTo>
                    <a:pt x="10833" y="8810"/>
                    <a:pt x="11033" y="8216"/>
                    <a:pt x="11228" y="7603"/>
                  </a:cubicBezTo>
                  <a:cubicBezTo>
                    <a:pt x="11422" y="6991"/>
                    <a:pt x="11611" y="6359"/>
                    <a:pt x="11772" y="5842"/>
                  </a:cubicBezTo>
                  <a:cubicBezTo>
                    <a:pt x="11933" y="5325"/>
                    <a:pt x="12067" y="4922"/>
                    <a:pt x="12239" y="4444"/>
                  </a:cubicBezTo>
                  <a:cubicBezTo>
                    <a:pt x="12411" y="3965"/>
                    <a:pt x="12622" y="3410"/>
                    <a:pt x="12833" y="2902"/>
                  </a:cubicBezTo>
                  <a:cubicBezTo>
                    <a:pt x="13044" y="2395"/>
                    <a:pt x="13256" y="1935"/>
                    <a:pt x="13456" y="1552"/>
                  </a:cubicBezTo>
                  <a:cubicBezTo>
                    <a:pt x="13656" y="1169"/>
                    <a:pt x="13844" y="863"/>
                    <a:pt x="14083" y="614"/>
                  </a:cubicBezTo>
                  <a:cubicBezTo>
                    <a:pt x="14322" y="365"/>
                    <a:pt x="14611" y="173"/>
                    <a:pt x="14883" y="78"/>
                  </a:cubicBezTo>
                  <a:cubicBezTo>
                    <a:pt x="15156" y="-18"/>
                    <a:pt x="15411" y="-18"/>
                    <a:pt x="15644" y="39"/>
                  </a:cubicBezTo>
                  <a:cubicBezTo>
                    <a:pt x="15878" y="97"/>
                    <a:pt x="16089" y="212"/>
                    <a:pt x="16267" y="384"/>
                  </a:cubicBezTo>
                  <a:cubicBezTo>
                    <a:pt x="16444" y="556"/>
                    <a:pt x="16589" y="786"/>
                    <a:pt x="16744" y="1102"/>
                  </a:cubicBezTo>
                  <a:cubicBezTo>
                    <a:pt x="16900" y="1418"/>
                    <a:pt x="17067" y="1820"/>
                    <a:pt x="17217" y="2289"/>
                  </a:cubicBezTo>
                  <a:cubicBezTo>
                    <a:pt x="17367" y="2759"/>
                    <a:pt x="17500" y="3295"/>
                    <a:pt x="17633" y="3860"/>
                  </a:cubicBezTo>
                  <a:cubicBezTo>
                    <a:pt x="17767" y="4425"/>
                    <a:pt x="17900" y="5018"/>
                    <a:pt x="18028" y="5631"/>
                  </a:cubicBezTo>
                  <a:cubicBezTo>
                    <a:pt x="18156" y="6244"/>
                    <a:pt x="18278" y="6876"/>
                    <a:pt x="18378" y="7431"/>
                  </a:cubicBezTo>
                  <a:cubicBezTo>
                    <a:pt x="18478" y="7986"/>
                    <a:pt x="18556" y="8465"/>
                    <a:pt x="18650" y="9059"/>
                  </a:cubicBezTo>
                  <a:cubicBezTo>
                    <a:pt x="18744" y="9652"/>
                    <a:pt x="18856" y="10361"/>
                    <a:pt x="18950" y="10964"/>
                  </a:cubicBezTo>
                  <a:cubicBezTo>
                    <a:pt x="19044" y="11567"/>
                    <a:pt x="19122" y="12065"/>
                    <a:pt x="19217" y="12601"/>
                  </a:cubicBezTo>
                  <a:cubicBezTo>
                    <a:pt x="19311" y="13137"/>
                    <a:pt x="19422" y="13712"/>
                    <a:pt x="19561" y="14267"/>
                  </a:cubicBezTo>
                  <a:cubicBezTo>
                    <a:pt x="19700" y="14822"/>
                    <a:pt x="19867" y="15359"/>
                    <a:pt x="20000" y="15856"/>
                  </a:cubicBezTo>
                  <a:cubicBezTo>
                    <a:pt x="20133" y="16354"/>
                    <a:pt x="20233" y="16814"/>
                    <a:pt x="20333" y="17245"/>
                  </a:cubicBezTo>
                  <a:cubicBezTo>
                    <a:pt x="20433" y="17676"/>
                    <a:pt x="20533" y="18078"/>
                    <a:pt x="20650" y="18442"/>
                  </a:cubicBezTo>
                  <a:cubicBezTo>
                    <a:pt x="20767" y="18805"/>
                    <a:pt x="20900" y="19131"/>
                    <a:pt x="21061" y="19380"/>
                  </a:cubicBezTo>
                  <a:cubicBezTo>
                    <a:pt x="21222" y="19629"/>
                    <a:pt x="21411" y="19801"/>
                    <a:pt x="21600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029200" y="31178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721805" y="609600"/>
              <a:ext cx="202496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594" y="21600"/>
                  </a:moveTo>
                  <a:cubicBezTo>
                    <a:pt x="148" y="21010"/>
                    <a:pt x="-297" y="20420"/>
                    <a:pt x="260" y="19180"/>
                  </a:cubicBezTo>
                  <a:cubicBezTo>
                    <a:pt x="816" y="17941"/>
                    <a:pt x="2375" y="16052"/>
                    <a:pt x="5159" y="13338"/>
                  </a:cubicBezTo>
                  <a:cubicBezTo>
                    <a:pt x="7942" y="10623"/>
                    <a:pt x="11950" y="7082"/>
                    <a:pt x="14845" y="4721"/>
                  </a:cubicBezTo>
                  <a:cubicBezTo>
                    <a:pt x="17740" y="2361"/>
                    <a:pt x="19522" y="1180"/>
                    <a:pt x="213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845469" y="516071"/>
              <a:ext cx="151126" cy="16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22" fill="norm" stroke="1" extrusionOk="0">
                  <a:moveTo>
                    <a:pt x="1238" y="13220"/>
                  </a:moveTo>
                  <a:cubicBezTo>
                    <a:pt x="363" y="12166"/>
                    <a:pt x="-513" y="11112"/>
                    <a:pt x="363" y="9005"/>
                  </a:cubicBezTo>
                  <a:cubicBezTo>
                    <a:pt x="1238" y="6898"/>
                    <a:pt x="3865" y="3737"/>
                    <a:pt x="6930" y="1893"/>
                  </a:cubicBezTo>
                  <a:cubicBezTo>
                    <a:pt x="9995" y="49"/>
                    <a:pt x="13498" y="-478"/>
                    <a:pt x="15979" y="444"/>
                  </a:cubicBezTo>
                  <a:cubicBezTo>
                    <a:pt x="18460" y="1366"/>
                    <a:pt x="19919" y="3737"/>
                    <a:pt x="20503" y="7424"/>
                  </a:cubicBezTo>
                  <a:cubicBezTo>
                    <a:pt x="21087" y="11112"/>
                    <a:pt x="20795" y="16117"/>
                    <a:pt x="20503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087084" y="211842"/>
              <a:ext cx="116617" cy="33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53" fill="norm" stroke="1" extrusionOk="0">
                  <a:moveTo>
                    <a:pt x="21250" y="2706"/>
                  </a:moveTo>
                  <a:cubicBezTo>
                    <a:pt x="17393" y="1755"/>
                    <a:pt x="13536" y="804"/>
                    <a:pt x="10643" y="328"/>
                  </a:cubicBezTo>
                  <a:cubicBezTo>
                    <a:pt x="7750" y="-147"/>
                    <a:pt x="5821" y="-147"/>
                    <a:pt x="4086" y="600"/>
                  </a:cubicBezTo>
                  <a:cubicBezTo>
                    <a:pt x="2350" y="1347"/>
                    <a:pt x="807" y="2842"/>
                    <a:pt x="229" y="4879"/>
                  </a:cubicBezTo>
                  <a:cubicBezTo>
                    <a:pt x="-350" y="6917"/>
                    <a:pt x="36" y="9498"/>
                    <a:pt x="2929" y="12351"/>
                  </a:cubicBezTo>
                  <a:cubicBezTo>
                    <a:pt x="5821" y="15204"/>
                    <a:pt x="11221" y="18328"/>
                    <a:pt x="16621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067921" y="393700"/>
              <a:ext cx="14212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4176" y="21600"/>
                  </a:moveTo>
                  <a:cubicBezTo>
                    <a:pt x="2270" y="19482"/>
                    <a:pt x="364" y="17365"/>
                    <a:pt x="47" y="15459"/>
                  </a:cubicBezTo>
                  <a:cubicBezTo>
                    <a:pt x="-271" y="13553"/>
                    <a:pt x="1000" y="11859"/>
                    <a:pt x="4811" y="9318"/>
                  </a:cubicBezTo>
                  <a:cubicBezTo>
                    <a:pt x="8623" y="6776"/>
                    <a:pt x="14976" y="3388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217396" y="206747"/>
              <a:ext cx="94255" cy="28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1" fill="norm" stroke="1" extrusionOk="0">
                  <a:moveTo>
                    <a:pt x="21374" y="1181"/>
                  </a:moveTo>
                  <a:cubicBezTo>
                    <a:pt x="18974" y="697"/>
                    <a:pt x="16574" y="213"/>
                    <a:pt x="14174" y="52"/>
                  </a:cubicBezTo>
                  <a:cubicBezTo>
                    <a:pt x="11774" y="-109"/>
                    <a:pt x="9374" y="52"/>
                    <a:pt x="6494" y="1261"/>
                  </a:cubicBezTo>
                  <a:cubicBezTo>
                    <a:pt x="3614" y="2470"/>
                    <a:pt x="254" y="4727"/>
                    <a:pt x="14" y="8031"/>
                  </a:cubicBezTo>
                  <a:cubicBezTo>
                    <a:pt x="-226" y="11336"/>
                    <a:pt x="2654" y="15688"/>
                    <a:pt x="5534" y="18106"/>
                  </a:cubicBezTo>
                  <a:cubicBezTo>
                    <a:pt x="8414" y="20524"/>
                    <a:pt x="11294" y="21007"/>
                    <a:pt x="1417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317009" y="233844"/>
              <a:ext cx="159741" cy="19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82" fill="norm" stroke="1" extrusionOk="0">
                  <a:moveTo>
                    <a:pt x="15279" y="4945"/>
                  </a:moveTo>
                  <a:cubicBezTo>
                    <a:pt x="12754" y="4256"/>
                    <a:pt x="10230" y="3567"/>
                    <a:pt x="7705" y="3796"/>
                  </a:cubicBezTo>
                  <a:cubicBezTo>
                    <a:pt x="5180" y="4026"/>
                    <a:pt x="2656" y="5175"/>
                    <a:pt x="1253" y="7818"/>
                  </a:cubicBezTo>
                  <a:cubicBezTo>
                    <a:pt x="-149" y="10460"/>
                    <a:pt x="-430" y="14596"/>
                    <a:pt x="692" y="17354"/>
                  </a:cubicBezTo>
                  <a:cubicBezTo>
                    <a:pt x="1814" y="20111"/>
                    <a:pt x="4339" y="21490"/>
                    <a:pt x="7284" y="21375"/>
                  </a:cubicBezTo>
                  <a:cubicBezTo>
                    <a:pt x="10230" y="21260"/>
                    <a:pt x="13596" y="19652"/>
                    <a:pt x="15700" y="16550"/>
                  </a:cubicBezTo>
                  <a:cubicBezTo>
                    <a:pt x="17804" y="13447"/>
                    <a:pt x="18645" y="8852"/>
                    <a:pt x="17243" y="5520"/>
                  </a:cubicBezTo>
                  <a:cubicBezTo>
                    <a:pt x="15840" y="2188"/>
                    <a:pt x="12193" y="120"/>
                    <a:pt x="9248" y="5"/>
                  </a:cubicBezTo>
                  <a:cubicBezTo>
                    <a:pt x="6302" y="-110"/>
                    <a:pt x="4058" y="1728"/>
                    <a:pt x="2936" y="3452"/>
                  </a:cubicBezTo>
                  <a:cubicBezTo>
                    <a:pt x="1814" y="5175"/>
                    <a:pt x="1814" y="6784"/>
                    <a:pt x="5040" y="7703"/>
                  </a:cubicBezTo>
                  <a:cubicBezTo>
                    <a:pt x="8266" y="8622"/>
                    <a:pt x="14718" y="8852"/>
                    <a:pt x="21170" y="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521199" y="57150"/>
              <a:ext cx="1333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452"/>
                    <a:pt x="6171" y="6904"/>
                    <a:pt x="9086" y="10258"/>
                  </a:cubicBezTo>
                  <a:cubicBezTo>
                    <a:pt x="12000" y="13611"/>
                    <a:pt x="14743" y="16866"/>
                    <a:pt x="16800" y="18740"/>
                  </a:cubicBezTo>
                  <a:cubicBezTo>
                    <a:pt x="18857" y="20614"/>
                    <a:pt x="20229" y="211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692650" y="146049"/>
              <a:ext cx="635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75"/>
                    <a:pt x="7200" y="10350"/>
                    <a:pt x="10800" y="13950"/>
                  </a:cubicBezTo>
                  <a:cubicBezTo>
                    <a:pt x="14400" y="17550"/>
                    <a:pt x="18000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693183" y="84437"/>
              <a:ext cx="126459" cy="24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244" fill="norm" stroke="1" extrusionOk="0">
                  <a:moveTo>
                    <a:pt x="957" y="5927"/>
                  </a:moveTo>
                  <a:cubicBezTo>
                    <a:pt x="609" y="4820"/>
                    <a:pt x="260" y="3712"/>
                    <a:pt x="86" y="2697"/>
                  </a:cubicBezTo>
                  <a:cubicBezTo>
                    <a:pt x="-88" y="1681"/>
                    <a:pt x="-88" y="758"/>
                    <a:pt x="957" y="297"/>
                  </a:cubicBezTo>
                  <a:cubicBezTo>
                    <a:pt x="2002" y="-165"/>
                    <a:pt x="4093" y="-165"/>
                    <a:pt x="7228" y="850"/>
                  </a:cubicBezTo>
                  <a:cubicBezTo>
                    <a:pt x="10364" y="1866"/>
                    <a:pt x="14544" y="3897"/>
                    <a:pt x="17331" y="6573"/>
                  </a:cubicBezTo>
                  <a:cubicBezTo>
                    <a:pt x="20118" y="9250"/>
                    <a:pt x="21512" y="12573"/>
                    <a:pt x="20467" y="15158"/>
                  </a:cubicBezTo>
                  <a:cubicBezTo>
                    <a:pt x="19422" y="17743"/>
                    <a:pt x="15938" y="19589"/>
                    <a:pt x="13151" y="20512"/>
                  </a:cubicBezTo>
                  <a:cubicBezTo>
                    <a:pt x="10364" y="21435"/>
                    <a:pt x="8273" y="21435"/>
                    <a:pt x="7228" y="20789"/>
                  </a:cubicBezTo>
                  <a:cubicBezTo>
                    <a:pt x="6183" y="20143"/>
                    <a:pt x="6183" y="18850"/>
                    <a:pt x="6183" y="17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832350" y="0"/>
              <a:ext cx="10747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600" fill="norm" stroke="1" extrusionOk="0">
                  <a:moveTo>
                    <a:pt x="0" y="0"/>
                  </a:moveTo>
                  <a:cubicBezTo>
                    <a:pt x="7600" y="2700"/>
                    <a:pt x="15200" y="5400"/>
                    <a:pt x="18400" y="8325"/>
                  </a:cubicBezTo>
                  <a:cubicBezTo>
                    <a:pt x="21600" y="11250"/>
                    <a:pt x="20400" y="14400"/>
                    <a:pt x="17600" y="16650"/>
                  </a:cubicBezTo>
                  <a:cubicBezTo>
                    <a:pt x="14800" y="18900"/>
                    <a:pt x="10400" y="20250"/>
                    <a:pt x="6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2178049" y="2381250"/>
              <a:ext cx="101601" cy="132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2700" y="999"/>
                    <a:pt x="5400" y="1998"/>
                    <a:pt x="6975" y="3187"/>
                  </a:cubicBezTo>
                  <a:cubicBezTo>
                    <a:pt x="8550" y="4375"/>
                    <a:pt x="9000" y="5753"/>
                    <a:pt x="9900" y="7062"/>
                  </a:cubicBezTo>
                  <a:cubicBezTo>
                    <a:pt x="10800" y="8371"/>
                    <a:pt x="12150" y="9611"/>
                    <a:pt x="13725" y="10852"/>
                  </a:cubicBezTo>
                  <a:cubicBezTo>
                    <a:pt x="15300" y="12092"/>
                    <a:pt x="17100" y="13332"/>
                    <a:pt x="18225" y="14676"/>
                  </a:cubicBezTo>
                  <a:cubicBezTo>
                    <a:pt x="19350" y="16019"/>
                    <a:pt x="19800" y="17466"/>
                    <a:pt x="19800" y="18500"/>
                  </a:cubicBezTo>
                  <a:cubicBezTo>
                    <a:pt x="19800" y="19533"/>
                    <a:pt x="19350" y="20153"/>
                    <a:pt x="19125" y="20635"/>
                  </a:cubicBezTo>
                  <a:cubicBezTo>
                    <a:pt x="18900" y="21118"/>
                    <a:pt x="18900" y="21462"/>
                    <a:pt x="19350" y="21531"/>
                  </a:cubicBezTo>
                  <a:cubicBezTo>
                    <a:pt x="19800" y="21600"/>
                    <a:pt x="20700" y="21393"/>
                    <a:pt x="21600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233188" y="3982761"/>
              <a:ext cx="351263" cy="2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673" fill="norm" stroke="1" extrusionOk="0">
                  <a:moveTo>
                    <a:pt x="10599" y="6928"/>
                  </a:moveTo>
                  <a:cubicBezTo>
                    <a:pt x="9823" y="4919"/>
                    <a:pt x="9047" y="2910"/>
                    <a:pt x="8465" y="1570"/>
                  </a:cubicBezTo>
                  <a:cubicBezTo>
                    <a:pt x="7883" y="231"/>
                    <a:pt x="7495" y="-439"/>
                    <a:pt x="6396" y="314"/>
                  </a:cubicBezTo>
                  <a:cubicBezTo>
                    <a:pt x="5296" y="1068"/>
                    <a:pt x="3486" y="3245"/>
                    <a:pt x="2257" y="6426"/>
                  </a:cubicBezTo>
                  <a:cubicBezTo>
                    <a:pt x="1028" y="9608"/>
                    <a:pt x="381" y="13794"/>
                    <a:pt x="123" y="16305"/>
                  </a:cubicBezTo>
                  <a:cubicBezTo>
                    <a:pt x="-136" y="18817"/>
                    <a:pt x="-7" y="19654"/>
                    <a:pt x="705" y="20240"/>
                  </a:cubicBezTo>
                  <a:cubicBezTo>
                    <a:pt x="1416" y="20826"/>
                    <a:pt x="2710" y="21161"/>
                    <a:pt x="4326" y="18901"/>
                  </a:cubicBezTo>
                  <a:cubicBezTo>
                    <a:pt x="5943" y="16640"/>
                    <a:pt x="7883" y="11784"/>
                    <a:pt x="8918" y="8435"/>
                  </a:cubicBezTo>
                  <a:cubicBezTo>
                    <a:pt x="9953" y="5087"/>
                    <a:pt x="10082" y="3245"/>
                    <a:pt x="10211" y="2826"/>
                  </a:cubicBezTo>
                  <a:cubicBezTo>
                    <a:pt x="10341" y="2408"/>
                    <a:pt x="10470" y="3412"/>
                    <a:pt x="11246" y="5170"/>
                  </a:cubicBezTo>
                  <a:cubicBezTo>
                    <a:pt x="12022" y="6928"/>
                    <a:pt x="13445" y="9440"/>
                    <a:pt x="15256" y="11114"/>
                  </a:cubicBezTo>
                  <a:cubicBezTo>
                    <a:pt x="17066" y="12789"/>
                    <a:pt x="19265" y="13626"/>
                    <a:pt x="21464" y="14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812077" y="2137637"/>
              <a:ext cx="38682" cy="128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568" fill="norm" stroke="1" extrusionOk="0">
                  <a:moveTo>
                    <a:pt x="14299" y="679"/>
                  </a:moveTo>
                  <a:cubicBezTo>
                    <a:pt x="16573" y="359"/>
                    <a:pt x="18846" y="39"/>
                    <a:pt x="19983" y="4"/>
                  </a:cubicBezTo>
                  <a:cubicBezTo>
                    <a:pt x="21120" y="-32"/>
                    <a:pt x="21120" y="217"/>
                    <a:pt x="19415" y="927"/>
                  </a:cubicBezTo>
                  <a:cubicBezTo>
                    <a:pt x="17709" y="1638"/>
                    <a:pt x="14299" y="2810"/>
                    <a:pt x="12594" y="4160"/>
                  </a:cubicBezTo>
                  <a:cubicBezTo>
                    <a:pt x="10888" y="5510"/>
                    <a:pt x="10888" y="7038"/>
                    <a:pt x="10888" y="8530"/>
                  </a:cubicBezTo>
                  <a:cubicBezTo>
                    <a:pt x="10888" y="10022"/>
                    <a:pt x="10888" y="11479"/>
                    <a:pt x="9752" y="12900"/>
                  </a:cubicBezTo>
                  <a:cubicBezTo>
                    <a:pt x="8615" y="14321"/>
                    <a:pt x="6341" y="15706"/>
                    <a:pt x="4067" y="16967"/>
                  </a:cubicBezTo>
                  <a:cubicBezTo>
                    <a:pt x="1794" y="18229"/>
                    <a:pt x="-480" y="19365"/>
                    <a:pt x="88" y="20111"/>
                  </a:cubicBezTo>
                  <a:cubicBezTo>
                    <a:pt x="657" y="20857"/>
                    <a:pt x="4067" y="21213"/>
                    <a:pt x="7478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731391" y="3624109"/>
              <a:ext cx="31110" cy="34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87" fill="norm" stroke="1" extrusionOk="0">
                  <a:moveTo>
                    <a:pt x="12524" y="883"/>
                  </a:moveTo>
                  <a:cubicBezTo>
                    <a:pt x="8204" y="365"/>
                    <a:pt x="3884" y="-152"/>
                    <a:pt x="1724" y="42"/>
                  </a:cubicBezTo>
                  <a:cubicBezTo>
                    <a:pt x="-436" y="236"/>
                    <a:pt x="-436" y="1141"/>
                    <a:pt x="1004" y="3534"/>
                  </a:cubicBezTo>
                  <a:cubicBezTo>
                    <a:pt x="2444" y="5927"/>
                    <a:pt x="5324" y="9807"/>
                    <a:pt x="7484" y="12782"/>
                  </a:cubicBezTo>
                  <a:cubicBezTo>
                    <a:pt x="9644" y="15757"/>
                    <a:pt x="11084" y="17826"/>
                    <a:pt x="11804" y="19249"/>
                  </a:cubicBezTo>
                  <a:cubicBezTo>
                    <a:pt x="12524" y="20672"/>
                    <a:pt x="12524" y="21448"/>
                    <a:pt x="13964" y="21383"/>
                  </a:cubicBezTo>
                  <a:cubicBezTo>
                    <a:pt x="15404" y="21319"/>
                    <a:pt x="18284" y="20413"/>
                    <a:pt x="21164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718049" y="3824677"/>
              <a:ext cx="162168" cy="17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854" fill="norm" stroke="1" extrusionOk="0">
                  <a:moveTo>
                    <a:pt x="8308" y="4982"/>
                  </a:moveTo>
                  <a:cubicBezTo>
                    <a:pt x="8585" y="3244"/>
                    <a:pt x="8862" y="1506"/>
                    <a:pt x="9831" y="637"/>
                  </a:cubicBezTo>
                  <a:cubicBezTo>
                    <a:pt x="10800" y="-232"/>
                    <a:pt x="12462" y="-232"/>
                    <a:pt x="14538" y="761"/>
                  </a:cubicBezTo>
                  <a:cubicBezTo>
                    <a:pt x="16615" y="1754"/>
                    <a:pt x="19108" y="3740"/>
                    <a:pt x="20354" y="6099"/>
                  </a:cubicBezTo>
                  <a:cubicBezTo>
                    <a:pt x="21600" y="8458"/>
                    <a:pt x="21600" y="11189"/>
                    <a:pt x="19662" y="13920"/>
                  </a:cubicBezTo>
                  <a:cubicBezTo>
                    <a:pt x="17723" y="16651"/>
                    <a:pt x="13846" y="19382"/>
                    <a:pt x="10246" y="20375"/>
                  </a:cubicBezTo>
                  <a:cubicBezTo>
                    <a:pt x="6646" y="21368"/>
                    <a:pt x="3323" y="20623"/>
                    <a:pt x="0" y="1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546350" y="2628900"/>
              <a:ext cx="165100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692"/>
                    <a:pt x="13846" y="7385"/>
                    <a:pt x="10385" y="10431"/>
                  </a:cubicBezTo>
                  <a:cubicBezTo>
                    <a:pt x="6923" y="13477"/>
                    <a:pt x="3877" y="15877"/>
                    <a:pt x="2215" y="17631"/>
                  </a:cubicBezTo>
                  <a:cubicBezTo>
                    <a:pt x="554" y="19385"/>
                    <a:pt x="277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950547" y="1940837"/>
              <a:ext cx="345104" cy="114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63" fill="norm" stroke="1" extrusionOk="0">
                  <a:moveTo>
                    <a:pt x="21474" y="43"/>
                  </a:moveTo>
                  <a:cubicBezTo>
                    <a:pt x="20815" y="3"/>
                    <a:pt x="20157" y="-37"/>
                    <a:pt x="19696" y="63"/>
                  </a:cubicBezTo>
                  <a:cubicBezTo>
                    <a:pt x="19235" y="162"/>
                    <a:pt x="18972" y="401"/>
                    <a:pt x="18445" y="1059"/>
                  </a:cubicBezTo>
                  <a:cubicBezTo>
                    <a:pt x="17918" y="1717"/>
                    <a:pt x="17128" y="2793"/>
                    <a:pt x="16140" y="4048"/>
                  </a:cubicBezTo>
                  <a:cubicBezTo>
                    <a:pt x="15152" y="5303"/>
                    <a:pt x="13967" y="6738"/>
                    <a:pt x="12584" y="8133"/>
                  </a:cubicBezTo>
                  <a:cubicBezTo>
                    <a:pt x="11201" y="9528"/>
                    <a:pt x="9620" y="10883"/>
                    <a:pt x="7776" y="12297"/>
                  </a:cubicBezTo>
                  <a:cubicBezTo>
                    <a:pt x="5933" y="13712"/>
                    <a:pt x="3825" y="15187"/>
                    <a:pt x="2442" y="16522"/>
                  </a:cubicBezTo>
                  <a:cubicBezTo>
                    <a:pt x="1059" y="17857"/>
                    <a:pt x="401" y="19052"/>
                    <a:pt x="137" y="19869"/>
                  </a:cubicBezTo>
                  <a:cubicBezTo>
                    <a:pt x="-126" y="20686"/>
                    <a:pt x="6" y="21125"/>
                    <a:pt x="401" y="21344"/>
                  </a:cubicBezTo>
                  <a:cubicBezTo>
                    <a:pt x="796" y="21563"/>
                    <a:pt x="1454" y="21563"/>
                    <a:pt x="2113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456223" y="1460500"/>
              <a:ext cx="442678" cy="177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0"/>
                  </a:moveTo>
                  <a:cubicBezTo>
                    <a:pt x="20482" y="490"/>
                    <a:pt x="19454" y="981"/>
                    <a:pt x="18477" y="1690"/>
                  </a:cubicBezTo>
                  <a:cubicBezTo>
                    <a:pt x="17500" y="2400"/>
                    <a:pt x="16574" y="3329"/>
                    <a:pt x="15700" y="4232"/>
                  </a:cubicBezTo>
                  <a:cubicBezTo>
                    <a:pt x="14825" y="5135"/>
                    <a:pt x="14002" y="6013"/>
                    <a:pt x="13025" y="6955"/>
                  </a:cubicBezTo>
                  <a:cubicBezTo>
                    <a:pt x="12048" y="7897"/>
                    <a:pt x="10917" y="8903"/>
                    <a:pt x="9785" y="9923"/>
                  </a:cubicBezTo>
                  <a:cubicBezTo>
                    <a:pt x="8654" y="10942"/>
                    <a:pt x="7522" y="11974"/>
                    <a:pt x="6494" y="12942"/>
                  </a:cubicBezTo>
                  <a:cubicBezTo>
                    <a:pt x="5465" y="13910"/>
                    <a:pt x="4540" y="14813"/>
                    <a:pt x="3768" y="15729"/>
                  </a:cubicBezTo>
                  <a:cubicBezTo>
                    <a:pt x="2997" y="16645"/>
                    <a:pt x="2380" y="17574"/>
                    <a:pt x="1762" y="18465"/>
                  </a:cubicBezTo>
                  <a:cubicBezTo>
                    <a:pt x="1145" y="19355"/>
                    <a:pt x="528" y="20206"/>
                    <a:pt x="220" y="20697"/>
                  </a:cubicBezTo>
                  <a:cubicBezTo>
                    <a:pt x="-89" y="21187"/>
                    <a:pt x="-89" y="21316"/>
                    <a:pt x="322" y="21406"/>
                  </a:cubicBezTo>
                  <a:cubicBezTo>
                    <a:pt x="734" y="21497"/>
                    <a:pt x="1557" y="21548"/>
                    <a:pt x="23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025899" y="1625600"/>
              <a:ext cx="336551" cy="132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49" y="1275"/>
                    <a:pt x="19698" y="2549"/>
                    <a:pt x="18815" y="3841"/>
                  </a:cubicBezTo>
                  <a:cubicBezTo>
                    <a:pt x="17932" y="5133"/>
                    <a:pt x="17117" y="6442"/>
                    <a:pt x="16098" y="7700"/>
                  </a:cubicBezTo>
                  <a:cubicBezTo>
                    <a:pt x="15079" y="8957"/>
                    <a:pt x="13857" y="10163"/>
                    <a:pt x="12498" y="11386"/>
                  </a:cubicBezTo>
                  <a:cubicBezTo>
                    <a:pt x="11140" y="12609"/>
                    <a:pt x="9645" y="13849"/>
                    <a:pt x="7947" y="15072"/>
                  </a:cubicBezTo>
                  <a:cubicBezTo>
                    <a:pt x="6249" y="16295"/>
                    <a:pt x="4347" y="17500"/>
                    <a:pt x="2989" y="18586"/>
                  </a:cubicBezTo>
                  <a:cubicBezTo>
                    <a:pt x="1630" y="19671"/>
                    <a:pt x="815" y="20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293025" y="2233083"/>
              <a:ext cx="221826" cy="79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21559" y="574"/>
                  </a:moveTo>
                  <a:cubicBezTo>
                    <a:pt x="20942" y="287"/>
                    <a:pt x="20325" y="0"/>
                    <a:pt x="19810" y="0"/>
                  </a:cubicBezTo>
                  <a:cubicBezTo>
                    <a:pt x="19296" y="0"/>
                    <a:pt x="18885" y="287"/>
                    <a:pt x="17753" y="1436"/>
                  </a:cubicBezTo>
                  <a:cubicBezTo>
                    <a:pt x="16622" y="2585"/>
                    <a:pt x="14770" y="4596"/>
                    <a:pt x="12919" y="6664"/>
                  </a:cubicBezTo>
                  <a:cubicBezTo>
                    <a:pt x="11068" y="8732"/>
                    <a:pt x="9216" y="10857"/>
                    <a:pt x="7365" y="12724"/>
                  </a:cubicBezTo>
                  <a:cubicBezTo>
                    <a:pt x="5513" y="14591"/>
                    <a:pt x="3662" y="16200"/>
                    <a:pt x="2428" y="17493"/>
                  </a:cubicBezTo>
                  <a:cubicBezTo>
                    <a:pt x="1193" y="18785"/>
                    <a:pt x="576" y="19762"/>
                    <a:pt x="268" y="20394"/>
                  </a:cubicBezTo>
                  <a:cubicBezTo>
                    <a:pt x="-41" y="21026"/>
                    <a:pt x="-41" y="21313"/>
                    <a:pt x="62" y="21456"/>
                  </a:cubicBezTo>
                  <a:cubicBezTo>
                    <a:pt x="165" y="21600"/>
                    <a:pt x="370" y="21600"/>
                    <a:pt x="5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610100" y="2559050"/>
              <a:ext cx="15875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1029"/>
                    <a:pt x="14112" y="2057"/>
                    <a:pt x="10512" y="4423"/>
                  </a:cubicBezTo>
                  <a:cubicBezTo>
                    <a:pt x="6912" y="6789"/>
                    <a:pt x="3456" y="10491"/>
                    <a:pt x="1728" y="13577"/>
                  </a:cubicBezTo>
                  <a:cubicBezTo>
                    <a:pt x="0" y="16663"/>
                    <a:pt x="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553692" y="3434127"/>
              <a:ext cx="120842" cy="27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55" fill="norm" stroke="1" extrusionOk="0">
                  <a:moveTo>
                    <a:pt x="16047" y="595"/>
                  </a:moveTo>
                  <a:cubicBezTo>
                    <a:pt x="13813" y="262"/>
                    <a:pt x="11578" y="-70"/>
                    <a:pt x="9716" y="13"/>
                  </a:cubicBezTo>
                  <a:cubicBezTo>
                    <a:pt x="7854" y="96"/>
                    <a:pt x="6364" y="595"/>
                    <a:pt x="4689" y="2838"/>
                  </a:cubicBezTo>
                  <a:cubicBezTo>
                    <a:pt x="3013" y="5081"/>
                    <a:pt x="1151" y="9068"/>
                    <a:pt x="406" y="12059"/>
                  </a:cubicBezTo>
                  <a:cubicBezTo>
                    <a:pt x="-339" y="15050"/>
                    <a:pt x="33" y="17044"/>
                    <a:pt x="778" y="18456"/>
                  </a:cubicBezTo>
                  <a:cubicBezTo>
                    <a:pt x="1523" y="19868"/>
                    <a:pt x="2640" y="20699"/>
                    <a:pt x="4316" y="21115"/>
                  </a:cubicBezTo>
                  <a:cubicBezTo>
                    <a:pt x="5992" y="21530"/>
                    <a:pt x="8227" y="21530"/>
                    <a:pt x="11020" y="20118"/>
                  </a:cubicBezTo>
                  <a:cubicBezTo>
                    <a:pt x="13813" y="18705"/>
                    <a:pt x="17164" y="15881"/>
                    <a:pt x="19027" y="13139"/>
                  </a:cubicBezTo>
                  <a:cubicBezTo>
                    <a:pt x="20889" y="10398"/>
                    <a:pt x="21261" y="7739"/>
                    <a:pt x="21261" y="5995"/>
                  </a:cubicBezTo>
                  <a:cubicBezTo>
                    <a:pt x="21261" y="4250"/>
                    <a:pt x="20889" y="3419"/>
                    <a:pt x="19585" y="2921"/>
                  </a:cubicBezTo>
                  <a:cubicBezTo>
                    <a:pt x="18282" y="2422"/>
                    <a:pt x="16047" y="2256"/>
                    <a:pt x="13999" y="2838"/>
                  </a:cubicBezTo>
                  <a:cubicBezTo>
                    <a:pt x="11951" y="3419"/>
                    <a:pt x="10089" y="4748"/>
                    <a:pt x="8227" y="6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803650" y="35687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856566" y="3415593"/>
              <a:ext cx="131234" cy="32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16374" y="4227"/>
                  </a:moveTo>
                  <a:cubicBezTo>
                    <a:pt x="13587" y="2834"/>
                    <a:pt x="10800" y="1440"/>
                    <a:pt x="8535" y="674"/>
                  </a:cubicBezTo>
                  <a:cubicBezTo>
                    <a:pt x="6271" y="-93"/>
                    <a:pt x="4529" y="-232"/>
                    <a:pt x="2961" y="395"/>
                  </a:cubicBezTo>
                  <a:cubicBezTo>
                    <a:pt x="1394" y="1022"/>
                    <a:pt x="0" y="2416"/>
                    <a:pt x="0" y="3809"/>
                  </a:cubicBezTo>
                  <a:cubicBezTo>
                    <a:pt x="0" y="5203"/>
                    <a:pt x="1394" y="6596"/>
                    <a:pt x="2961" y="7363"/>
                  </a:cubicBezTo>
                  <a:cubicBezTo>
                    <a:pt x="4529" y="8129"/>
                    <a:pt x="6271" y="8269"/>
                    <a:pt x="8013" y="8129"/>
                  </a:cubicBezTo>
                  <a:cubicBezTo>
                    <a:pt x="9755" y="7990"/>
                    <a:pt x="11497" y="7572"/>
                    <a:pt x="13239" y="6875"/>
                  </a:cubicBezTo>
                  <a:cubicBezTo>
                    <a:pt x="14981" y="6178"/>
                    <a:pt x="16723" y="5203"/>
                    <a:pt x="17768" y="5063"/>
                  </a:cubicBezTo>
                  <a:cubicBezTo>
                    <a:pt x="18813" y="4924"/>
                    <a:pt x="19161" y="5621"/>
                    <a:pt x="19335" y="7781"/>
                  </a:cubicBezTo>
                  <a:cubicBezTo>
                    <a:pt x="19510" y="9941"/>
                    <a:pt x="19510" y="13564"/>
                    <a:pt x="19858" y="16073"/>
                  </a:cubicBezTo>
                  <a:cubicBezTo>
                    <a:pt x="20206" y="18581"/>
                    <a:pt x="20903" y="19974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044346" y="3449976"/>
              <a:ext cx="111435" cy="24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110" fill="norm" stroke="1" extrusionOk="0">
                  <a:moveTo>
                    <a:pt x="15429" y="1996"/>
                  </a:moveTo>
                  <a:cubicBezTo>
                    <a:pt x="13465" y="1456"/>
                    <a:pt x="11502" y="916"/>
                    <a:pt x="8752" y="466"/>
                  </a:cubicBezTo>
                  <a:cubicBezTo>
                    <a:pt x="6003" y="16"/>
                    <a:pt x="2469" y="-344"/>
                    <a:pt x="898" y="556"/>
                  </a:cubicBezTo>
                  <a:cubicBezTo>
                    <a:pt x="-673" y="1456"/>
                    <a:pt x="-280" y="3616"/>
                    <a:pt x="2862" y="5866"/>
                  </a:cubicBezTo>
                  <a:cubicBezTo>
                    <a:pt x="6003" y="8116"/>
                    <a:pt x="11894" y="10456"/>
                    <a:pt x="15429" y="12526"/>
                  </a:cubicBezTo>
                  <a:cubicBezTo>
                    <a:pt x="18963" y="14596"/>
                    <a:pt x="20142" y="16396"/>
                    <a:pt x="20534" y="17746"/>
                  </a:cubicBezTo>
                  <a:cubicBezTo>
                    <a:pt x="20927" y="19096"/>
                    <a:pt x="20534" y="19996"/>
                    <a:pt x="18963" y="20536"/>
                  </a:cubicBezTo>
                  <a:cubicBezTo>
                    <a:pt x="17392" y="21076"/>
                    <a:pt x="14643" y="21256"/>
                    <a:pt x="12483" y="20986"/>
                  </a:cubicBezTo>
                  <a:cubicBezTo>
                    <a:pt x="10323" y="20716"/>
                    <a:pt x="8752" y="19996"/>
                    <a:pt x="7182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102099" y="3371850"/>
              <a:ext cx="139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6457"/>
                    <a:pt x="3927" y="11314"/>
                    <a:pt x="7527" y="7714"/>
                  </a:cubicBezTo>
                  <a:cubicBezTo>
                    <a:pt x="11127" y="4114"/>
                    <a:pt x="1636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0" y="3657600"/>
              <a:ext cx="139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800"/>
                    <a:pt x="1964" y="12000"/>
                    <a:pt x="5564" y="8400"/>
                  </a:cubicBezTo>
                  <a:cubicBezTo>
                    <a:pt x="9164" y="4800"/>
                    <a:pt x="153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00892" y="3606800"/>
              <a:ext cx="213799" cy="10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24" fill="norm" stroke="1" extrusionOk="0">
                  <a:moveTo>
                    <a:pt x="10924" y="0"/>
                  </a:moveTo>
                  <a:cubicBezTo>
                    <a:pt x="9036" y="6048"/>
                    <a:pt x="7149" y="12096"/>
                    <a:pt x="5786" y="15768"/>
                  </a:cubicBezTo>
                  <a:cubicBezTo>
                    <a:pt x="4423" y="19440"/>
                    <a:pt x="3584" y="20736"/>
                    <a:pt x="2640" y="21168"/>
                  </a:cubicBezTo>
                  <a:cubicBezTo>
                    <a:pt x="1696" y="21600"/>
                    <a:pt x="648" y="21168"/>
                    <a:pt x="228" y="19440"/>
                  </a:cubicBezTo>
                  <a:cubicBezTo>
                    <a:pt x="-191" y="17712"/>
                    <a:pt x="19" y="14688"/>
                    <a:pt x="438" y="12096"/>
                  </a:cubicBezTo>
                  <a:cubicBezTo>
                    <a:pt x="858" y="9504"/>
                    <a:pt x="1487" y="7344"/>
                    <a:pt x="2850" y="5832"/>
                  </a:cubicBezTo>
                  <a:cubicBezTo>
                    <a:pt x="4213" y="4320"/>
                    <a:pt x="6310" y="3456"/>
                    <a:pt x="8407" y="5400"/>
                  </a:cubicBezTo>
                  <a:cubicBezTo>
                    <a:pt x="10504" y="7344"/>
                    <a:pt x="12601" y="12096"/>
                    <a:pt x="14174" y="15120"/>
                  </a:cubicBezTo>
                  <a:cubicBezTo>
                    <a:pt x="15747" y="18144"/>
                    <a:pt x="16795" y="19440"/>
                    <a:pt x="17844" y="19656"/>
                  </a:cubicBezTo>
                  <a:cubicBezTo>
                    <a:pt x="18892" y="19872"/>
                    <a:pt x="19941" y="19008"/>
                    <a:pt x="20570" y="17496"/>
                  </a:cubicBezTo>
                  <a:cubicBezTo>
                    <a:pt x="21199" y="15984"/>
                    <a:pt x="21409" y="13824"/>
                    <a:pt x="20885" y="11016"/>
                  </a:cubicBezTo>
                  <a:cubicBezTo>
                    <a:pt x="20360" y="8208"/>
                    <a:pt x="19102" y="4752"/>
                    <a:pt x="17844" y="3240"/>
                  </a:cubicBezTo>
                  <a:cubicBezTo>
                    <a:pt x="16586" y="1728"/>
                    <a:pt x="15327" y="2160"/>
                    <a:pt x="14069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969605" y="3446770"/>
              <a:ext cx="194296" cy="7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144" fill="norm" stroke="1" extrusionOk="0">
                  <a:moveTo>
                    <a:pt x="17500" y="8642"/>
                  </a:moveTo>
                  <a:cubicBezTo>
                    <a:pt x="16351" y="8089"/>
                    <a:pt x="15202" y="7535"/>
                    <a:pt x="13134" y="9196"/>
                  </a:cubicBezTo>
                  <a:cubicBezTo>
                    <a:pt x="11066" y="10858"/>
                    <a:pt x="8078" y="14735"/>
                    <a:pt x="6010" y="16673"/>
                  </a:cubicBezTo>
                  <a:cubicBezTo>
                    <a:pt x="3942" y="18612"/>
                    <a:pt x="2793" y="18612"/>
                    <a:pt x="1759" y="17781"/>
                  </a:cubicBezTo>
                  <a:cubicBezTo>
                    <a:pt x="725" y="16950"/>
                    <a:pt x="-194" y="15289"/>
                    <a:pt x="36" y="12242"/>
                  </a:cubicBezTo>
                  <a:cubicBezTo>
                    <a:pt x="266" y="9196"/>
                    <a:pt x="1644" y="4765"/>
                    <a:pt x="2908" y="2273"/>
                  </a:cubicBezTo>
                  <a:cubicBezTo>
                    <a:pt x="4172" y="-219"/>
                    <a:pt x="5321" y="-773"/>
                    <a:pt x="6700" y="1165"/>
                  </a:cubicBezTo>
                  <a:cubicBezTo>
                    <a:pt x="8078" y="3104"/>
                    <a:pt x="9687" y="7535"/>
                    <a:pt x="11525" y="11412"/>
                  </a:cubicBezTo>
                  <a:cubicBezTo>
                    <a:pt x="13363" y="15289"/>
                    <a:pt x="15432" y="18612"/>
                    <a:pt x="17040" y="19719"/>
                  </a:cubicBezTo>
                  <a:cubicBezTo>
                    <a:pt x="18649" y="20827"/>
                    <a:pt x="19797" y="19719"/>
                    <a:pt x="20487" y="16950"/>
                  </a:cubicBezTo>
                  <a:cubicBezTo>
                    <a:pt x="21176" y="14181"/>
                    <a:pt x="21406" y="9750"/>
                    <a:pt x="20487" y="7535"/>
                  </a:cubicBezTo>
                  <a:cubicBezTo>
                    <a:pt x="19568" y="5319"/>
                    <a:pt x="17500" y="5319"/>
                    <a:pt x="15317" y="6150"/>
                  </a:cubicBezTo>
                  <a:cubicBezTo>
                    <a:pt x="13134" y="6981"/>
                    <a:pt x="10836" y="8642"/>
                    <a:pt x="8538" y="1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136650" y="3020188"/>
              <a:ext cx="1085247" cy="33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2" fill="norm" stroke="1" extrusionOk="0">
                  <a:moveTo>
                    <a:pt x="0" y="17791"/>
                  </a:moveTo>
                  <a:cubicBezTo>
                    <a:pt x="1051" y="15467"/>
                    <a:pt x="2101" y="13143"/>
                    <a:pt x="2921" y="11707"/>
                  </a:cubicBezTo>
                  <a:cubicBezTo>
                    <a:pt x="3740" y="10272"/>
                    <a:pt x="4328" y="9725"/>
                    <a:pt x="4749" y="9452"/>
                  </a:cubicBezTo>
                  <a:cubicBezTo>
                    <a:pt x="5169" y="9178"/>
                    <a:pt x="5421" y="9178"/>
                    <a:pt x="5736" y="9110"/>
                  </a:cubicBezTo>
                  <a:cubicBezTo>
                    <a:pt x="6051" y="9041"/>
                    <a:pt x="6430" y="8905"/>
                    <a:pt x="6514" y="9110"/>
                  </a:cubicBezTo>
                  <a:cubicBezTo>
                    <a:pt x="6598" y="9315"/>
                    <a:pt x="6388" y="9862"/>
                    <a:pt x="5925" y="10682"/>
                  </a:cubicBezTo>
                  <a:cubicBezTo>
                    <a:pt x="5463" y="11502"/>
                    <a:pt x="4749" y="12596"/>
                    <a:pt x="4286" y="13348"/>
                  </a:cubicBezTo>
                  <a:cubicBezTo>
                    <a:pt x="3824" y="14100"/>
                    <a:pt x="3614" y="14510"/>
                    <a:pt x="3656" y="14647"/>
                  </a:cubicBezTo>
                  <a:cubicBezTo>
                    <a:pt x="3698" y="14783"/>
                    <a:pt x="3992" y="14647"/>
                    <a:pt x="4707" y="13690"/>
                  </a:cubicBezTo>
                  <a:cubicBezTo>
                    <a:pt x="5421" y="12733"/>
                    <a:pt x="6556" y="10955"/>
                    <a:pt x="7459" y="9588"/>
                  </a:cubicBezTo>
                  <a:cubicBezTo>
                    <a:pt x="8363" y="8221"/>
                    <a:pt x="9035" y="7264"/>
                    <a:pt x="9476" y="6717"/>
                  </a:cubicBezTo>
                  <a:cubicBezTo>
                    <a:pt x="9918" y="6171"/>
                    <a:pt x="10128" y="6034"/>
                    <a:pt x="10107" y="6239"/>
                  </a:cubicBezTo>
                  <a:cubicBezTo>
                    <a:pt x="10086" y="6444"/>
                    <a:pt x="9833" y="6991"/>
                    <a:pt x="9392" y="7743"/>
                  </a:cubicBezTo>
                  <a:cubicBezTo>
                    <a:pt x="8951" y="8495"/>
                    <a:pt x="8321" y="9452"/>
                    <a:pt x="7816" y="10340"/>
                  </a:cubicBezTo>
                  <a:cubicBezTo>
                    <a:pt x="7312" y="11229"/>
                    <a:pt x="6934" y="12049"/>
                    <a:pt x="6850" y="12391"/>
                  </a:cubicBezTo>
                  <a:cubicBezTo>
                    <a:pt x="6766" y="12733"/>
                    <a:pt x="6976" y="12596"/>
                    <a:pt x="7837" y="11571"/>
                  </a:cubicBezTo>
                  <a:cubicBezTo>
                    <a:pt x="8699" y="10545"/>
                    <a:pt x="10212" y="8631"/>
                    <a:pt x="11157" y="7469"/>
                  </a:cubicBezTo>
                  <a:cubicBezTo>
                    <a:pt x="12103" y="6307"/>
                    <a:pt x="12481" y="5897"/>
                    <a:pt x="12796" y="5555"/>
                  </a:cubicBezTo>
                  <a:cubicBezTo>
                    <a:pt x="13111" y="5214"/>
                    <a:pt x="13363" y="4940"/>
                    <a:pt x="13405" y="5009"/>
                  </a:cubicBezTo>
                  <a:cubicBezTo>
                    <a:pt x="13447" y="5077"/>
                    <a:pt x="13279" y="5487"/>
                    <a:pt x="12607" y="6854"/>
                  </a:cubicBezTo>
                  <a:cubicBezTo>
                    <a:pt x="11935" y="8221"/>
                    <a:pt x="10758" y="10545"/>
                    <a:pt x="10065" y="11912"/>
                  </a:cubicBezTo>
                  <a:cubicBezTo>
                    <a:pt x="9371" y="13279"/>
                    <a:pt x="9161" y="13690"/>
                    <a:pt x="8972" y="14168"/>
                  </a:cubicBezTo>
                  <a:cubicBezTo>
                    <a:pt x="8783" y="14647"/>
                    <a:pt x="8615" y="15193"/>
                    <a:pt x="8636" y="15467"/>
                  </a:cubicBezTo>
                  <a:cubicBezTo>
                    <a:pt x="8657" y="15740"/>
                    <a:pt x="8867" y="15740"/>
                    <a:pt x="9623" y="14578"/>
                  </a:cubicBezTo>
                  <a:cubicBezTo>
                    <a:pt x="10380" y="13416"/>
                    <a:pt x="11682" y="11092"/>
                    <a:pt x="12880" y="8768"/>
                  </a:cubicBezTo>
                  <a:cubicBezTo>
                    <a:pt x="14078" y="6444"/>
                    <a:pt x="15170" y="4120"/>
                    <a:pt x="15822" y="2753"/>
                  </a:cubicBezTo>
                  <a:cubicBezTo>
                    <a:pt x="16473" y="1386"/>
                    <a:pt x="16683" y="976"/>
                    <a:pt x="16662" y="1112"/>
                  </a:cubicBezTo>
                  <a:cubicBezTo>
                    <a:pt x="16641" y="1249"/>
                    <a:pt x="16389" y="1933"/>
                    <a:pt x="15570" y="3710"/>
                  </a:cubicBezTo>
                  <a:cubicBezTo>
                    <a:pt x="14750" y="5487"/>
                    <a:pt x="13363" y="8358"/>
                    <a:pt x="12565" y="10067"/>
                  </a:cubicBezTo>
                  <a:cubicBezTo>
                    <a:pt x="11767" y="11776"/>
                    <a:pt x="11556" y="12323"/>
                    <a:pt x="11619" y="12391"/>
                  </a:cubicBezTo>
                  <a:cubicBezTo>
                    <a:pt x="11682" y="12459"/>
                    <a:pt x="12019" y="12049"/>
                    <a:pt x="12943" y="10545"/>
                  </a:cubicBezTo>
                  <a:cubicBezTo>
                    <a:pt x="13868" y="9041"/>
                    <a:pt x="15381" y="6444"/>
                    <a:pt x="16536" y="4530"/>
                  </a:cubicBezTo>
                  <a:cubicBezTo>
                    <a:pt x="17692" y="2616"/>
                    <a:pt x="18490" y="1386"/>
                    <a:pt x="19016" y="702"/>
                  </a:cubicBezTo>
                  <a:cubicBezTo>
                    <a:pt x="19541" y="19"/>
                    <a:pt x="19793" y="-118"/>
                    <a:pt x="19835" y="87"/>
                  </a:cubicBezTo>
                  <a:cubicBezTo>
                    <a:pt x="19877" y="292"/>
                    <a:pt x="19709" y="839"/>
                    <a:pt x="18911" y="2274"/>
                  </a:cubicBezTo>
                  <a:cubicBezTo>
                    <a:pt x="18112" y="3710"/>
                    <a:pt x="16683" y="6034"/>
                    <a:pt x="15780" y="7469"/>
                  </a:cubicBezTo>
                  <a:cubicBezTo>
                    <a:pt x="14876" y="8905"/>
                    <a:pt x="14498" y="9452"/>
                    <a:pt x="14141" y="10067"/>
                  </a:cubicBezTo>
                  <a:cubicBezTo>
                    <a:pt x="13784" y="10682"/>
                    <a:pt x="13447" y="11366"/>
                    <a:pt x="13384" y="11707"/>
                  </a:cubicBezTo>
                  <a:cubicBezTo>
                    <a:pt x="13321" y="12049"/>
                    <a:pt x="13532" y="12049"/>
                    <a:pt x="14330" y="11160"/>
                  </a:cubicBezTo>
                  <a:cubicBezTo>
                    <a:pt x="15128" y="10272"/>
                    <a:pt x="16515" y="8495"/>
                    <a:pt x="17377" y="7333"/>
                  </a:cubicBezTo>
                  <a:cubicBezTo>
                    <a:pt x="18238" y="6171"/>
                    <a:pt x="18574" y="5624"/>
                    <a:pt x="19016" y="4940"/>
                  </a:cubicBezTo>
                  <a:cubicBezTo>
                    <a:pt x="19457" y="4257"/>
                    <a:pt x="20003" y="3436"/>
                    <a:pt x="20171" y="3300"/>
                  </a:cubicBezTo>
                  <a:cubicBezTo>
                    <a:pt x="20339" y="3163"/>
                    <a:pt x="20129" y="3710"/>
                    <a:pt x="19772" y="4462"/>
                  </a:cubicBezTo>
                  <a:cubicBezTo>
                    <a:pt x="19415" y="5214"/>
                    <a:pt x="18911" y="6171"/>
                    <a:pt x="18553" y="6786"/>
                  </a:cubicBezTo>
                  <a:cubicBezTo>
                    <a:pt x="18196" y="7401"/>
                    <a:pt x="17986" y="7674"/>
                    <a:pt x="18028" y="7538"/>
                  </a:cubicBezTo>
                  <a:cubicBezTo>
                    <a:pt x="18070" y="7401"/>
                    <a:pt x="18364" y="6854"/>
                    <a:pt x="18889" y="5897"/>
                  </a:cubicBezTo>
                  <a:cubicBezTo>
                    <a:pt x="19415" y="4940"/>
                    <a:pt x="20171" y="3573"/>
                    <a:pt x="20675" y="2753"/>
                  </a:cubicBezTo>
                  <a:cubicBezTo>
                    <a:pt x="21180" y="1933"/>
                    <a:pt x="21432" y="1659"/>
                    <a:pt x="21516" y="1864"/>
                  </a:cubicBezTo>
                  <a:cubicBezTo>
                    <a:pt x="21600" y="2069"/>
                    <a:pt x="21516" y="2753"/>
                    <a:pt x="21159" y="3983"/>
                  </a:cubicBezTo>
                  <a:cubicBezTo>
                    <a:pt x="20802" y="5214"/>
                    <a:pt x="20171" y="6991"/>
                    <a:pt x="19625" y="9998"/>
                  </a:cubicBezTo>
                  <a:cubicBezTo>
                    <a:pt x="19079" y="13006"/>
                    <a:pt x="18616" y="17244"/>
                    <a:pt x="18154" y="214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441450" y="3202754"/>
              <a:ext cx="242623" cy="6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16" fill="norm" stroke="1" extrusionOk="0">
                  <a:moveTo>
                    <a:pt x="16200" y="1962"/>
                  </a:moveTo>
                  <a:cubicBezTo>
                    <a:pt x="17131" y="1432"/>
                    <a:pt x="18062" y="901"/>
                    <a:pt x="18900" y="522"/>
                  </a:cubicBezTo>
                  <a:cubicBezTo>
                    <a:pt x="19738" y="143"/>
                    <a:pt x="20483" y="-84"/>
                    <a:pt x="20948" y="30"/>
                  </a:cubicBezTo>
                  <a:cubicBezTo>
                    <a:pt x="21414" y="143"/>
                    <a:pt x="21600" y="598"/>
                    <a:pt x="20762" y="1849"/>
                  </a:cubicBezTo>
                  <a:cubicBezTo>
                    <a:pt x="19924" y="3099"/>
                    <a:pt x="18062" y="5145"/>
                    <a:pt x="15921" y="7268"/>
                  </a:cubicBezTo>
                  <a:cubicBezTo>
                    <a:pt x="13779" y="9390"/>
                    <a:pt x="11359" y="11588"/>
                    <a:pt x="8659" y="13975"/>
                  </a:cubicBezTo>
                  <a:cubicBezTo>
                    <a:pt x="5959" y="16362"/>
                    <a:pt x="2979" y="18939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371600" y="3721100"/>
              <a:ext cx="101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5143"/>
                    <a:pt x="1800" y="10286"/>
                    <a:pt x="5400" y="13886"/>
                  </a:cubicBezTo>
                  <a:cubicBezTo>
                    <a:pt x="9000" y="17486"/>
                    <a:pt x="153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409700" y="3733800"/>
              <a:ext cx="1587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40889" y="4003362"/>
              <a:ext cx="132261" cy="23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87" fill="norm" stroke="1" extrusionOk="0">
                  <a:moveTo>
                    <a:pt x="21424" y="881"/>
                  </a:moveTo>
                  <a:cubicBezTo>
                    <a:pt x="20053" y="312"/>
                    <a:pt x="18681" y="-256"/>
                    <a:pt x="16110" y="123"/>
                  </a:cubicBezTo>
                  <a:cubicBezTo>
                    <a:pt x="13538" y="502"/>
                    <a:pt x="9767" y="1828"/>
                    <a:pt x="6853" y="4576"/>
                  </a:cubicBezTo>
                  <a:cubicBezTo>
                    <a:pt x="3938" y="7323"/>
                    <a:pt x="1881" y="11491"/>
                    <a:pt x="853" y="14144"/>
                  </a:cubicBezTo>
                  <a:cubicBezTo>
                    <a:pt x="-176" y="16797"/>
                    <a:pt x="-176" y="17933"/>
                    <a:pt x="338" y="18881"/>
                  </a:cubicBezTo>
                  <a:cubicBezTo>
                    <a:pt x="853" y="19828"/>
                    <a:pt x="1881" y="20586"/>
                    <a:pt x="3253" y="20965"/>
                  </a:cubicBezTo>
                  <a:cubicBezTo>
                    <a:pt x="4624" y="21344"/>
                    <a:pt x="6338" y="21344"/>
                    <a:pt x="8910" y="20112"/>
                  </a:cubicBezTo>
                  <a:cubicBezTo>
                    <a:pt x="11481" y="18881"/>
                    <a:pt x="14910" y="16418"/>
                    <a:pt x="16967" y="13765"/>
                  </a:cubicBezTo>
                  <a:cubicBezTo>
                    <a:pt x="19024" y="11112"/>
                    <a:pt x="19710" y="8270"/>
                    <a:pt x="19367" y="6470"/>
                  </a:cubicBezTo>
                  <a:cubicBezTo>
                    <a:pt x="19024" y="4670"/>
                    <a:pt x="17653" y="3912"/>
                    <a:pt x="15938" y="3439"/>
                  </a:cubicBezTo>
                  <a:cubicBezTo>
                    <a:pt x="14224" y="2965"/>
                    <a:pt x="12167" y="2776"/>
                    <a:pt x="10795" y="3249"/>
                  </a:cubicBezTo>
                  <a:cubicBezTo>
                    <a:pt x="9424" y="3723"/>
                    <a:pt x="8738" y="4860"/>
                    <a:pt x="8053" y="59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187450" y="41529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253855" y="4058013"/>
              <a:ext cx="96987" cy="13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15" fill="norm" stroke="1" extrusionOk="0">
                  <a:moveTo>
                    <a:pt x="13157" y="1879"/>
                  </a:moveTo>
                  <a:cubicBezTo>
                    <a:pt x="10399" y="1235"/>
                    <a:pt x="7642" y="590"/>
                    <a:pt x="5574" y="912"/>
                  </a:cubicBezTo>
                  <a:cubicBezTo>
                    <a:pt x="3506" y="1235"/>
                    <a:pt x="2127" y="2524"/>
                    <a:pt x="1208" y="5426"/>
                  </a:cubicBezTo>
                  <a:cubicBezTo>
                    <a:pt x="289" y="8327"/>
                    <a:pt x="-171" y="12841"/>
                    <a:pt x="59" y="15903"/>
                  </a:cubicBezTo>
                  <a:cubicBezTo>
                    <a:pt x="289" y="18966"/>
                    <a:pt x="1208" y="20578"/>
                    <a:pt x="3965" y="21061"/>
                  </a:cubicBezTo>
                  <a:cubicBezTo>
                    <a:pt x="6723" y="21545"/>
                    <a:pt x="11318" y="20900"/>
                    <a:pt x="14765" y="18966"/>
                  </a:cubicBezTo>
                  <a:cubicBezTo>
                    <a:pt x="18212" y="17032"/>
                    <a:pt x="20510" y="13808"/>
                    <a:pt x="20969" y="10745"/>
                  </a:cubicBezTo>
                  <a:cubicBezTo>
                    <a:pt x="21429" y="7682"/>
                    <a:pt x="20050" y="4781"/>
                    <a:pt x="17982" y="3008"/>
                  </a:cubicBezTo>
                  <a:cubicBezTo>
                    <a:pt x="15914" y="1235"/>
                    <a:pt x="13157" y="590"/>
                    <a:pt x="10629" y="267"/>
                  </a:cubicBezTo>
                  <a:cubicBezTo>
                    <a:pt x="8101" y="-55"/>
                    <a:pt x="5803" y="-55"/>
                    <a:pt x="4655" y="106"/>
                  </a:cubicBezTo>
                  <a:cubicBezTo>
                    <a:pt x="3506" y="267"/>
                    <a:pt x="3506" y="590"/>
                    <a:pt x="3506" y="9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403349" y="3995329"/>
              <a:ext cx="222251" cy="19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3391"/>
                  </a:moveTo>
                  <a:cubicBezTo>
                    <a:pt x="617" y="2217"/>
                    <a:pt x="1234" y="1043"/>
                    <a:pt x="2160" y="456"/>
                  </a:cubicBezTo>
                  <a:cubicBezTo>
                    <a:pt x="3086" y="-131"/>
                    <a:pt x="4320" y="-131"/>
                    <a:pt x="5863" y="339"/>
                  </a:cubicBezTo>
                  <a:cubicBezTo>
                    <a:pt x="7406" y="808"/>
                    <a:pt x="9257" y="1747"/>
                    <a:pt x="9360" y="4682"/>
                  </a:cubicBezTo>
                  <a:cubicBezTo>
                    <a:pt x="9463" y="7617"/>
                    <a:pt x="7817" y="12547"/>
                    <a:pt x="6480" y="15717"/>
                  </a:cubicBezTo>
                  <a:cubicBezTo>
                    <a:pt x="5143" y="18886"/>
                    <a:pt x="4114" y="20295"/>
                    <a:pt x="4114" y="20882"/>
                  </a:cubicBezTo>
                  <a:cubicBezTo>
                    <a:pt x="4114" y="21469"/>
                    <a:pt x="5143" y="21234"/>
                    <a:pt x="8229" y="19473"/>
                  </a:cubicBezTo>
                  <a:cubicBezTo>
                    <a:pt x="11314" y="17712"/>
                    <a:pt x="16457" y="14426"/>
                    <a:pt x="21600" y="111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587499" y="3987749"/>
              <a:ext cx="144640" cy="24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89" fill="norm" stroke="1" extrusionOk="0">
                  <a:moveTo>
                    <a:pt x="15026" y="553"/>
                  </a:moveTo>
                  <a:cubicBezTo>
                    <a:pt x="11270" y="187"/>
                    <a:pt x="7513" y="-179"/>
                    <a:pt x="5009" y="96"/>
                  </a:cubicBezTo>
                  <a:cubicBezTo>
                    <a:pt x="2504" y="370"/>
                    <a:pt x="1252" y="1285"/>
                    <a:pt x="1096" y="2567"/>
                  </a:cubicBezTo>
                  <a:cubicBezTo>
                    <a:pt x="939" y="3848"/>
                    <a:pt x="1878" y="5496"/>
                    <a:pt x="5009" y="7143"/>
                  </a:cubicBezTo>
                  <a:cubicBezTo>
                    <a:pt x="8139" y="8790"/>
                    <a:pt x="13461" y="10438"/>
                    <a:pt x="16591" y="11628"/>
                  </a:cubicBezTo>
                  <a:cubicBezTo>
                    <a:pt x="19722" y="12818"/>
                    <a:pt x="20661" y="13550"/>
                    <a:pt x="21130" y="14465"/>
                  </a:cubicBezTo>
                  <a:cubicBezTo>
                    <a:pt x="21600" y="15380"/>
                    <a:pt x="21600" y="16479"/>
                    <a:pt x="19722" y="17852"/>
                  </a:cubicBezTo>
                  <a:cubicBezTo>
                    <a:pt x="17843" y="19224"/>
                    <a:pt x="14087" y="20872"/>
                    <a:pt x="10487" y="21146"/>
                  </a:cubicBezTo>
                  <a:cubicBezTo>
                    <a:pt x="6887" y="21421"/>
                    <a:pt x="3443" y="20323"/>
                    <a:pt x="0" y="19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600200" y="3898899"/>
              <a:ext cx="254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508"/>
                    <a:pt x="9000" y="9415"/>
                    <a:pt x="12600" y="5815"/>
                  </a:cubicBezTo>
                  <a:cubicBezTo>
                    <a:pt x="16200" y="2215"/>
                    <a:pt x="189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811691" y="2808408"/>
              <a:ext cx="342801" cy="37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1" fill="norm" stroke="1" extrusionOk="0">
                  <a:moveTo>
                    <a:pt x="6817" y="4660"/>
                  </a:moveTo>
                  <a:cubicBezTo>
                    <a:pt x="7081" y="4050"/>
                    <a:pt x="7344" y="3440"/>
                    <a:pt x="7542" y="2769"/>
                  </a:cubicBezTo>
                  <a:cubicBezTo>
                    <a:pt x="7739" y="2098"/>
                    <a:pt x="7871" y="1365"/>
                    <a:pt x="7674" y="816"/>
                  </a:cubicBezTo>
                  <a:cubicBezTo>
                    <a:pt x="7476" y="267"/>
                    <a:pt x="6949" y="-99"/>
                    <a:pt x="6422" y="23"/>
                  </a:cubicBezTo>
                  <a:cubicBezTo>
                    <a:pt x="5896" y="145"/>
                    <a:pt x="5369" y="755"/>
                    <a:pt x="4315" y="2952"/>
                  </a:cubicBezTo>
                  <a:cubicBezTo>
                    <a:pt x="3261" y="5148"/>
                    <a:pt x="1681" y="8932"/>
                    <a:pt x="825" y="11128"/>
                  </a:cubicBezTo>
                  <a:cubicBezTo>
                    <a:pt x="-31" y="13325"/>
                    <a:pt x="-163" y="13935"/>
                    <a:pt x="166" y="14057"/>
                  </a:cubicBezTo>
                  <a:cubicBezTo>
                    <a:pt x="496" y="14179"/>
                    <a:pt x="1286" y="13813"/>
                    <a:pt x="2208" y="12959"/>
                  </a:cubicBezTo>
                  <a:cubicBezTo>
                    <a:pt x="3130" y="12104"/>
                    <a:pt x="4183" y="10762"/>
                    <a:pt x="5171" y="9359"/>
                  </a:cubicBezTo>
                  <a:cubicBezTo>
                    <a:pt x="6159" y="7955"/>
                    <a:pt x="7081" y="6491"/>
                    <a:pt x="7278" y="6247"/>
                  </a:cubicBezTo>
                  <a:cubicBezTo>
                    <a:pt x="7476" y="6003"/>
                    <a:pt x="6949" y="6979"/>
                    <a:pt x="5896" y="8626"/>
                  </a:cubicBezTo>
                  <a:cubicBezTo>
                    <a:pt x="4842" y="10274"/>
                    <a:pt x="3261" y="12593"/>
                    <a:pt x="2405" y="14240"/>
                  </a:cubicBezTo>
                  <a:cubicBezTo>
                    <a:pt x="1549" y="15887"/>
                    <a:pt x="1417" y="16864"/>
                    <a:pt x="1747" y="17352"/>
                  </a:cubicBezTo>
                  <a:cubicBezTo>
                    <a:pt x="2076" y="17840"/>
                    <a:pt x="2866" y="17840"/>
                    <a:pt x="4644" y="16864"/>
                  </a:cubicBezTo>
                  <a:cubicBezTo>
                    <a:pt x="6422" y="15887"/>
                    <a:pt x="9188" y="13935"/>
                    <a:pt x="10900" y="12654"/>
                  </a:cubicBezTo>
                  <a:cubicBezTo>
                    <a:pt x="12613" y="11372"/>
                    <a:pt x="13271" y="10762"/>
                    <a:pt x="13271" y="10701"/>
                  </a:cubicBezTo>
                  <a:cubicBezTo>
                    <a:pt x="13271" y="10640"/>
                    <a:pt x="12613" y="11128"/>
                    <a:pt x="11296" y="12226"/>
                  </a:cubicBezTo>
                  <a:cubicBezTo>
                    <a:pt x="9978" y="13325"/>
                    <a:pt x="8003" y="15033"/>
                    <a:pt x="6752" y="16315"/>
                  </a:cubicBezTo>
                  <a:cubicBezTo>
                    <a:pt x="5500" y="17596"/>
                    <a:pt x="4974" y="18450"/>
                    <a:pt x="5039" y="18877"/>
                  </a:cubicBezTo>
                  <a:cubicBezTo>
                    <a:pt x="5105" y="19304"/>
                    <a:pt x="5764" y="19304"/>
                    <a:pt x="7542" y="18633"/>
                  </a:cubicBezTo>
                  <a:cubicBezTo>
                    <a:pt x="9320" y="17962"/>
                    <a:pt x="12217" y="16620"/>
                    <a:pt x="13996" y="15765"/>
                  </a:cubicBezTo>
                  <a:cubicBezTo>
                    <a:pt x="15774" y="14911"/>
                    <a:pt x="16432" y="14545"/>
                    <a:pt x="16366" y="14728"/>
                  </a:cubicBezTo>
                  <a:cubicBezTo>
                    <a:pt x="16300" y="14911"/>
                    <a:pt x="15510" y="15643"/>
                    <a:pt x="14259" y="16498"/>
                  </a:cubicBezTo>
                  <a:cubicBezTo>
                    <a:pt x="13008" y="17352"/>
                    <a:pt x="11296" y="18328"/>
                    <a:pt x="10110" y="18938"/>
                  </a:cubicBezTo>
                  <a:cubicBezTo>
                    <a:pt x="8925" y="19548"/>
                    <a:pt x="8266" y="19793"/>
                    <a:pt x="8332" y="19854"/>
                  </a:cubicBezTo>
                  <a:cubicBezTo>
                    <a:pt x="8398" y="19915"/>
                    <a:pt x="9188" y="19793"/>
                    <a:pt x="10966" y="18999"/>
                  </a:cubicBezTo>
                  <a:cubicBezTo>
                    <a:pt x="12744" y="18206"/>
                    <a:pt x="15510" y="16742"/>
                    <a:pt x="17288" y="15460"/>
                  </a:cubicBezTo>
                  <a:cubicBezTo>
                    <a:pt x="19066" y="14179"/>
                    <a:pt x="19857" y="13081"/>
                    <a:pt x="20449" y="12104"/>
                  </a:cubicBezTo>
                  <a:cubicBezTo>
                    <a:pt x="21042" y="11128"/>
                    <a:pt x="21437" y="10274"/>
                    <a:pt x="21305" y="10030"/>
                  </a:cubicBezTo>
                  <a:cubicBezTo>
                    <a:pt x="21174" y="9786"/>
                    <a:pt x="20515" y="10152"/>
                    <a:pt x="19198" y="11311"/>
                  </a:cubicBezTo>
                  <a:cubicBezTo>
                    <a:pt x="17881" y="12470"/>
                    <a:pt x="15905" y="14423"/>
                    <a:pt x="14786" y="15948"/>
                  </a:cubicBezTo>
                  <a:cubicBezTo>
                    <a:pt x="13666" y="17474"/>
                    <a:pt x="13403" y="18572"/>
                    <a:pt x="14391" y="19426"/>
                  </a:cubicBezTo>
                  <a:cubicBezTo>
                    <a:pt x="15378" y="20281"/>
                    <a:pt x="17617" y="20891"/>
                    <a:pt x="19857" y="2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893047" y="3206750"/>
              <a:ext cx="268324" cy="133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71" fill="norm" stroke="1" extrusionOk="0">
                  <a:moveTo>
                    <a:pt x="3738" y="0"/>
                  </a:moveTo>
                  <a:cubicBezTo>
                    <a:pt x="4575" y="68"/>
                    <a:pt x="5413" y="137"/>
                    <a:pt x="6501" y="598"/>
                  </a:cubicBezTo>
                  <a:cubicBezTo>
                    <a:pt x="7589" y="1059"/>
                    <a:pt x="8929" y="1914"/>
                    <a:pt x="10854" y="2854"/>
                  </a:cubicBezTo>
                  <a:cubicBezTo>
                    <a:pt x="12780" y="3794"/>
                    <a:pt x="15292" y="4819"/>
                    <a:pt x="17301" y="5930"/>
                  </a:cubicBezTo>
                  <a:cubicBezTo>
                    <a:pt x="19310" y="7041"/>
                    <a:pt x="20817" y="8237"/>
                    <a:pt x="21152" y="9433"/>
                  </a:cubicBezTo>
                  <a:cubicBezTo>
                    <a:pt x="21487" y="10629"/>
                    <a:pt x="20650" y="11825"/>
                    <a:pt x="19394" y="12953"/>
                  </a:cubicBezTo>
                  <a:cubicBezTo>
                    <a:pt x="18138" y="14081"/>
                    <a:pt x="16464" y="15141"/>
                    <a:pt x="14371" y="16166"/>
                  </a:cubicBezTo>
                  <a:cubicBezTo>
                    <a:pt x="12278" y="17191"/>
                    <a:pt x="9766" y="18182"/>
                    <a:pt x="7338" y="19003"/>
                  </a:cubicBezTo>
                  <a:cubicBezTo>
                    <a:pt x="4910" y="19823"/>
                    <a:pt x="2566" y="20472"/>
                    <a:pt x="1310" y="20882"/>
                  </a:cubicBezTo>
                  <a:cubicBezTo>
                    <a:pt x="54" y="21292"/>
                    <a:pt x="-113" y="21463"/>
                    <a:pt x="54" y="21532"/>
                  </a:cubicBezTo>
                  <a:cubicBezTo>
                    <a:pt x="222" y="21600"/>
                    <a:pt x="724" y="21566"/>
                    <a:pt x="1227" y="21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781550" y="4470399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838700" y="4521199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212166" y="4752151"/>
              <a:ext cx="137584" cy="24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21600" y="2521"/>
                  </a:moveTo>
                  <a:cubicBezTo>
                    <a:pt x="20935" y="1613"/>
                    <a:pt x="20271" y="706"/>
                    <a:pt x="18942" y="252"/>
                  </a:cubicBezTo>
                  <a:cubicBezTo>
                    <a:pt x="17612" y="-202"/>
                    <a:pt x="15618" y="-202"/>
                    <a:pt x="12462" y="1613"/>
                  </a:cubicBezTo>
                  <a:cubicBezTo>
                    <a:pt x="9305" y="3428"/>
                    <a:pt x="4985" y="7059"/>
                    <a:pt x="2658" y="10144"/>
                  </a:cubicBezTo>
                  <a:cubicBezTo>
                    <a:pt x="332" y="13230"/>
                    <a:pt x="0" y="15771"/>
                    <a:pt x="0" y="17495"/>
                  </a:cubicBezTo>
                  <a:cubicBezTo>
                    <a:pt x="0" y="19220"/>
                    <a:pt x="332" y="20127"/>
                    <a:pt x="1495" y="20672"/>
                  </a:cubicBezTo>
                  <a:cubicBezTo>
                    <a:pt x="2658" y="21216"/>
                    <a:pt x="4652" y="21398"/>
                    <a:pt x="7809" y="20309"/>
                  </a:cubicBezTo>
                  <a:cubicBezTo>
                    <a:pt x="10966" y="19220"/>
                    <a:pt x="15286" y="16860"/>
                    <a:pt x="17778" y="14591"/>
                  </a:cubicBezTo>
                  <a:cubicBezTo>
                    <a:pt x="20271" y="12322"/>
                    <a:pt x="20935" y="10144"/>
                    <a:pt x="21268" y="8238"/>
                  </a:cubicBezTo>
                  <a:cubicBezTo>
                    <a:pt x="21600" y="6332"/>
                    <a:pt x="21600" y="4699"/>
                    <a:pt x="20769" y="3610"/>
                  </a:cubicBezTo>
                  <a:cubicBezTo>
                    <a:pt x="19938" y="2521"/>
                    <a:pt x="18277" y="1976"/>
                    <a:pt x="17612" y="2248"/>
                  </a:cubicBezTo>
                  <a:cubicBezTo>
                    <a:pt x="16948" y="2521"/>
                    <a:pt x="17280" y="3610"/>
                    <a:pt x="17612" y="46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438650" y="490220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474973" y="4817909"/>
              <a:ext cx="116078" cy="16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867" fill="norm" stroke="1" extrusionOk="0">
                  <a:moveTo>
                    <a:pt x="21152" y="1819"/>
                  </a:moveTo>
                  <a:cubicBezTo>
                    <a:pt x="17295" y="753"/>
                    <a:pt x="13438" y="-314"/>
                    <a:pt x="9966" y="86"/>
                  </a:cubicBezTo>
                  <a:cubicBezTo>
                    <a:pt x="6495" y="486"/>
                    <a:pt x="3409" y="2353"/>
                    <a:pt x="1673" y="5686"/>
                  </a:cubicBezTo>
                  <a:cubicBezTo>
                    <a:pt x="-62" y="9019"/>
                    <a:pt x="-448" y="13819"/>
                    <a:pt x="516" y="16886"/>
                  </a:cubicBezTo>
                  <a:cubicBezTo>
                    <a:pt x="1481" y="19953"/>
                    <a:pt x="3795" y="21286"/>
                    <a:pt x="7266" y="20753"/>
                  </a:cubicBezTo>
                  <a:cubicBezTo>
                    <a:pt x="10738" y="20219"/>
                    <a:pt x="15366" y="17819"/>
                    <a:pt x="17295" y="15019"/>
                  </a:cubicBezTo>
                  <a:cubicBezTo>
                    <a:pt x="19223" y="12219"/>
                    <a:pt x="18452" y="9019"/>
                    <a:pt x="17102" y="6886"/>
                  </a:cubicBezTo>
                  <a:cubicBezTo>
                    <a:pt x="15752" y="4753"/>
                    <a:pt x="13823" y="3686"/>
                    <a:pt x="11895" y="26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616450" y="4808140"/>
              <a:ext cx="139700" cy="19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746"/>
                  </a:moveTo>
                  <a:cubicBezTo>
                    <a:pt x="327" y="3585"/>
                    <a:pt x="655" y="2424"/>
                    <a:pt x="1636" y="1611"/>
                  </a:cubicBezTo>
                  <a:cubicBezTo>
                    <a:pt x="2618" y="798"/>
                    <a:pt x="4255" y="334"/>
                    <a:pt x="6218" y="101"/>
                  </a:cubicBezTo>
                  <a:cubicBezTo>
                    <a:pt x="8182" y="-131"/>
                    <a:pt x="10473" y="-131"/>
                    <a:pt x="11618" y="1959"/>
                  </a:cubicBezTo>
                  <a:cubicBezTo>
                    <a:pt x="12764" y="4050"/>
                    <a:pt x="12764" y="8230"/>
                    <a:pt x="11618" y="11250"/>
                  </a:cubicBezTo>
                  <a:cubicBezTo>
                    <a:pt x="10473" y="14269"/>
                    <a:pt x="8182" y="16127"/>
                    <a:pt x="6545" y="17637"/>
                  </a:cubicBezTo>
                  <a:cubicBezTo>
                    <a:pt x="4909" y="19146"/>
                    <a:pt x="3927" y="20308"/>
                    <a:pt x="4418" y="20888"/>
                  </a:cubicBezTo>
                  <a:cubicBezTo>
                    <a:pt x="4909" y="21469"/>
                    <a:pt x="6873" y="21469"/>
                    <a:pt x="9982" y="21004"/>
                  </a:cubicBezTo>
                  <a:cubicBezTo>
                    <a:pt x="13091" y="20540"/>
                    <a:pt x="17345" y="19611"/>
                    <a:pt x="21600" y="186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790195" y="4847965"/>
              <a:ext cx="105655" cy="20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174" fill="norm" stroke="1" extrusionOk="0">
                  <a:moveTo>
                    <a:pt x="20734" y="988"/>
                  </a:moveTo>
                  <a:cubicBezTo>
                    <a:pt x="16165" y="561"/>
                    <a:pt x="11596" y="133"/>
                    <a:pt x="8272" y="26"/>
                  </a:cubicBezTo>
                  <a:cubicBezTo>
                    <a:pt x="4949" y="-81"/>
                    <a:pt x="2872" y="133"/>
                    <a:pt x="1419" y="774"/>
                  </a:cubicBezTo>
                  <a:cubicBezTo>
                    <a:pt x="-35" y="1416"/>
                    <a:pt x="-866" y="2485"/>
                    <a:pt x="1419" y="4196"/>
                  </a:cubicBezTo>
                  <a:cubicBezTo>
                    <a:pt x="3703" y="5907"/>
                    <a:pt x="9103" y="8260"/>
                    <a:pt x="12426" y="10826"/>
                  </a:cubicBezTo>
                  <a:cubicBezTo>
                    <a:pt x="15749" y="13392"/>
                    <a:pt x="16996" y="16172"/>
                    <a:pt x="16372" y="18204"/>
                  </a:cubicBezTo>
                  <a:cubicBezTo>
                    <a:pt x="15749" y="20236"/>
                    <a:pt x="13257" y="21519"/>
                    <a:pt x="10349" y="21091"/>
                  </a:cubicBezTo>
                  <a:cubicBezTo>
                    <a:pt x="7442" y="20664"/>
                    <a:pt x="4119" y="18525"/>
                    <a:pt x="796" y="16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775200" y="4830609"/>
              <a:ext cx="177800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3343" y="11210"/>
                    <a:pt x="6686" y="2316"/>
                    <a:pt x="10286" y="410"/>
                  </a:cubicBezTo>
                  <a:cubicBezTo>
                    <a:pt x="13886" y="-1496"/>
                    <a:pt x="17743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330699" y="5001122"/>
              <a:ext cx="571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00" y="12302"/>
                    <a:pt x="4800" y="4448"/>
                    <a:pt x="8400" y="1502"/>
                  </a:cubicBezTo>
                  <a:cubicBezTo>
                    <a:pt x="12000" y="-1443"/>
                    <a:pt x="16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4" name="Drawing"/>
          <p:cNvGrpSpPr/>
          <p:nvPr/>
        </p:nvGrpSpPr>
        <p:grpSpPr>
          <a:xfrm>
            <a:off x="508000" y="1545141"/>
            <a:ext cx="12471401" cy="7370259"/>
            <a:chOff x="0" y="0"/>
            <a:chExt cx="12471400" cy="7370258"/>
          </a:xfrm>
        </p:grpSpPr>
        <p:sp>
          <p:nvSpPr>
            <p:cNvPr id="967" name="Line"/>
            <p:cNvSpPr/>
            <p:nvPr/>
          </p:nvSpPr>
          <p:spPr>
            <a:xfrm>
              <a:off x="1276350" y="118558"/>
              <a:ext cx="44451" cy="39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0" y="3716"/>
                    <a:pt x="0" y="7432"/>
                    <a:pt x="514" y="10742"/>
                  </a:cubicBezTo>
                  <a:cubicBezTo>
                    <a:pt x="1029" y="14052"/>
                    <a:pt x="2057" y="16955"/>
                    <a:pt x="3600" y="18755"/>
                  </a:cubicBezTo>
                  <a:cubicBezTo>
                    <a:pt x="5143" y="20555"/>
                    <a:pt x="7200" y="21252"/>
                    <a:pt x="10286" y="21426"/>
                  </a:cubicBezTo>
                  <a:cubicBezTo>
                    <a:pt x="13371" y="21600"/>
                    <a:pt x="17486" y="21252"/>
                    <a:pt x="2160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257249" y="58681"/>
              <a:ext cx="220849" cy="46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66" fill="norm" stroke="1" extrusionOk="0">
                  <a:moveTo>
                    <a:pt x="605" y="3938"/>
                  </a:moveTo>
                  <a:cubicBezTo>
                    <a:pt x="205" y="3254"/>
                    <a:pt x="-195" y="2570"/>
                    <a:pt x="105" y="1837"/>
                  </a:cubicBezTo>
                  <a:cubicBezTo>
                    <a:pt x="405" y="1104"/>
                    <a:pt x="1405" y="322"/>
                    <a:pt x="3105" y="77"/>
                  </a:cubicBezTo>
                  <a:cubicBezTo>
                    <a:pt x="4805" y="-167"/>
                    <a:pt x="7205" y="126"/>
                    <a:pt x="10405" y="1592"/>
                  </a:cubicBezTo>
                  <a:cubicBezTo>
                    <a:pt x="13605" y="3058"/>
                    <a:pt x="17605" y="5697"/>
                    <a:pt x="19505" y="8434"/>
                  </a:cubicBezTo>
                  <a:cubicBezTo>
                    <a:pt x="21405" y="11171"/>
                    <a:pt x="21205" y="14005"/>
                    <a:pt x="19605" y="16155"/>
                  </a:cubicBezTo>
                  <a:cubicBezTo>
                    <a:pt x="18005" y="18305"/>
                    <a:pt x="15005" y="19771"/>
                    <a:pt x="12405" y="20553"/>
                  </a:cubicBezTo>
                  <a:cubicBezTo>
                    <a:pt x="9805" y="21335"/>
                    <a:pt x="7605" y="21433"/>
                    <a:pt x="6105" y="21335"/>
                  </a:cubicBezTo>
                  <a:cubicBezTo>
                    <a:pt x="4605" y="21238"/>
                    <a:pt x="3805" y="20944"/>
                    <a:pt x="3705" y="20602"/>
                  </a:cubicBezTo>
                  <a:cubicBezTo>
                    <a:pt x="3605" y="20260"/>
                    <a:pt x="4205" y="19869"/>
                    <a:pt x="5105" y="19576"/>
                  </a:cubicBezTo>
                  <a:cubicBezTo>
                    <a:pt x="6005" y="19283"/>
                    <a:pt x="7205" y="19087"/>
                    <a:pt x="8405" y="18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606550" y="290008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631950" y="404308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0" y="299353"/>
              <a:ext cx="156407" cy="33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46" fill="norm" stroke="1" extrusionOk="0">
                  <a:moveTo>
                    <a:pt x="0" y="5884"/>
                  </a:moveTo>
                  <a:cubicBezTo>
                    <a:pt x="5184" y="5209"/>
                    <a:pt x="10368" y="4534"/>
                    <a:pt x="13680" y="3927"/>
                  </a:cubicBezTo>
                  <a:cubicBezTo>
                    <a:pt x="16992" y="3319"/>
                    <a:pt x="18432" y="2779"/>
                    <a:pt x="19584" y="2037"/>
                  </a:cubicBezTo>
                  <a:cubicBezTo>
                    <a:pt x="20736" y="1294"/>
                    <a:pt x="21600" y="349"/>
                    <a:pt x="21168" y="79"/>
                  </a:cubicBezTo>
                  <a:cubicBezTo>
                    <a:pt x="20736" y="-191"/>
                    <a:pt x="19008" y="214"/>
                    <a:pt x="15840" y="1564"/>
                  </a:cubicBezTo>
                  <a:cubicBezTo>
                    <a:pt x="12672" y="2914"/>
                    <a:pt x="8064" y="5209"/>
                    <a:pt x="5184" y="6897"/>
                  </a:cubicBezTo>
                  <a:cubicBezTo>
                    <a:pt x="2304" y="8584"/>
                    <a:pt x="1152" y="9664"/>
                    <a:pt x="1728" y="10339"/>
                  </a:cubicBezTo>
                  <a:cubicBezTo>
                    <a:pt x="2304" y="11014"/>
                    <a:pt x="4608" y="11284"/>
                    <a:pt x="5904" y="11757"/>
                  </a:cubicBezTo>
                  <a:cubicBezTo>
                    <a:pt x="7200" y="12229"/>
                    <a:pt x="7488" y="12904"/>
                    <a:pt x="6912" y="13916"/>
                  </a:cubicBezTo>
                  <a:cubicBezTo>
                    <a:pt x="6336" y="14929"/>
                    <a:pt x="4896" y="16279"/>
                    <a:pt x="3888" y="17291"/>
                  </a:cubicBezTo>
                  <a:cubicBezTo>
                    <a:pt x="2880" y="18304"/>
                    <a:pt x="2304" y="18979"/>
                    <a:pt x="2016" y="19721"/>
                  </a:cubicBezTo>
                  <a:cubicBezTo>
                    <a:pt x="1728" y="20464"/>
                    <a:pt x="1728" y="21274"/>
                    <a:pt x="4896" y="21341"/>
                  </a:cubicBezTo>
                  <a:cubicBezTo>
                    <a:pt x="8064" y="21409"/>
                    <a:pt x="14400" y="20734"/>
                    <a:pt x="20736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46050" y="459341"/>
              <a:ext cx="24765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1846" y="5130"/>
                    <a:pt x="3692" y="5940"/>
                    <a:pt x="4800" y="7695"/>
                  </a:cubicBezTo>
                  <a:cubicBezTo>
                    <a:pt x="5908" y="9450"/>
                    <a:pt x="6277" y="12150"/>
                    <a:pt x="6369" y="14175"/>
                  </a:cubicBezTo>
                  <a:cubicBezTo>
                    <a:pt x="6462" y="16200"/>
                    <a:pt x="6277" y="17550"/>
                    <a:pt x="5723" y="18900"/>
                  </a:cubicBezTo>
                  <a:cubicBezTo>
                    <a:pt x="5169" y="20250"/>
                    <a:pt x="4246" y="21600"/>
                    <a:pt x="3785" y="21600"/>
                  </a:cubicBezTo>
                  <a:cubicBezTo>
                    <a:pt x="3323" y="21600"/>
                    <a:pt x="3323" y="20250"/>
                    <a:pt x="4338" y="16875"/>
                  </a:cubicBezTo>
                  <a:cubicBezTo>
                    <a:pt x="5354" y="13500"/>
                    <a:pt x="7385" y="8100"/>
                    <a:pt x="8677" y="4725"/>
                  </a:cubicBezTo>
                  <a:cubicBezTo>
                    <a:pt x="9969" y="1350"/>
                    <a:pt x="10523" y="0"/>
                    <a:pt x="10615" y="0"/>
                  </a:cubicBezTo>
                  <a:cubicBezTo>
                    <a:pt x="10708" y="0"/>
                    <a:pt x="10338" y="1350"/>
                    <a:pt x="9692" y="3645"/>
                  </a:cubicBezTo>
                  <a:cubicBezTo>
                    <a:pt x="9046" y="5940"/>
                    <a:pt x="8123" y="9180"/>
                    <a:pt x="7662" y="11745"/>
                  </a:cubicBezTo>
                  <a:cubicBezTo>
                    <a:pt x="7200" y="14310"/>
                    <a:pt x="7200" y="16200"/>
                    <a:pt x="9138" y="16875"/>
                  </a:cubicBezTo>
                  <a:cubicBezTo>
                    <a:pt x="11077" y="17550"/>
                    <a:pt x="14954" y="17010"/>
                    <a:pt x="17354" y="16470"/>
                  </a:cubicBezTo>
                  <a:cubicBezTo>
                    <a:pt x="19754" y="15930"/>
                    <a:pt x="20677" y="15390"/>
                    <a:pt x="21600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1750" y="658308"/>
              <a:ext cx="336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6114"/>
                    <a:pt x="8423" y="10629"/>
                    <a:pt x="12023" y="7029"/>
                  </a:cubicBezTo>
                  <a:cubicBezTo>
                    <a:pt x="15623" y="3429"/>
                    <a:pt x="18611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63437" y="613858"/>
              <a:ext cx="136613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14" fill="norm" stroke="1" extrusionOk="0">
                  <a:moveTo>
                    <a:pt x="3503" y="20829"/>
                  </a:moveTo>
                  <a:cubicBezTo>
                    <a:pt x="1842" y="21214"/>
                    <a:pt x="180" y="21600"/>
                    <a:pt x="14" y="20443"/>
                  </a:cubicBezTo>
                  <a:cubicBezTo>
                    <a:pt x="-152" y="19286"/>
                    <a:pt x="1177" y="16586"/>
                    <a:pt x="4999" y="12921"/>
                  </a:cubicBezTo>
                  <a:cubicBezTo>
                    <a:pt x="8820" y="9257"/>
                    <a:pt x="15134" y="4629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57200" y="41700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08000" y="518608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215"/>
                    <a:pt x="10800" y="4431"/>
                    <a:pt x="7200" y="8031"/>
                  </a:cubicBezTo>
                  <a:cubicBezTo>
                    <a:pt x="3600" y="11631"/>
                    <a:pt x="18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995346" y="0"/>
              <a:ext cx="170004" cy="49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89" fill="norm" stroke="1" extrusionOk="0">
                  <a:moveTo>
                    <a:pt x="21418" y="2381"/>
                  </a:moveTo>
                  <a:cubicBezTo>
                    <a:pt x="18218" y="1557"/>
                    <a:pt x="15018" y="734"/>
                    <a:pt x="12751" y="322"/>
                  </a:cubicBezTo>
                  <a:cubicBezTo>
                    <a:pt x="10485" y="-90"/>
                    <a:pt x="9151" y="-90"/>
                    <a:pt x="7551" y="230"/>
                  </a:cubicBezTo>
                  <a:cubicBezTo>
                    <a:pt x="5951" y="551"/>
                    <a:pt x="4085" y="1191"/>
                    <a:pt x="3551" y="2015"/>
                  </a:cubicBezTo>
                  <a:cubicBezTo>
                    <a:pt x="3018" y="2839"/>
                    <a:pt x="3818" y="3846"/>
                    <a:pt x="4751" y="5035"/>
                  </a:cubicBezTo>
                  <a:cubicBezTo>
                    <a:pt x="5685" y="6225"/>
                    <a:pt x="6751" y="7598"/>
                    <a:pt x="7018" y="8513"/>
                  </a:cubicBezTo>
                  <a:cubicBezTo>
                    <a:pt x="7285" y="9429"/>
                    <a:pt x="6751" y="9886"/>
                    <a:pt x="5685" y="10252"/>
                  </a:cubicBezTo>
                  <a:cubicBezTo>
                    <a:pt x="4618" y="10618"/>
                    <a:pt x="3018" y="10893"/>
                    <a:pt x="2885" y="10893"/>
                  </a:cubicBezTo>
                  <a:cubicBezTo>
                    <a:pt x="2751" y="10893"/>
                    <a:pt x="4085" y="10618"/>
                    <a:pt x="5418" y="10435"/>
                  </a:cubicBezTo>
                  <a:cubicBezTo>
                    <a:pt x="6751" y="10252"/>
                    <a:pt x="8085" y="10161"/>
                    <a:pt x="9418" y="10161"/>
                  </a:cubicBezTo>
                  <a:cubicBezTo>
                    <a:pt x="10751" y="10161"/>
                    <a:pt x="12085" y="10252"/>
                    <a:pt x="12885" y="10527"/>
                  </a:cubicBezTo>
                  <a:cubicBezTo>
                    <a:pt x="13685" y="10802"/>
                    <a:pt x="13951" y="11259"/>
                    <a:pt x="12485" y="12266"/>
                  </a:cubicBezTo>
                  <a:cubicBezTo>
                    <a:pt x="11018" y="13273"/>
                    <a:pt x="7818" y="14829"/>
                    <a:pt x="5418" y="16156"/>
                  </a:cubicBezTo>
                  <a:cubicBezTo>
                    <a:pt x="3018" y="17483"/>
                    <a:pt x="1418" y="18581"/>
                    <a:pt x="618" y="19405"/>
                  </a:cubicBezTo>
                  <a:cubicBezTo>
                    <a:pt x="-182" y="20229"/>
                    <a:pt x="-182" y="20778"/>
                    <a:pt x="485" y="21098"/>
                  </a:cubicBezTo>
                  <a:cubicBezTo>
                    <a:pt x="1151" y="21418"/>
                    <a:pt x="2485" y="21510"/>
                    <a:pt x="5551" y="21190"/>
                  </a:cubicBezTo>
                  <a:cubicBezTo>
                    <a:pt x="8618" y="20869"/>
                    <a:pt x="13418" y="20137"/>
                    <a:pt x="18218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241550" y="201108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620"/>
                    <a:pt x="11127" y="11239"/>
                    <a:pt x="14727" y="14839"/>
                  </a:cubicBezTo>
                  <a:cubicBezTo>
                    <a:pt x="18327" y="18439"/>
                    <a:pt x="19964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286000" y="166914"/>
              <a:ext cx="133351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64"/>
                  </a:moveTo>
                  <a:cubicBezTo>
                    <a:pt x="19886" y="22"/>
                    <a:pt x="18171" y="-120"/>
                    <a:pt x="16800" y="164"/>
                  </a:cubicBezTo>
                  <a:cubicBezTo>
                    <a:pt x="15429" y="448"/>
                    <a:pt x="14400" y="1159"/>
                    <a:pt x="12343" y="3362"/>
                  </a:cubicBezTo>
                  <a:cubicBezTo>
                    <a:pt x="10286" y="5564"/>
                    <a:pt x="7200" y="9259"/>
                    <a:pt x="4971" y="12527"/>
                  </a:cubicBezTo>
                  <a:cubicBezTo>
                    <a:pt x="2743" y="15796"/>
                    <a:pt x="1371" y="18638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428593" y="366208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67"/>
                    <a:pt x="2735" y="11733"/>
                    <a:pt x="575" y="15333"/>
                  </a:cubicBezTo>
                  <a:cubicBezTo>
                    <a:pt x="-1585" y="18933"/>
                    <a:pt x="2735" y="2026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616200" y="436058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959100" y="404308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251200" y="80458"/>
              <a:ext cx="1587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720"/>
                    <a:pt x="7488" y="7440"/>
                    <a:pt x="11088" y="11040"/>
                  </a:cubicBezTo>
                  <a:cubicBezTo>
                    <a:pt x="14688" y="14640"/>
                    <a:pt x="18144" y="18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290242" y="83320"/>
              <a:ext cx="157809" cy="44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61" fill="norm" stroke="1" extrusionOk="0">
                  <a:moveTo>
                    <a:pt x="21472" y="478"/>
                  </a:moveTo>
                  <a:cubicBezTo>
                    <a:pt x="20320" y="170"/>
                    <a:pt x="19168" y="-139"/>
                    <a:pt x="18016" y="67"/>
                  </a:cubicBezTo>
                  <a:cubicBezTo>
                    <a:pt x="16864" y="272"/>
                    <a:pt x="15712" y="992"/>
                    <a:pt x="13120" y="2844"/>
                  </a:cubicBezTo>
                  <a:cubicBezTo>
                    <a:pt x="10528" y="4695"/>
                    <a:pt x="6496" y="7678"/>
                    <a:pt x="3904" y="10764"/>
                  </a:cubicBezTo>
                  <a:cubicBezTo>
                    <a:pt x="1312" y="13850"/>
                    <a:pt x="160" y="17038"/>
                    <a:pt x="16" y="18838"/>
                  </a:cubicBezTo>
                  <a:cubicBezTo>
                    <a:pt x="-128" y="20638"/>
                    <a:pt x="736" y="21050"/>
                    <a:pt x="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454825" y="324105"/>
              <a:ext cx="132925" cy="21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65" fill="norm" stroke="1" extrusionOk="0">
                  <a:moveTo>
                    <a:pt x="960" y="5483"/>
                  </a:moveTo>
                  <a:cubicBezTo>
                    <a:pt x="617" y="8659"/>
                    <a:pt x="274" y="11836"/>
                    <a:pt x="102" y="14165"/>
                  </a:cubicBezTo>
                  <a:cubicBezTo>
                    <a:pt x="-69" y="16494"/>
                    <a:pt x="-69" y="17977"/>
                    <a:pt x="445" y="17765"/>
                  </a:cubicBezTo>
                  <a:cubicBezTo>
                    <a:pt x="960" y="17553"/>
                    <a:pt x="1988" y="15647"/>
                    <a:pt x="3360" y="12789"/>
                  </a:cubicBezTo>
                  <a:cubicBezTo>
                    <a:pt x="4731" y="9930"/>
                    <a:pt x="6445" y="6118"/>
                    <a:pt x="7817" y="3789"/>
                  </a:cubicBezTo>
                  <a:cubicBezTo>
                    <a:pt x="9188" y="1459"/>
                    <a:pt x="10217" y="612"/>
                    <a:pt x="11588" y="189"/>
                  </a:cubicBezTo>
                  <a:cubicBezTo>
                    <a:pt x="12960" y="-235"/>
                    <a:pt x="14674" y="-235"/>
                    <a:pt x="16388" y="3365"/>
                  </a:cubicBezTo>
                  <a:cubicBezTo>
                    <a:pt x="18102" y="6965"/>
                    <a:pt x="19817" y="14165"/>
                    <a:pt x="21531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651250" y="18659"/>
              <a:ext cx="126572" cy="56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535" fill="norm" stroke="1" extrusionOk="0">
                  <a:moveTo>
                    <a:pt x="0" y="420"/>
                  </a:moveTo>
                  <a:cubicBezTo>
                    <a:pt x="1394" y="178"/>
                    <a:pt x="2787" y="-65"/>
                    <a:pt x="5574" y="16"/>
                  </a:cubicBezTo>
                  <a:cubicBezTo>
                    <a:pt x="8361" y="97"/>
                    <a:pt x="12542" y="501"/>
                    <a:pt x="14806" y="1148"/>
                  </a:cubicBezTo>
                  <a:cubicBezTo>
                    <a:pt x="17071" y="1796"/>
                    <a:pt x="17419" y="2686"/>
                    <a:pt x="15677" y="4101"/>
                  </a:cubicBezTo>
                  <a:cubicBezTo>
                    <a:pt x="13935" y="5517"/>
                    <a:pt x="10103" y="7459"/>
                    <a:pt x="7839" y="8834"/>
                  </a:cubicBezTo>
                  <a:cubicBezTo>
                    <a:pt x="5574" y="10209"/>
                    <a:pt x="4877" y="11018"/>
                    <a:pt x="5748" y="11706"/>
                  </a:cubicBezTo>
                  <a:cubicBezTo>
                    <a:pt x="6619" y="12393"/>
                    <a:pt x="9058" y="12960"/>
                    <a:pt x="12194" y="13890"/>
                  </a:cubicBezTo>
                  <a:cubicBezTo>
                    <a:pt x="15329" y="14820"/>
                    <a:pt x="19161" y="16115"/>
                    <a:pt x="20381" y="17288"/>
                  </a:cubicBezTo>
                  <a:cubicBezTo>
                    <a:pt x="21600" y="18461"/>
                    <a:pt x="20206" y="19513"/>
                    <a:pt x="17942" y="20200"/>
                  </a:cubicBezTo>
                  <a:cubicBezTo>
                    <a:pt x="15677" y="20888"/>
                    <a:pt x="12542" y="21211"/>
                    <a:pt x="9406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4014941" y="258258"/>
              <a:ext cx="360209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3" fill="norm" stroke="1" extrusionOk="0">
                  <a:moveTo>
                    <a:pt x="3307" y="21262"/>
                  </a:moveTo>
                  <a:cubicBezTo>
                    <a:pt x="2675" y="20925"/>
                    <a:pt x="2043" y="20588"/>
                    <a:pt x="1412" y="19744"/>
                  </a:cubicBezTo>
                  <a:cubicBezTo>
                    <a:pt x="780" y="18900"/>
                    <a:pt x="149" y="17550"/>
                    <a:pt x="22" y="16200"/>
                  </a:cubicBezTo>
                  <a:cubicBezTo>
                    <a:pt x="-104" y="14850"/>
                    <a:pt x="275" y="13500"/>
                    <a:pt x="1917" y="11644"/>
                  </a:cubicBezTo>
                  <a:cubicBezTo>
                    <a:pt x="3559" y="9788"/>
                    <a:pt x="6464" y="7425"/>
                    <a:pt x="8612" y="8269"/>
                  </a:cubicBezTo>
                  <a:cubicBezTo>
                    <a:pt x="10759" y="9112"/>
                    <a:pt x="12149" y="13162"/>
                    <a:pt x="12970" y="16200"/>
                  </a:cubicBezTo>
                  <a:cubicBezTo>
                    <a:pt x="13791" y="19237"/>
                    <a:pt x="14043" y="21262"/>
                    <a:pt x="14422" y="21431"/>
                  </a:cubicBezTo>
                  <a:cubicBezTo>
                    <a:pt x="14801" y="21600"/>
                    <a:pt x="15307" y="19912"/>
                    <a:pt x="16507" y="16031"/>
                  </a:cubicBezTo>
                  <a:cubicBezTo>
                    <a:pt x="17707" y="12150"/>
                    <a:pt x="19601" y="6075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4705349" y="143958"/>
              <a:ext cx="31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796"/>
                    <a:pt x="15840" y="7593"/>
                    <a:pt x="12240" y="11193"/>
                  </a:cubicBezTo>
                  <a:cubicBezTo>
                    <a:pt x="8640" y="14793"/>
                    <a:pt x="4320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692650" y="95992"/>
              <a:ext cx="181806" cy="38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96" fill="norm" stroke="1" extrusionOk="0">
                  <a:moveTo>
                    <a:pt x="736" y="4421"/>
                  </a:moveTo>
                  <a:cubicBezTo>
                    <a:pt x="1718" y="3012"/>
                    <a:pt x="2700" y="1603"/>
                    <a:pt x="5032" y="782"/>
                  </a:cubicBezTo>
                  <a:cubicBezTo>
                    <a:pt x="7364" y="-40"/>
                    <a:pt x="11045" y="-275"/>
                    <a:pt x="14236" y="371"/>
                  </a:cubicBezTo>
                  <a:cubicBezTo>
                    <a:pt x="17427" y="1016"/>
                    <a:pt x="20127" y="2542"/>
                    <a:pt x="20864" y="4245"/>
                  </a:cubicBezTo>
                  <a:cubicBezTo>
                    <a:pt x="21600" y="5947"/>
                    <a:pt x="20373" y="7825"/>
                    <a:pt x="18777" y="9292"/>
                  </a:cubicBezTo>
                  <a:cubicBezTo>
                    <a:pt x="17182" y="10760"/>
                    <a:pt x="15218" y="11816"/>
                    <a:pt x="13377" y="12579"/>
                  </a:cubicBezTo>
                  <a:cubicBezTo>
                    <a:pt x="11536" y="13342"/>
                    <a:pt x="9818" y="13812"/>
                    <a:pt x="9695" y="14105"/>
                  </a:cubicBezTo>
                  <a:cubicBezTo>
                    <a:pt x="9573" y="14399"/>
                    <a:pt x="11045" y="14516"/>
                    <a:pt x="13009" y="15045"/>
                  </a:cubicBezTo>
                  <a:cubicBezTo>
                    <a:pt x="14973" y="15573"/>
                    <a:pt x="17427" y="16512"/>
                    <a:pt x="18777" y="17275"/>
                  </a:cubicBezTo>
                  <a:cubicBezTo>
                    <a:pt x="20127" y="18038"/>
                    <a:pt x="20373" y="18625"/>
                    <a:pt x="20005" y="19153"/>
                  </a:cubicBezTo>
                  <a:cubicBezTo>
                    <a:pt x="19636" y="19682"/>
                    <a:pt x="18655" y="20151"/>
                    <a:pt x="16200" y="20562"/>
                  </a:cubicBezTo>
                  <a:cubicBezTo>
                    <a:pt x="13745" y="20973"/>
                    <a:pt x="9818" y="21325"/>
                    <a:pt x="6873" y="21149"/>
                  </a:cubicBezTo>
                  <a:cubicBezTo>
                    <a:pt x="3927" y="20973"/>
                    <a:pt x="1964" y="20268"/>
                    <a:pt x="0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917281" y="263676"/>
              <a:ext cx="162719" cy="18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01" fill="norm" stroke="1" extrusionOk="0">
                  <a:moveTo>
                    <a:pt x="1350" y="10417"/>
                  </a:moveTo>
                  <a:cubicBezTo>
                    <a:pt x="4119" y="10417"/>
                    <a:pt x="6888" y="10417"/>
                    <a:pt x="9242" y="9435"/>
                  </a:cubicBezTo>
                  <a:cubicBezTo>
                    <a:pt x="11596" y="8453"/>
                    <a:pt x="13534" y="6490"/>
                    <a:pt x="14503" y="4772"/>
                  </a:cubicBezTo>
                  <a:cubicBezTo>
                    <a:pt x="15473" y="3053"/>
                    <a:pt x="15473" y="1581"/>
                    <a:pt x="14780" y="722"/>
                  </a:cubicBezTo>
                  <a:cubicBezTo>
                    <a:pt x="14088" y="-138"/>
                    <a:pt x="12703" y="-383"/>
                    <a:pt x="10350" y="844"/>
                  </a:cubicBezTo>
                  <a:cubicBezTo>
                    <a:pt x="7996" y="2072"/>
                    <a:pt x="4673" y="4772"/>
                    <a:pt x="2596" y="7840"/>
                  </a:cubicBezTo>
                  <a:cubicBezTo>
                    <a:pt x="519" y="10908"/>
                    <a:pt x="-312" y="14344"/>
                    <a:pt x="103" y="16922"/>
                  </a:cubicBezTo>
                  <a:cubicBezTo>
                    <a:pt x="519" y="19499"/>
                    <a:pt x="2180" y="21217"/>
                    <a:pt x="5919" y="21094"/>
                  </a:cubicBezTo>
                  <a:cubicBezTo>
                    <a:pt x="9657" y="20972"/>
                    <a:pt x="15473" y="19008"/>
                    <a:pt x="21288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5099050" y="245558"/>
              <a:ext cx="133350" cy="22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3668"/>
                  </a:moveTo>
                  <a:cubicBezTo>
                    <a:pt x="4800" y="5909"/>
                    <a:pt x="9600" y="8151"/>
                    <a:pt x="12171" y="10596"/>
                  </a:cubicBezTo>
                  <a:cubicBezTo>
                    <a:pt x="14743" y="13042"/>
                    <a:pt x="15086" y="15691"/>
                    <a:pt x="14571" y="17423"/>
                  </a:cubicBezTo>
                  <a:cubicBezTo>
                    <a:pt x="14057" y="19155"/>
                    <a:pt x="12686" y="19970"/>
                    <a:pt x="11143" y="20581"/>
                  </a:cubicBezTo>
                  <a:cubicBezTo>
                    <a:pt x="9600" y="21192"/>
                    <a:pt x="7886" y="21600"/>
                    <a:pt x="6857" y="21294"/>
                  </a:cubicBezTo>
                  <a:cubicBezTo>
                    <a:pt x="5829" y="20989"/>
                    <a:pt x="5486" y="19970"/>
                    <a:pt x="7543" y="16709"/>
                  </a:cubicBezTo>
                  <a:cubicBezTo>
                    <a:pt x="9600" y="13449"/>
                    <a:pt x="14057" y="7947"/>
                    <a:pt x="16800" y="4789"/>
                  </a:cubicBezTo>
                  <a:cubicBezTo>
                    <a:pt x="19543" y="1630"/>
                    <a:pt x="20571" y="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5255418" y="245558"/>
              <a:ext cx="11971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355" fill="norm" stroke="1" extrusionOk="0">
                  <a:moveTo>
                    <a:pt x="412" y="0"/>
                  </a:moveTo>
                  <a:cubicBezTo>
                    <a:pt x="412" y="5400"/>
                    <a:pt x="412" y="10800"/>
                    <a:pt x="412" y="14605"/>
                  </a:cubicBezTo>
                  <a:cubicBezTo>
                    <a:pt x="412" y="18409"/>
                    <a:pt x="412" y="20618"/>
                    <a:pt x="229" y="21109"/>
                  </a:cubicBezTo>
                  <a:cubicBezTo>
                    <a:pt x="46" y="21600"/>
                    <a:pt x="-320" y="20373"/>
                    <a:pt x="595" y="17427"/>
                  </a:cubicBezTo>
                  <a:cubicBezTo>
                    <a:pt x="1511" y="14482"/>
                    <a:pt x="3707" y="9818"/>
                    <a:pt x="5172" y="6873"/>
                  </a:cubicBezTo>
                  <a:cubicBezTo>
                    <a:pt x="6636" y="3927"/>
                    <a:pt x="7368" y="2700"/>
                    <a:pt x="8649" y="1964"/>
                  </a:cubicBezTo>
                  <a:cubicBezTo>
                    <a:pt x="9931" y="1227"/>
                    <a:pt x="11761" y="982"/>
                    <a:pt x="14141" y="3068"/>
                  </a:cubicBezTo>
                  <a:cubicBezTo>
                    <a:pt x="16521" y="5155"/>
                    <a:pt x="19449" y="9573"/>
                    <a:pt x="20365" y="13009"/>
                  </a:cubicBezTo>
                  <a:cubicBezTo>
                    <a:pt x="21280" y="16445"/>
                    <a:pt x="20182" y="18900"/>
                    <a:pt x="1908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520714" y="82474"/>
              <a:ext cx="162537" cy="41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496" fill="norm" stroke="1" extrusionOk="0">
                  <a:moveTo>
                    <a:pt x="18303" y="1532"/>
                  </a:moveTo>
                  <a:cubicBezTo>
                    <a:pt x="17223" y="987"/>
                    <a:pt x="16143" y="441"/>
                    <a:pt x="14658" y="169"/>
                  </a:cubicBezTo>
                  <a:cubicBezTo>
                    <a:pt x="13173" y="-104"/>
                    <a:pt x="11283" y="-104"/>
                    <a:pt x="8988" y="605"/>
                  </a:cubicBezTo>
                  <a:cubicBezTo>
                    <a:pt x="6693" y="1314"/>
                    <a:pt x="3993" y="2732"/>
                    <a:pt x="2103" y="4969"/>
                  </a:cubicBezTo>
                  <a:cubicBezTo>
                    <a:pt x="213" y="7205"/>
                    <a:pt x="-867" y="10260"/>
                    <a:pt x="888" y="12987"/>
                  </a:cubicBezTo>
                  <a:cubicBezTo>
                    <a:pt x="2643" y="15714"/>
                    <a:pt x="7233" y="18114"/>
                    <a:pt x="11013" y="19478"/>
                  </a:cubicBezTo>
                  <a:cubicBezTo>
                    <a:pt x="14793" y="20841"/>
                    <a:pt x="17763" y="21169"/>
                    <a:pt x="20733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746750" y="296358"/>
              <a:ext cx="127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25"/>
                    <a:pt x="21600" y="10251"/>
                    <a:pt x="18000" y="13851"/>
                  </a:cubicBezTo>
                  <a:cubicBezTo>
                    <a:pt x="14400" y="17451"/>
                    <a:pt x="7200" y="19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706844" y="201108"/>
              <a:ext cx="193925" cy="22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17" fill="norm" stroke="1" extrusionOk="0">
                  <a:moveTo>
                    <a:pt x="194" y="10491"/>
                  </a:moveTo>
                  <a:cubicBezTo>
                    <a:pt x="-34" y="7817"/>
                    <a:pt x="-261" y="5143"/>
                    <a:pt x="762" y="3189"/>
                  </a:cubicBezTo>
                  <a:cubicBezTo>
                    <a:pt x="1785" y="1234"/>
                    <a:pt x="4059" y="0"/>
                    <a:pt x="7242" y="0"/>
                  </a:cubicBezTo>
                  <a:cubicBezTo>
                    <a:pt x="10425" y="0"/>
                    <a:pt x="14518" y="1234"/>
                    <a:pt x="17246" y="3909"/>
                  </a:cubicBezTo>
                  <a:cubicBezTo>
                    <a:pt x="19975" y="6583"/>
                    <a:pt x="21339" y="10697"/>
                    <a:pt x="20657" y="13886"/>
                  </a:cubicBezTo>
                  <a:cubicBezTo>
                    <a:pt x="19975" y="17074"/>
                    <a:pt x="17246" y="19337"/>
                    <a:pt x="15314" y="20469"/>
                  </a:cubicBezTo>
                  <a:cubicBezTo>
                    <a:pt x="13381" y="21600"/>
                    <a:pt x="12244" y="21600"/>
                    <a:pt x="11335" y="21086"/>
                  </a:cubicBezTo>
                  <a:cubicBezTo>
                    <a:pt x="10425" y="20571"/>
                    <a:pt x="9743" y="19543"/>
                    <a:pt x="906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949950" y="23308"/>
              <a:ext cx="9216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0"/>
                  </a:moveTo>
                  <a:cubicBezTo>
                    <a:pt x="5400" y="2160"/>
                    <a:pt x="10800" y="4320"/>
                    <a:pt x="14727" y="6600"/>
                  </a:cubicBezTo>
                  <a:cubicBezTo>
                    <a:pt x="18655" y="8880"/>
                    <a:pt x="21109" y="11280"/>
                    <a:pt x="21355" y="13680"/>
                  </a:cubicBezTo>
                  <a:cubicBezTo>
                    <a:pt x="21600" y="16080"/>
                    <a:pt x="19636" y="18480"/>
                    <a:pt x="16445" y="19800"/>
                  </a:cubicBezTo>
                  <a:cubicBezTo>
                    <a:pt x="13255" y="21120"/>
                    <a:pt x="8836" y="21360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6064250" y="391608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7776305" y="281455"/>
              <a:ext cx="138987" cy="42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498" fill="norm" stroke="1" extrusionOk="0">
                  <a:moveTo>
                    <a:pt x="11631" y="8369"/>
                  </a:moveTo>
                  <a:cubicBezTo>
                    <a:pt x="10065" y="8157"/>
                    <a:pt x="8500" y="7945"/>
                    <a:pt x="7718" y="8369"/>
                  </a:cubicBezTo>
                  <a:cubicBezTo>
                    <a:pt x="6935" y="8792"/>
                    <a:pt x="6935" y="9851"/>
                    <a:pt x="6622" y="11969"/>
                  </a:cubicBezTo>
                  <a:cubicBezTo>
                    <a:pt x="6309" y="14086"/>
                    <a:pt x="5683" y="17263"/>
                    <a:pt x="5370" y="19116"/>
                  </a:cubicBezTo>
                  <a:cubicBezTo>
                    <a:pt x="5057" y="20969"/>
                    <a:pt x="5057" y="21498"/>
                    <a:pt x="4744" y="21498"/>
                  </a:cubicBezTo>
                  <a:cubicBezTo>
                    <a:pt x="4431" y="21498"/>
                    <a:pt x="3805" y="20969"/>
                    <a:pt x="3022" y="18957"/>
                  </a:cubicBezTo>
                  <a:cubicBezTo>
                    <a:pt x="2239" y="16945"/>
                    <a:pt x="1300" y="13451"/>
                    <a:pt x="1613" y="10327"/>
                  </a:cubicBezTo>
                  <a:cubicBezTo>
                    <a:pt x="1926" y="7204"/>
                    <a:pt x="3492" y="4451"/>
                    <a:pt x="4900" y="2810"/>
                  </a:cubicBezTo>
                  <a:cubicBezTo>
                    <a:pt x="6309" y="1169"/>
                    <a:pt x="7561" y="639"/>
                    <a:pt x="9283" y="322"/>
                  </a:cubicBezTo>
                  <a:cubicBezTo>
                    <a:pt x="11005" y="4"/>
                    <a:pt x="13196" y="-102"/>
                    <a:pt x="15074" y="110"/>
                  </a:cubicBezTo>
                  <a:cubicBezTo>
                    <a:pt x="16952" y="322"/>
                    <a:pt x="18518" y="851"/>
                    <a:pt x="19613" y="1857"/>
                  </a:cubicBezTo>
                  <a:cubicBezTo>
                    <a:pt x="20709" y="2863"/>
                    <a:pt x="21335" y="4345"/>
                    <a:pt x="18674" y="6092"/>
                  </a:cubicBezTo>
                  <a:cubicBezTo>
                    <a:pt x="16013" y="7839"/>
                    <a:pt x="10065" y="9851"/>
                    <a:pt x="6309" y="10857"/>
                  </a:cubicBezTo>
                  <a:cubicBezTo>
                    <a:pt x="2552" y="11863"/>
                    <a:pt x="987" y="11863"/>
                    <a:pt x="361" y="11598"/>
                  </a:cubicBezTo>
                  <a:cubicBezTo>
                    <a:pt x="-265" y="11333"/>
                    <a:pt x="48" y="10804"/>
                    <a:pt x="361" y="1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7944827" y="296358"/>
              <a:ext cx="132373" cy="21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32" fill="norm" stroke="1" extrusionOk="0">
                  <a:moveTo>
                    <a:pt x="871" y="629"/>
                  </a:moveTo>
                  <a:cubicBezTo>
                    <a:pt x="3271" y="4404"/>
                    <a:pt x="5671" y="8179"/>
                    <a:pt x="6699" y="11534"/>
                  </a:cubicBezTo>
                  <a:cubicBezTo>
                    <a:pt x="7728" y="14889"/>
                    <a:pt x="7385" y="17825"/>
                    <a:pt x="6356" y="19503"/>
                  </a:cubicBezTo>
                  <a:cubicBezTo>
                    <a:pt x="5328" y="21181"/>
                    <a:pt x="3613" y="21600"/>
                    <a:pt x="2413" y="21181"/>
                  </a:cubicBezTo>
                  <a:cubicBezTo>
                    <a:pt x="1213" y="20761"/>
                    <a:pt x="528" y="19503"/>
                    <a:pt x="185" y="17511"/>
                  </a:cubicBezTo>
                  <a:cubicBezTo>
                    <a:pt x="-158" y="15518"/>
                    <a:pt x="-158" y="12792"/>
                    <a:pt x="1385" y="10590"/>
                  </a:cubicBezTo>
                  <a:cubicBezTo>
                    <a:pt x="2928" y="8388"/>
                    <a:pt x="6013" y="6711"/>
                    <a:pt x="8413" y="5872"/>
                  </a:cubicBezTo>
                  <a:cubicBezTo>
                    <a:pt x="10813" y="5033"/>
                    <a:pt x="12528" y="5033"/>
                    <a:pt x="13899" y="6501"/>
                  </a:cubicBezTo>
                  <a:cubicBezTo>
                    <a:pt x="15271" y="7969"/>
                    <a:pt x="16299" y="10905"/>
                    <a:pt x="16642" y="12897"/>
                  </a:cubicBezTo>
                  <a:cubicBezTo>
                    <a:pt x="16985" y="14889"/>
                    <a:pt x="16642" y="15938"/>
                    <a:pt x="16471" y="15833"/>
                  </a:cubicBezTo>
                  <a:cubicBezTo>
                    <a:pt x="16299" y="15728"/>
                    <a:pt x="16299" y="14470"/>
                    <a:pt x="16299" y="12163"/>
                  </a:cubicBezTo>
                  <a:cubicBezTo>
                    <a:pt x="16299" y="9856"/>
                    <a:pt x="16299" y="6501"/>
                    <a:pt x="17156" y="4299"/>
                  </a:cubicBezTo>
                  <a:cubicBezTo>
                    <a:pt x="18013" y="2097"/>
                    <a:pt x="19728" y="1049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8069206" y="340808"/>
              <a:ext cx="77139" cy="13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4" h="21130" fill="norm" stroke="1" extrusionOk="0">
                  <a:moveTo>
                    <a:pt x="18707" y="0"/>
                  </a:moveTo>
                  <a:cubicBezTo>
                    <a:pt x="15937" y="327"/>
                    <a:pt x="13168" y="655"/>
                    <a:pt x="9845" y="2291"/>
                  </a:cubicBezTo>
                  <a:cubicBezTo>
                    <a:pt x="6522" y="3927"/>
                    <a:pt x="2645" y="6873"/>
                    <a:pt x="984" y="10309"/>
                  </a:cubicBezTo>
                  <a:cubicBezTo>
                    <a:pt x="-678" y="13745"/>
                    <a:pt x="-124" y="17673"/>
                    <a:pt x="1814" y="19636"/>
                  </a:cubicBezTo>
                  <a:cubicBezTo>
                    <a:pt x="3753" y="21600"/>
                    <a:pt x="7076" y="21600"/>
                    <a:pt x="10676" y="19800"/>
                  </a:cubicBezTo>
                  <a:cubicBezTo>
                    <a:pt x="14276" y="18000"/>
                    <a:pt x="18153" y="14400"/>
                    <a:pt x="19537" y="11618"/>
                  </a:cubicBezTo>
                  <a:cubicBezTo>
                    <a:pt x="20922" y="8836"/>
                    <a:pt x="19814" y="6873"/>
                    <a:pt x="18707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8140700" y="321758"/>
              <a:ext cx="114300" cy="18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4521"/>
                  </a:moveTo>
                  <a:cubicBezTo>
                    <a:pt x="1200" y="3265"/>
                    <a:pt x="2400" y="2009"/>
                    <a:pt x="5400" y="1884"/>
                  </a:cubicBezTo>
                  <a:cubicBezTo>
                    <a:pt x="8400" y="1758"/>
                    <a:pt x="13200" y="2763"/>
                    <a:pt x="16200" y="5400"/>
                  </a:cubicBezTo>
                  <a:cubicBezTo>
                    <a:pt x="19200" y="8037"/>
                    <a:pt x="20400" y="12307"/>
                    <a:pt x="20800" y="15195"/>
                  </a:cubicBezTo>
                  <a:cubicBezTo>
                    <a:pt x="21200" y="18084"/>
                    <a:pt x="20800" y="19591"/>
                    <a:pt x="19600" y="20470"/>
                  </a:cubicBezTo>
                  <a:cubicBezTo>
                    <a:pt x="18400" y="21349"/>
                    <a:pt x="16400" y="21600"/>
                    <a:pt x="14800" y="21223"/>
                  </a:cubicBezTo>
                  <a:cubicBezTo>
                    <a:pt x="13200" y="20847"/>
                    <a:pt x="12000" y="19842"/>
                    <a:pt x="12000" y="16953"/>
                  </a:cubicBezTo>
                  <a:cubicBezTo>
                    <a:pt x="12000" y="14065"/>
                    <a:pt x="13200" y="9293"/>
                    <a:pt x="15000" y="6153"/>
                  </a:cubicBezTo>
                  <a:cubicBezTo>
                    <a:pt x="16800" y="3014"/>
                    <a:pt x="19200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324849" y="302708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337550" y="448758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775699" y="277394"/>
              <a:ext cx="191218" cy="50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16" fill="norm" stroke="1" extrusionOk="0">
                  <a:moveTo>
                    <a:pt x="7748" y="6746"/>
                  </a:moveTo>
                  <a:cubicBezTo>
                    <a:pt x="6809" y="10076"/>
                    <a:pt x="5870" y="13406"/>
                    <a:pt x="5400" y="15701"/>
                  </a:cubicBezTo>
                  <a:cubicBezTo>
                    <a:pt x="4930" y="17996"/>
                    <a:pt x="4930" y="19256"/>
                    <a:pt x="4696" y="20111"/>
                  </a:cubicBezTo>
                  <a:cubicBezTo>
                    <a:pt x="4461" y="20966"/>
                    <a:pt x="3991" y="21416"/>
                    <a:pt x="3404" y="21416"/>
                  </a:cubicBezTo>
                  <a:cubicBezTo>
                    <a:pt x="2817" y="21416"/>
                    <a:pt x="2113" y="20966"/>
                    <a:pt x="1409" y="19076"/>
                  </a:cubicBezTo>
                  <a:cubicBezTo>
                    <a:pt x="704" y="17186"/>
                    <a:pt x="0" y="13856"/>
                    <a:pt x="0" y="10796"/>
                  </a:cubicBezTo>
                  <a:cubicBezTo>
                    <a:pt x="0" y="7736"/>
                    <a:pt x="704" y="4946"/>
                    <a:pt x="1761" y="3101"/>
                  </a:cubicBezTo>
                  <a:cubicBezTo>
                    <a:pt x="2817" y="1256"/>
                    <a:pt x="4226" y="356"/>
                    <a:pt x="6574" y="86"/>
                  </a:cubicBezTo>
                  <a:cubicBezTo>
                    <a:pt x="8922" y="-184"/>
                    <a:pt x="12209" y="176"/>
                    <a:pt x="15143" y="1211"/>
                  </a:cubicBezTo>
                  <a:cubicBezTo>
                    <a:pt x="18078" y="2246"/>
                    <a:pt x="20661" y="3956"/>
                    <a:pt x="21130" y="5441"/>
                  </a:cubicBezTo>
                  <a:cubicBezTo>
                    <a:pt x="21600" y="6926"/>
                    <a:pt x="19957" y="8186"/>
                    <a:pt x="17022" y="9086"/>
                  </a:cubicBezTo>
                  <a:cubicBezTo>
                    <a:pt x="14087" y="9986"/>
                    <a:pt x="9861" y="10526"/>
                    <a:pt x="6809" y="10571"/>
                  </a:cubicBezTo>
                  <a:cubicBezTo>
                    <a:pt x="3757" y="10616"/>
                    <a:pt x="1878" y="10166"/>
                    <a:pt x="0" y="9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9114065" y="321758"/>
              <a:ext cx="25853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5117" y="21600"/>
                  </a:moveTo>
                  <a:cubicBezTo>
                    <a:pt x="4239" y="21600"/>
                    <a:pt x="3361" y="21600"/>
                    <a:pt x="2483" y="21600"/>
                  </a:cubicBezTo>
                  <a:cubicBezTo>
                    <a:pt x="1605" y="21600"/>
                    <a:pt x="727" y="21600"/>
                    <a:pt x="288" y="19500"/>
                  </a:cubicBezTo>
                  <a:cubicBezTo>
                    <a:pt x="-151" y="17400"/>
                    <a:pt x="-151" y="13200"/>
                    <a:pt x="727" y="10350"/>
                  </a:cubicBezTo>
                  <a:cubicBezTo>
                    <a:pt x="1605" y="7500"/>
                    <a:pt x="3361" y="6000"/>
                    <a:pt x="5556" y="7500"/>
                  </a:cubicBezTo>
                  <a:cubicBezTo>
                    <a:pt x="7751" y="9000"/>
                    <a:pt x="10386" y="13500"/>
                    <a:pt x="12229" y="15900"/>
                  </a:cubicBezTo>
                  <a:cubicBezTo>
                    <a:pt x="14073" y="18300"/>
                    <a:pt x="15127" y="18600"/>
                    <a:pt x="16093" y="16950"/>
                  </a:cubicBezTo>
                  <a:cubicBezTo>
                    <a:pt x="17059" y="15300"/>
                    <a:pt x="17937" y="11700"/>
                    <a:pt x="18815" y="8550"/>
                  </a:cubicBezTo>
                  <a:cubicBezTo>
                    <a:pt x="19693" y="5400"/>
                    <a:pt x="20571" y="2700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9524999" y="258258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02"/>
                    <a:pt x="10080" y="1005"/>
                    <a:pt x="6480" y="3851"/>
                  </a:cubicBezTo>
                  <a:cubicBezTo>
                    <a:pt x="2880" y="6698"/>
                    <a:pt x="1440" y="11888"/>
                    <a:pt x="720" y="15237"/>
                  </a:cubicBezTo>
                  <a:cubicBezTo>
                    <a:pt x="0" y="18586"/>
                    <a:pt x="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493250" y="184174"/>
              <a:ext cx="151469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60" fill="norm" stroke="1" extrusionOk="0">
                  <a:moveTo>
                    <a:pt x="3503" y="3120"/>
                  </a:moveTo>
                  <a:cubicBezTo>
                    <a:pt x="4962" y="1920"/>
                    <a:pt x="6422" y="720"/>
                    <a:pt x="9049" y="240"/>
                  </a:cubicBezTo>
                  <a:cubicBezTo>
                    <a:pt x="11676" y="-240"/>
                    <a:pt x="15470" y="0"/>
                    <a:pt x="17951" y="960"/>
                  </a:cubicBezTo>
                  <a:cubicBezTo>
                    <a:pt x="20432" y="1920"/>
                    <a:pt x="21600" y="3600"/>
                    <a:pt x="20432" y="5100"/>
                  </a:cubicBezTo>
                  <a:cubicBezTo>
                    <a:pt x="19265" y="6600"/>
                    <a:pt x="15762" y="7920"/>
                    <a:pt x="12989" y="8700"/>
                  </a:cubicBezTo>
                  <a:cubicBezTo>
                    <a:pt x="10216" y="9480"/>
                    <a:pt x="8173" y="9720"/>
                    <a:pt x="8027" y="9900"/>
                  </a:cubicBezTo>
                  <a:cubicBezTo>
                    <a:pt x="7881" y="10080"/>
                    <a:pt x="9632" y="10200"/>
                    <a:pt x="11968" y="10620"/>
                  </a:cubicBezTo>
                  <a:cubicBezTo>
                    <a:pt x="14303" y="11040"/>
                    <a:pt x="17222" y="11760"/>
                    <a:pt x="18973" y="12960"/>
                  </a:cubicBezTo>
                  <a:cubicBezTo>
                    <a:pt x="20724" y="14160"/>
                    <a:pt x="21308" y="15840"/>
                    <a:pt x="19557" y="17280"/>
                  </a:cubicBezTo>
                  <a:cubicBezTo>
                    <a:pt x="17805" y="18720"/>
                    <a:pt x="13719" y="19920"/>
                    <a:pt x="10946" y="20580"/>
                  </a:cubicBezTo>
                  <a:cubicBezTo>
                    <a:pt x="8173" y="21240"/>
                    <a:pt x="6714" y="21360"/>
                    <a:pt x="5108" y="21360"/>
                  </a:cubicBezTo>
                  <a:cubicBezTo>
                    <a:pt x="3503" y="21360"/>
                    <a:pt x="1751" y="21240"/>
                    <a:pt x="876" y="20820"/>
                  </a:cubicBezTo>
                  <a:cubicBezTo>
                    <a:pt x="0" y="20400"/>
                    <a:pt x="0" y="19680"/>
                    <a:pt x="0" y="1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9661436" y="336637"/>
              <a:ext cx="174714" cy="17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754" fill="norm" stroke="1" extrusionOk="0">
                  <a:moveTo>
                    <a:pt x="5086" y="8124"/>
                  </a:moveTo>
                  <a:cubicBezTo>
                    <a:pt x="6647" y="8124"/>
                    <a:pt x="8209" y="8124"/>
                    <a:pt x="9510" y="7489"/>
                  </a:cubicBezTo>
                  <a:cubicBezTo>
                    <a:pt x="10811" y="6853"/>
                    <a:pt x="11852" y="5583"/>
                    <a:pt x="12503" y="4185"/>
                  </a:cubicBezTo>
                  <a:cubicBezTo>
                    <a:pt x="13153" y="2787"/>
                    <a:pt x="13414" y="1263"/>
                    <a:pt x="12893" y="500"/>
                  </a:cubicBezTo>
                  <a:cubicBezTo>
                    <a:pt x="12373" y="-262"/>
                    <a:pt x="11071" y="-262"/>
                    <a:pt x="9120" y="1263"/>
                  </a:cubicBezTo>
                  <a:cubicBezTo>
                    <a:pt x="7168" y="2787"/>
                    <a:pt x="4565" y="5837"/>
                    <a:pt x="2744" y="9267"/>
                  </a:cubicBezTo>
                  <a:cubicBezTo>
                    <a:pt x="922" y="12698"/>
                    <a:pt x="-119" y="16510"/>
                    <a:pt x="11" y="18670"/>
                  </a:cubicBezTo>
                  <a:cubicBezTo>
                    <a:pt x="141" y="20830"/>
                    <a:pt x="1442" y="21338"/>
                    <a:pt x="5216" y="20067"/>
                  </a:cubicBezTo>
                  <a:cubicBezTo>
                    <a:pt x="8989" y="18797"/>
                    <a:pt x="15235" y="15747"/>
                    <a:pt x="21481" y="12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9868495" y="142064"/>
              <a:ext cx="107355" cy="36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84" fill="norm" stroke="1" extrusionOk="0">
                  <a:moveTo>
                    <a:pt x="21481" y="112"/>
                  </a:moveTo>
                  <a:cubicBezTo>
                    <a:pt x="19363" y="-13"/>
                    <a:pt x="17246" y="-138"/>
                    <a:pt x="15552" y="361"/>
                  </a:cubicBezTo>
                  <a:cubicBezTo>
                    <a:pt x="13857" y="861"/>
                    <a:pt x="12587" y="1985"/>
                    <a:pt x="10046" y="4731"/>
                  </a:cubicBezTo>
                  <a:cubicBezTo>
                    <a:pt x="7505" y="7478"/>
                    <a:pt x="3693" y="11848"/>
                    <a:pt x="1787" y="14595"/>
                  </a:cubicBezTo>
                  <a:cubicBezTo>
                    <a:pt x="-119" y="17342"/>
                    <a:pt x="-119" y="18465"/>
                    <a:pt x="93" y="19339"/>
                  </a:cubicBezTo>
                  <a:cubicBezTo>
                    <a:pt x="305" y="20213"/>
                    <a:pt x="728" y="20838"/>
                    <a:pt x="2422" y="21150"/>
                  </a:cubicBezTo>
                  <a:cubicBezTo>
                    <a:pt x="4116" y="21462"/>
                    <a:pt x="7081" y="21462"/>
                    <a:pt x="9622" y="21150"/>
                  </a:cubicBezTo>
                  <a:cubicBezTo>
                    <a:pt x="12163" y="20838"/>
                    <a:pt x="14281" y="20213"/>
                    <a:pt x="16399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9859433" y="328108"/>
              <a:ext cx="9101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23" y="0"/>
                  </a:moveTo>
                  <a:cubicBezTo>
                    <a:pt x="2512" y="2057"/>
                    <a:pt x="0" y="4114"/>
                    <a:pt x="0" y="6686"/>
                  </a:cubicBezTo>
                  <a:cubicBezTo>
                    <a:pt x="0" y="9257"/>
                    <a:pt x="2512" y="12343"/>
                    <a:pt x="6530" y="14914"/>
                  </a:cubicBezTo>
                  <a:cubicBezTo>
                    <a:pt x="10549" y="17486"/>
                    <a:pt x="16074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9981863" y="314802"/>
              <a:ext cx="184488" cy="14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454" fill="norm" stroke="1" extrusionOk="0">
                  <a:moveTo>
                    <a:pt x="19697" y="1014"/>
                  </a:moveTo>
                  <a:cubicBezTo>
                    <a:pt x="15814" y="89"/>
                    <a:pt x="11931" y="-837"/>
                    <a:pt x="8533" y="1323"/>
                  </a:cubicBezTo>
                  <a:cubicBezTo>
                    <a:pt x="5135" y="3483"/>
                    <a:pt x="2223" y="8729"/>
                    <a:pt x="888" y="12277"/>
                  </a:cubicBezTo>
                  <a:cubicBezTo>
                    <a:pt x="-447" y="15826"/>
                    <a:pt x="-204" y="17677"/>
                    <a:pt x="1131" y="18912"/>
                  </a:cubicBezTo>
                  <a:cubicBezTo>
                    <a:pt x="2465" y="20146"/>
                    <a:pt x="4892" y="20763"/>
                    <a:pt x="7441" y="19066"/>
                  </a:cubicBezTo>
                  <a:cubicBezTo>
                    <a:pt x="9989" y="17369"/>
                    <a:pt x="12659" y="13357"/>
                    <a:pt x="14357" y="10734"/>
                  </a:cubicBezTo>
                  <a:cubicBezTo>
                    <a:pt x="16056" y="8112"/>
                    <a:pt x="16784" y="6877"/>
                    <a:pt x="17149" y="7032"/>
                  </a:cubicBezTo>
                  <a:cubicBezTo>
                    <a:pt x="17513" y="7186"/>
                    <a:pt x="17513" y="8729"/>
                    <a:pt x="18119" y="11197"/>
                  </a:cubicBezTo>
                  <a:cubicBezTo>
                    <a:pt x="18726" y="13666"/>
                    <a:pt x="19940" y="17060"/>
                    <a:pt x="21153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0242134" y="190516"/>
              <a:ext cx="146466" cy="26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29" fill="norm" stroke="1" extrusionOk="0">
                  <a:moveTo>
                    <a:pt x="21051" y="1886"/>
                  </a:moveTo>
                  <a:cubicBezTo>
                    <a:pt x="19834" y="1200"/>
                    <a:pt x="18617" y="515"/>
                    <a:pt x="17248" y="172"/>
                  </a:cubicBezTo>
                  <a:cubicBezTo>
                    <a:pt x="15879" y="-171"/>
                    <a:pt x="14358" y="-171"/>
                    <a:pt x="11468" y="1800"/>
                  </a:cubicBezTo>
                  <a:cubicBezTo>
                    <a:pt x="8578" y="3772"/>
                    <a:pt x="4319" y="7715"/>
                    <a:pt x="2037" y="10972"/>
                  </a:cubicBezTo>
                  <a:cubicBezTo>
                    <a:pt x="-245" y="14229"/>
                    <a:pt x="-549" y="16800"/>
                    <a:pt x="820" y="18600"/>
                  </a:cubicBezTo>
                  <a:cubicBezTo>
                    <a:pt x="2189" y="20400"/>
                    <a:pt x="5231" y="21429"/>
                    <a:pt x="8274" y="21429"/>
                  </a:cubicBezTo>
                  <a:cubicBezTo>
                    <a:pt x="11316" y="21429"/>
                    <a:pt x="14358" y="20400"/>
                    <a:pt x="17400" y="19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0394950" y="264608"/>
              <a:ext cx="508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840"/>
                    <a:pt x="10800" y="7680"/>
                    <a:pt x="7200" y="11280"/>
                  </a:cubicBezTo>
                  <a:cubicBezTo>
                    <a:pt x="3600" y="14880"/>
                    <a:pt x="18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0426700" y="417008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4050"/>
                    <a:pt x="17169" y="8100"/>
                    <a:pt x="13569" y="11700"/>
                  </a:cubicBezTo>
                  <a:cubicBezTo>
                    <a:pt x="9969" y="15300"/>
                    <a:pt x="4985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0604500" y="226508"/>
              <a:ext cx="44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0617200" y="213808"/>
              <a:ext cx="15472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600" fill="norm" stroke="1" extrusionOk="0">
                  <a:moveTo>
                    <a:pt x="15347" y="0"/>
                  </a:moveTo>
                  <a:cubicBezTo>
                    <a:pt x="17053" y="1440"/>
                    <a:pt x="18758" y="2880"/>
                    <a:pt x="19895" y="5400"/>
                  </a:cubicBezTo>
                  <a:cubicBezTo>
                    <a:pt x="21032" y="7920"/>
                    <a:pt x="21600" y="11520"/>
                    <a:pt x="18189" y="14400"/>
                  </a:cubicBezTo>
                  <a:cubicBezTo>
                    <a:pt x="14779" y="17280"/>
                    <a:pt x="7389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176476" y="1267908"/>
              <a:ext cx="3294925" cy="291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0" fill="norm" stroke="1" extrusionOk="0">
                  <a:moveTo>
                    <a:pt x="78" y="0"/>
                  </a:moveTo>
                  <a:cubicBezTo>
                    <a:pt x="120" y="518"/>
                    <a:pt x="161" y="1036"/>
                    <a:pt x="203" y="1554"/>
                  </a:cubicBezTo>
                  <a:cubicBezTo>
                    <a:pt x="245" y="2072"/>
                    <a:pt x="286" y="2590"/>
                    <a:pt x="335" y="3116"/>
                  </a:cubicBezTo>
                  <a:cubicBezTo>
                    <a:pt x="383" y="3642"/>
                    <a:pt x="439" y="4176"/>
                    <a:pt x="481" y="4694"/>
                  </a:cubicBezTo>
                  <a:cubicBezTo>
                    <a:pt x="522" y="5212"/>
                    <a:pt x="550" y="5714"/>
                    <a:pt x="571" y="6263"/>
                  </a:cubicBezTo>
                  <a:cubicBezTo>
                    <a:pt x="592" y="6813"/>
                    <a:pt x="605" y="7409"/>
                    <a:pt x="612" y="8022"/>
                  </a:cubicBezTo>
                  <a:cubicBezTo>
                    <a:pt x="619" y="8634"/>
                    <a:pt x="619" y="9262"/>
                    <a:pt x="619" y="9905"/>
                  </a:cubicBezTo>
                  <a:cubicBezTo>
                    <a:pt x="619" y="10549"/>
                    <a:pt x="619" y="11208"/>
                    <a:pt x="626" y="11860"/>
                  </a:cubicBezTo>
                  <a:cubicBezTo>
                    <a:pt x="633" y="12511"/>
                    <a:pt x="647" y="13155"/>
                    <a:pt x="661" y="13767"/>
                  </a:cubicBezTo>
                  <a:cubicBezTo>
                    <a:pt x="675" y="14379"/>
                    <a:pt x="689" y="14960"/>
                    <a:pt x="696" y="15588"/>
                  </a:cubicBezTo>
                  <a:cubicBezTo>
                    <a:pt x="703" y="16216"/>
                    <a:pt x="703" y="16891"/>
                    <a:pt x="661" y="17526"/>
                  </a:cubicBezTo>
                  <a:cubicBezTo>
                    <a:pt x="619" y="18162"/>
                    <a:pt x="536" y="18759"/>
                    <a:pt x="432" y="19308"/>
                  </a:cubicBezTo>
                  <a:cubicBezTo>
                    <a:pt x="328" y="19858"/>
                    <a:pt x="203" y="20360"/>
                    <a:pt x="127" y="20666"/>
                  </a:cubicBezTo>
                  <a:cubicBezTo>
                    <a:pt x="50" y="20972"/>
                    <a:pt x="23" y="21082"/>
                    <a:pt x="9" y="21184"/>
                  </a:cubicBezTo>
                  <a:cubicBezTo>
                    <a:pt x="-5" y="21286"/>
                    <a:pt x="-5" y="21380"/>
                    <a:pt x="23" y="21451"/>
                  </a:cubicBezTo>
                  <a:cubicBezTo>
                    <a:pt x="50" y="21522"/>
                    <a:pt x="106" y="21569"/>
                    <a:pt x="363" y="21584"/>
                  </a:cubicBezTo>
                  <a:cubicBezTo>
                    <a:pt x="619" y="21600"/>
                    <a:pt x="1077" y="21584"/>
                    <a:pt x="1535" y="21522"/>
                  </a:cubicBezTo>
                  <a:cubicBezTo>
                    <a:pt x="1993" y="21459"/>
                    <a:pt x="2450" y="21349"/>
                    <a:pt x="2915" y="21247"/>
                  </a:cubicBezTo>
                  <a:cubicBezTo>
                    <a:pt x="3380" y="21145"/>
                    <a:pt x="3852" y="21051"/>
                    <a:pt x="4365" y="20956"/>
                  </a:cubicBezTo>
                  <a:cubicBezTo>
                    <a:pt x="4878" y="20862"/>
                    <a:pt x="5433" y="20768"/>
                    <a:pt x="5919" y="20682"/>
                  </a:cubicBezTo>
                  <a:cubicBezTo>
                    <a:pt x="6404" y="20595"/>
                    <a:pt x="6820" y="20517"/>
                    <a:pt x="7264" y="20438"/>
                  </a:cubicBezTo>
                  <a:cubicBezTo>
                    <a:pt x="7708" y="20360"/>
                    <a:pt x="8180" y="20281"/>
                    <a:pt x="8693" y="20203"/>
                  </a:cubicBezTo>
                  <a:cubicBezTo>
                    <a:pt x="9207" y="20124"/>
                    <a:pt x="9761" y="20046"/>
                    <a:pt x="10316" y="19967"/>
                  </a:cubicBezTo>
                  <a:cubicBezTo>
                    <a:pt x="10871" y="19889"/>
                    <a:pt x="11426" y="19810"/>
                    <a:pt x="11995" y="19740"/>
                  </a:cubicBezTo>
                  <a:cubicBezTo>
                    <a:pt x="12564" y="19669"/>
                    <a:pt x="13146" y="19606"/>
                    <a:pt x="13722" y="19559"/>
                  </a:cubicBezTo>
                  <a:cubicBezTo>
                    <a:pt x="14298" y="19512"/>
                    <a:pt x="14867" y="19481"/>
                    <a:pt x="15442" y="19449"/>
                  </a:cubicBezTo>
                  <a:cubicBezTo>
                    <a:pt x="16018" y="19418"/>
                    <a:pt x="16601" y="19387"/>
                    <a:pt x="17301" y="19355"/>
                  </a:cubicBezTo>
                  <a:cubicBezTo>
                    <a:pt x="18002" y="19324"/>
                    <a:pt x="18820" y="19292"/>
                    <a:pt x="19493" y="19269"/>
                  </a:cubicBezTo>
                  <a:cubicBezTo>
                    <a:pt x="20166" y="19245"/>
                    <a:pt x="20693" y="19230"/>
                    <a:pt x="21019" y="19198"/>
                  </a:cubicBezTo>
                  <a:cubicBezTo>
                    <a:pt x="21345" y="19167"/>
                    <a:pt x="21470" y="19120"/>
                    <a:pt x="21595" y="19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9137650" y="1058358"/>
              <a:ext cx="30416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1" y="20571"/>
                    <a:pt x="722" y="19543"/>
                    <a:pt x="1142" y="18661"/>
                  </a:cubicBezTo>
                  <a:cubicBezTo>
                    <a:pt x="1563" y="17780"/>
                    <a:pt x="2044" y="17045"/>
                    <a:pt x="2555" y="16457"/>
                  </a:cubicBezTo>
                  <a:cubicBezTo>
                    <a:pt x="3066" y="15869"/>
                    <a:pt x="3608" y="15429"/>
                    <a:pt x="4156" y="14988"/>
                  </a:cubicBezTo>
                  <a:cubicBezTo>
                    <a:pt x="4705" y="14547"/>
                    <a:pt x="5261" y="14106"/>
                    <a:pt x="5862" y="13592"/>
                  </a:cubicBezTo>
                  <a:cubicBezTo>
                    <a:pt x="6463" y="13078"/>
                    <a:pt x="7110" y="12490"/>
                    <a:pt x="7673" y="11976"/>
                  </a:cubicBezTo>
                  <a:cubicBezTo>
                    <a:pt x="8237" y="11461"/>
                    <a:pt x="8718" y="11020"/>
                    <a:pt x="9222" y="10506"/>
                  </a:cubicBezTo>
                  <a:cubicBezTo>
                    <a:pt x="9725" y="9992"/>
                    <a:pt x="10251" y="9404"/>
                    <a:pt x="10770" y="8890"/>
                  </a:cubicBezTo>
                  <a:cubicBezTo>
                    <a:pt x="11289" y="8376"/>
                    <a:pt x="11800" y="7935"/>
                    <a:pt x="12303" y="7494"/>
                  </a:cubicBezTo>
                  <a:cubicBezTo>
                    <a:pt x="12807" y="7053"/>
                    <a:pt x="13303" y="6612"/>
                    <a:pt x="13806" y="6171"/>
                  </a:cubicBezTo>
                  <a:cubicBezTo>
                    <a:pt x="14310" y="5731"/>
                    <a:pt x="14821" y="5290"/>
                    <a:pt x="15422" y="4776"/>
                  </a:cubicBezTo>
                  <a:cubicBezTo>
                    <a:pt x="16023" y="4261"/>
                    <a:pt x="16715" y="3673"/>
                    <a:pt x="17436" y="3086"/>
                  </a:cubicBezTo>
                  <a:cubicBezTo>
                    <a:pt x="18158" y="2498"/>
                    <a:pt x="18909" y="1910"/>
                    <a:pt x="19608" y="1396"/>
                  </a:cubicBezTo>
                  <a:cubicBezTo>
                    <a:pt x="20307" y="882"/>
                    <a:pt x="20954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467850" y="1553658"/>
              <a:ext cx="1841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2492"/>
                    <a:pt x="5462" y="4985"/>
                    <a:pt x="9062" y="7615"/>
                  </a:cubicBezTo>
                  <a:cubicBezTo>
                    <a:pt x="12662" y="10246"/>
                    <a:pt x="17131" y="13015"/>
                    <a:pt x="19366" y="15369"/>
                  </a:cubicBezTo>
                  <a:cubicBezTo>
                    <a:pt x="21600" y="17723"/>
                    <a:pt x="216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523106" y="1528258"/>
              <a:ext cx="10984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7481" y="2267"/>
                    <a:pt x="13813" y="4533"/>
                    <a:pt x="10145" y="7800"/>
                  </a:cubicBezTo>
                  <a:cubicBezTo>
                    <a:pt x="6477" y="11067"/>
                    <a:pt x="2809" y="15333"/>
                    <a:pt x="1179" y="17800"/>
                  </a:cubicBezTo>
                  <a:cubicBezTo>
                    <a:pt x="-451" y="20267"/>
                    <a:pt x="-43" y="20933"/>
                    <a:pt x="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705719" y="1655258"/>
              <a:ext cx="206632" cy="1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94" fill="norm" stroke="1" extrusionOk="0">
                  <a:moveTo>
                    <a:pt x="4324" y="19938"/>
                  </a:moveTo>
                  <a:cubicBezTo>
                    <a:pt x="3002" y="20769"/>
                    <a:pt x="1679" y="21600"/>
                    <a:pt x="908" y="20977"/>
                  </a:cubicBezTo>
                  <a:cubicBezTo>
                    <a:pt x="136" y="20354"/>
                    <a:pt x="-84" y="18277"/>
                    <a:pt x="26" y="15162"/>
                  </a:cubicBezTo>
                  <a:cubicBezTo>
                    <a:pt x="136" y="12046"/>
                    <a:pt x="577" y="7892"/>
                    <a:pt x="1238" y="5192"/>
                  </a:cubicBezTo>
                  <a:cubicBezTo>
                    <a:pt x="1900" y="2492"/>
                    <a:pt x="2781" y="1246"/>
                    <a:pt x="4434" y="1869"/>
                  </a:cubicBezTo>
                  <a:cubicBezTo>
                    <a:pt x="6087" y="2492"/>
                    <a:pt x="8512" y="4985"/>
                    <a:pt x="11487" y="4985"/>
                  </a:cubicBezTo>
                  <a:cubicBezTo>
                    <a:pt x="14463" y="4985"/>
                    <a:pt x="17989" y="2492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0049933" y="1521908"/>
              <a:ext cx="84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59"/>
                    <a:pt x="0" y="10119"/>
                    <a:pt x="0" y="13719"/>
                  </a:cubicBezTo>
                  <a:cubicBezTo>
                    <a:pt x="0" y="17319"/>
                    <a:pt x="10800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0020959" y="1479753"/>
              <a:ext cx="155199" cy="29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088" fill="norm" stroke="1" extrusionOk="0">
                  <a:moveTo>
                    <a:pt x="774" y="5349"/>
                  </a:moveTo>
                  <a:cubicBezTo>
                    <a:pt x="486" y="4430"/>
                    <a:pt x="198" y="3511"/>
                    <a:pt x="54" y="2668"/>
                  </a:cubicBezTo>
                  <a:cubicBezTo>
                    <a:pt x="-90" y="1826"/>
                    <a:pt x="-90" y="1060"/>
                    <a:pt x="1926" y="524"/>
                  </a:cubicBezTo>
                  <a:cubicBezTo>
                    <a:pt x="3942" y="-13"/>
                    <a:pt x="7974" y="-319"/>
                    <a:pt x="11142" y="524"/>
                  </a:cubicBezTo>
                  <a:cubicBezTo>
                    <a:pt x="14310" y="1366"/>
                    <a:pt x="16614" y="3358"/>
                    <a:pt x="16902" y="5043"/>
                  </a:cubicBezTo>
                  <a:cubicBezTo>
                    <a:pt x="17190" y="6728"/>
                    <a:pt x="15462" y="8107"/>
                    <a:pt x="13590" y="9026"/>
                  </a:cubicBezTo>
                  <a:cubicBezTo>
                    <a:pt x="11718" y="9945"/>
                    <a:pt x="9702" y="10404"/>
                    <a:pt x="9558" y="10634"/>
                  </a:cubicBezTo>
                  <a:cubicBezTo>
                    <a:pt x="9414" y="10864"/>
                    <a:pt x="11142" y="10864"/>
                    <a:pt x="13446" y="11247"/>
                  </a:cubicBezTo>
                  <a:cubicBezTo>
                    <a:pt x="15750" y="11630"/>
                    <a:pt x="18630" y="12396"/>
                    <a:pt x="20070" y="13621"/>
                  </a:cubicBezTo>
                  <a:cubicBezTo>
                    <a:pt x="21510" y="14847"/>
                    <a:pt x="21510" y="16532"/>
                    <a:pt x="19782" y="17911"/>
                  </a:cubicBezTo>
                  <a:cubicBezTo>
                    <a:pt x="18054" y="19290"/>
                    <a:pt x="14598" y="20362"/>
                    <a:pt x="11862" y="20821"/>
                  </a:cubicBezTo>
                  <a:cubicBezTo>
                    <a:pt x="9126" y="21281"/>
                    <a:pt x="7110" y="21128"/>
                    <a:pt x="5958" y="20515"/>
                  </a:cubicBezTo>
                  <a:cubicBezTo>
                    <a:pt x="4806" y="19902"/>
                    <a:pt x="4518" y="18830"/>
                    <a:pt x="4230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0227779" y="1585968"/>
              <a:ext cx="141771" cy="17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822" fill="norm" stroke="1" extrusionOk="0">
                  <a:moveTo>
                    <a:pt x="8758" y="13046"/>
                  </a:moveTo>
                  <a:cubicBezTo>
                    <a:pt x="8132" y="11761"/>
                    <a:pt x="7506" y="10475"/>
                    <a:pt x="7819" y="9446"/>
                  </a:cubicBezTo>
                  <a:cubicBezTo>
                    <a:pt x="8132" y="8418"/>
                    <a:pt x="9384" y="7646"/>
                    <a:pt x="10637" y="6746"/>
                  </a:cubicBezTo>
                  <a:cubicBezTo>
                    <a:pt x="11889" y="5846"/>
                    <a:pt x="13141" y="4818"/>
                    <a:pt x="13924" y="3532"/>
                  </a:cubicBezTo>
                  <a:cubicBezTo>
                    <a:pt x="14706" y="2246"/>
                    <a:pt x="15019" y="704"/>
                    <a:pt x="14393" y="189"/>
                  </a:cubicBezTo>
                  <a:cubicBezTo>
                    <a:pt x="13767" y="-325"/>
                    <a:pt x="12202" y="189"/>
                    <a:pt x="9854" y="1989"/>
                  </a:cubicBezTo>
                  <a:cubicBezTo>
                    <a:pt x="7506" y="3789"/>
                    <a:pt x="4376" y="6875"/>
                    <a:pt x="2341" y="9961"/>
                  </a:cubicBezTo>
                  <a:cubicBezTo>
                    <a:pt x="306" y="13046"/>
                    <a:pt x="-633" y="16132"/>
                    <a:pt x="463" y="18189"/>
                  </a:cubicBezTo>
                  <a:cubicBezTo>
                    <a:pt x="1558" y="20246"/>
                    <a:pt x="4689" y="21275"/>
                    <a:pt x="8445" y="20632"/>
                  </a:cubicBezTo>
                  <a:cubicBezTo>
                    <a:pt x="12202" y="19989"/>
                    <a:pt x="16584" y="17675"/>
                    <a:pt x="20967" y="15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0394950" y="1413958"/>
              <a:ext cx="101600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13500" y="0"/>
                  </a:moveTo>
                  <a:cubicBezTo>
                    <a:pt x="9900" y="870"/>
                    <a:pt x="6300" y="1740"/>
                    <a:pt x="3825" y="4204"/>
                  </a:cubicBezTo>
                  <a:cubicBezTo>
                    <a:pt x="1350" y="6668"/>
                    <a:pt x="0" y="10728"/>
                    <a:pt x="0" y="13627"/>
                  </a:cubicBezTo>
                  <a:cubicBezTo>
                    <a:pt x="0" y="16526"/>
                    <a:pt x="1350" y="18266"/>
                    <a:pt x="4275" y="19498"/>
                  </a:cubicBezTo>
                  <a:cubicBezTo>
                    <a:pt x="7200" y="20730"/>
                    <a:pt x="11700" y="21455"/>
                    <a:pt x="14850" y="21528"/>
                  </a:cubicBezTo>
                  <a:cubicBezTo>
                    <a:pt x="18000" y="21600"/>
                    <a:pt x="19800" y="21020"/>
                    <a:pt x="2160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0388600" y="1567912"/>
              <a:ext cx="254000" cy="11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7817"/>
                  </a:moveTo>
                  <a:cubicBezTo>
                    <a:pt x="4320" y="7817"/>
                    <a:pt x="8640" y="7817"/>
                    <a:pt x="11250" y="7431"/>
                  </a:cubicBezTo>
                  <a:cubicBezTo>
                    <a:pt x="13860" y="7046"/>
                    <a:pt x="14760" y="6274"/>
                    <a:pt x="15390" y="4924"/>
                  </a:cubicBezTo>
                  <a:cubicBezTo>
                    <a:pt x="16020" y="3574"/>
                    <a:pt x="16380" y="1646"/>
                    <a:pt x="16110" y="681"/>
                  </a:cubicBezTo>
                  <a:cubicBezTo>
                    <a:pt x="15840" y="-283"/>
                    <a:pt x="14940" y="-283"/>
                    <a:pt x="13680" y="1067"/>
                  </a:cubicBezTo>
                  <a:cubicBezTo>
                    <a:pt x="12420" y="2417"/>
                    <a:pt x="10800" y="5117"/>
                    <a:pt x="9540" y="7817"/>
                  </a:cubicBezTo>
                  <a:cubicBezTo>
                    <a:pt x="8280" y="10517"/>
                    <a:pt x="7380" y="13217"/>
                    <a:pt x="7020" y="15531"/>
                  </a:cubicBezTo>
                  <a:cubicBezTo>
                    <a:pt x="6660" y="17846"/>
                    <a:pt x="6840" y="19774"/>
                    <a:pt x="7470" y="20546"/>
                  </a:cubicBezTo>
                  <a:cubicBezTo>
                    <a:pt x="8100" y="21317"/>
                    <a:pt x="9180" y="20931"/>
                    <a:pt x="10080" y="20160"/>
                  </a:cubicBezTo>
                  <a:cubicBezTo>
                    <a:pt x="10980" y="19388"/>
                    <a:pt x="11700" y="18231"/>
                    <a:pt x="12330" y="16881"/>
                  </a:cubicBezTo>
                  <a:cubicBezTo>
                    <a:pt x="12960" y="15531"/>
                    <a:pt x="13500" y="13988"/>
                    <a:pt x="14400" y="14567"/>
                  </a:cubicBezTo>
                  <a:cubicBezTo>
                    <a:pt x="15300" y="15146"/>
                    <a:pt x="16560" y="17846"/>
                    <a:pt x="17820" y="19196"/>
                  </a:cubicBezTo>
                  <a:cubicBezTo>
                    <a:pt x="19080" y="20546"/>
                    <a:pt x="20340" y="20546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680980" y="1430717"/>
              <a:ext cx="139421" cy="24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255" fill="norm" stroke="1" extrusionOk="0">
                  <a:moveTo>
                    <a:pt x="20619" y="1815"/>
                  </a:moveTo>
                  <a:cubicBezTo>
                    <a:pt x="18741" y="735"/>
                    <a:pt x="16862" y="-345"/>
                    <a:pt x="13576" y="105"/>
                  </a:cubicBezTo>
                  <a:cubicBezTo>
                    <a:pt x="10289" y="555"/>
                    <a:pt x="5593" y="2535"/>
                    <a:pt x="2776" y="5505"/>
                  </a:cubicBezTo>
                  <a:cubicBezTo>
                    <a:pt x="-42" y="8475"/>
                    <a:pt x="-981" y="12435"/>
                    <a:pt x="1210" y="15225"/>
                  </a:cubicBezTo>
                  <a:cubicBezTo>
                    <a:pt x="3402" y="18015"/>
                    <a:pt x="8723" y="19635"/>
                    <a:pt x="14045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826234" y="1485600"/>
              <a:ext cx="165616" cy="15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75" fill="norm" stroke="1" extrusionOk="0">
                  <a:moveTo>
                    <a:pt x="14831" y="9991"/>
                  </a:moveTo>
                  <a:cubicBezTo>
                    <a:pt x="14284" y="7433"/>
                    <a:pt x="13737" y="4875"/>
                    <a:pt x="12917" y="2886"/>
                  </a:cubicBezTo>
                  <a:cubicBezTo>
                    <a:pt x="12097" y="896"/>
                    <a:pt x="11003" y="-525"/>
                    <a:pt x="8952" y="186"/>
                  </a:cubicBezTo>
                  <a:cubicBezTo>
                    <a:pt x="6902" y="896"/>
                    <a:pt x="3894" y="3738"/>
                    <a:pt x="2117" y="6580"/>
                  </a:cubicBezTo>
                  <a:cubicBezTo>
                    <a:pt x="340" y="9422"/>
                    <a:pt x="-207" y="12264"/>
                    <a:pt x="66" y="14396"/>
                  </a:cubicBezTo>
                  <a:cubicBezTo>
                    <a:pt x="340" y="16528"/>
                    <a:pt x="1434" y="17949"/>
                    <a:pt x="3894" y="17807"/>
                  </a:cubicBezTo>
                  <a:cubicBezTo>
                    <a:pt x="6355" y="17664"/>
                    <a:pt x="10183" y="15959"/>
                    <a:pt x="12780" y="13828"/>
                  </a:cubicBezTo>
                  <a:cubicBezTo>
                    <a:pt x="15378" y="11696"/>
                    <a:pt x="16745" y="9138"/>
                    <a:pt x="17428" y="8570"/>
                  </a:cubicBezTo>
                  <a:cubicBezTo>
                    <a:pt x="18112" y="8001"/>
                    <a:pt x="18112" y="9422"/>
                    <a:pt x="18659" y="11838"/>
                  </a:cubicBezTo>
                  <a:cubicBezTo>
                    <a:pt x="19206" y="14254"/>
                    <a:pt x="20299" y="17664"/>
                    <a:pt x="21393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998199" y="1687008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1163299" y="1369508"/>
              <a:ext cx="139060" cy="24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61" fill="norm" stroke="1" extrusionOk="0">
                  <a:moveTo>
                    <a:pt x="13745" y="0"/>
                  </a:moveTo>
                  <a:cubicBezTo>
                    <a:pt x="11455" y="2630"/>
                    <a:pt x="9164" y="5259"/>
                    <a:pt x="7527" y="8358"/>
                  </a:cubicBezTo>
                  <a:cubicBezTo>
                    <a:pt x="5891" y="11457"/>
                    <a:pt x="4909" y="15026"/>
                    <a:pt x="4582" y="17280"/>
                  </a:cubicBezTo>
                  <a:cubicBezTo>
                    <a:pt x="4255" y="19534"/>
                    <a:pt x="4582" y="20473"/>
                    <a:pt x="5400" y="20473"/>
                  </a:cubicBezTo>
                  <a:cubicBezTo>
                    <a:pt x="6218" y="20473"/>
                    <a:pt x="7527" y="19534"/>
                    <a:pt x="9164" y="18031"/>
                  </a:cubicBezTo>
                  <a:cubicBezTo>
                    <a:pt x="10800" y="16529"/>
                    <a:pt x="12764" y="14463"/>
                    <a:pt x="14564" y="13242"/>
                  </a:cubicBezTo>
                  <a:cubicBezTo>
                    <a:pt x="16364" y="12021"/>
                    <a:pt x="18000" y="11645"/>
                    <a:pt x="19145" y="11927"/>
                  </a:cubicBezTo>
                  <a:cubicBezTo>
                    <a:pt x="20291" y="12209"/>
                    <a:pt x="20945" y="13148"/>
                    <a:pt x="21273" y="14557"/>
                  </a:cubicBezTo>
                  <a:cubicBezTo>
                    <a:pt x="21600" y="15965"/>
                    <a:pt x="21600" y="17843"/>
                    <a:pt x="21109" y="19158"/>
                  </a:cubicBezTo>
                  <a:cubicBezTo>
                    <a:pt x="20618" y="20473"/>
                    <a:pt x="19636" y="21224"/>
                    <a:pt x="16527" y="21412"/>
                  </a:cubicBezTo>
                  <a:cubicBezTo>
                    <a:pt x="13418" y="21600"/>
                    <a:pt x="8182" y="21224"/>
                    <a:pt x="5073" y="20567"/>
                  </a:cubicBezTo>
                  <a:cubicBezTo>
                    <a:pt x="1964" y="19910"/>
                    <a:pt x="982" y="18970"/>
                    <a:pt x="0" y="18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1296650" y="1353543"/>
              <a:ext cx="116417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16495" y="1094"/>
                  </a:moveTo>
                  <a:cubicBezTo>
                    <a:pt x="17673" y="514"/>
                    <a:pt x="18851" y="-66"/>
                    <a:pt x="19833" y="6"/>
                  </a:cubicBezTo>
                  <a:cubicBezTo>
                    <a:pt x="20815" y="79"/>
                    <a:pt x="21600" y="804"/>
                    <a:pt x="21600" y="3413"/>
                  </a:cubicBezTo>
                  <a:cubicBezTo>
                    <a:pt x="21600" y="6023"/>
                    <a:pt x="20815" y="10517"/>
                    <a:pt x="17084" y="13851"/>
                  </a:cubicBezTo>
                  <a:cubicBezTo>
                    <a:pt x="13353" y="17185"/>
                    <a:pt x="6676" y="19360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519038" y="2154829"/>
              <a:ext cx="97125" cy="38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81" fill="norm" stroke="1" extrusionOk="0">
                  <a:moveTo>
                    <a:pt x="20167" y="4668"/>
                  </a:moveTo>
                  <a:cubicBezTo>
                    <a:pt x="20617" y="4084"/>
                    <a:pt x="21067" y="3500"/>
                    <a:pt x="19942" y="2742"/>
                  </a:cubicBezTo>
                  <a:cubicBezTo>
                    <a:pt x="18817" y="1983"/>
                    <a:pt x="16117" y="1049"/>
                    <a:pt x="13417" y="523"/>
                  </a:cubicBezTo>
                  <a:cubicBezTo>
                    <a:pt x="10717" y="-2"/>
                    <a:pt x="8017" y="-119"/>
                    <a:pt x="5992" y="115"/>
                  </a:cubicBezTo>
                  <a:cubicBezTo>
                    <a:pt x="3967" y="348"/>
                    <a:pt x="2617" y="932"/>
                    <a:pt x="1492" y="2742"/>
                  </a:cubicBezTo>
                  <a:cubicBezTo>
                    <a:pt x="367" y="4551"/>
                    <a:pt x="-533" y="7587"/>
                    <a:pt x="367" y="10623"/>
                  </a:cubicBezTo>
                  <a:cubicBezTo>
                    <a:pt x="1267" y="13658"/>
                    <a:pt x="3967" y="16694"/>
                    <a:pt x="4867" y="18504"/>
                  </a:cubicBezTo>
                  <a:cubicBezTo>
                    <a:pt x="5767" y="20313"/>
                    <a:pt x="4867" y="20897"/>
                    <a:pt x="3967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428953" y="2370130"/>
              <a:ext cx="191298" cy="9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39" fill="norm" stroke="1" extrusionOk="0">
                  <a:moveTo>
                    <a:pt x="2906" y="21239"/>
                  </a:moveTo>
                  <a:cubicBezTo>
                    <a:pt x="1967" y="18294"/>
                    <a:pt x="1028" y="15348"/>
                    <a:pt x="441" y="12648"/>
                  </a:cubicBezTo>
                  <a:cubicBezTo>
                    <a:pt x="-146" y="9948"/>
                    <a:pt x="-381" y="7494"/>
                    <a:pt x="1262" y="5284"/>
                  </a:cubicBezTo>
                  <a:cubicBezTo>
                    <a:pt x="2906" y="3075"/>
                    <a:pt x="6428" y="1112"/>
                    <a:pt x="10067" y="375"/>
                  </a:cubicBezTo>
                  <a:cubicBezTo>
                    <a:pt x="13706" y="-361"/>
                    <a:pt x="17462" y="130"/>
                    <a:pt x="21219" y="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9613899" y="2429958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9626600" y="2449371"/>
              <a:ext cx="101600" cy="12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1600" y="1001"/>
                  </a:moveTo>
                  <a:cubicBezTo>
                    <a:pt x="19350" y="293"/>
                    <a:pt x="17100" y="-415"/>
                    <a:pt x="14175" y="293"/>
                  </a:cubicBezTo>
                  <a:cubicBezTo>
                    <a:pt x="11250" y="1001"/>
                    <a:pt x="7650" y="3126"/>
                    <a:pt x="5175" y="6844"/>
                  </a:cubicBezTo>
                  <a:cubicBezTo>
                    <a:pt x="2700" y="10562"/>
                    <a:pt x="1350" y="15874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9743016" y="2220408"/>
              <a:ext cx="8678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21086" y="0"/>
                  </a:moveTo>
                  <a:cubicBezTo>
                    <a:pt x="18000" y="0"/>
                    <a:pt x="14915" y="0"/>
                    <a:pt x="11315" y="837"/>
                  </a:cubicBezTo>
                  <a:cubicBezTo>
                    <a:pt x="7715" y="1674"/>
                    <a:pt x="3600" y="3349"/>
                    <a:pt x="1543" y="6112"/>
                  </a:cubicBezTo>
                  <a:cubicBezTo>
                    <a:pt x="-514" y="8874"/>
                    <a:pt x="-514" y="12726"/>
                    <a:pt x="1543" y="15488"/>
                  </a:cubicBezTo>
                  <a:cubicBezTo>
                    <a:pt x="3600" y="18251"/>
                    <a:pt x="7715" y="19926"/>
                    <a:pt x="11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9852997" y="2283908"/>
              <a:ext cx="135554" cy="17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90" fill="norm" stroke="1" extrusionOk="0">
                  <a:moveTo>
                    <a:pt x="2339" y="0"/>
                  </a:moveTo>
                  <a:cubicBezTo>
                    <a:pt x="4666" y="3086"/>
                    <a:pt x="6992" y="6171"/>
                    <a:pt x="7490" y="9514"/>
                  </a:cubicBezTo>
                  <a:cubicBezTo>
                    <a:pt x="7989" y="12857"/>
                    <a:pt x="6659" y="16457"/>
                    <a:pt x="5164" y="18643"/>
                  </a:cubicBezTo>
                  <a:cubicBezTo>
                    <a:pt x="3669" y="20829"/>
                    <a:pt x="2007" y="21600"/>
                    <a:pt x="1010" y="21343"/>
                  </a:cubicBezTo>
                  <a:cubicBezTo>
                    <a:pt x="13" y="21086"/>
                    <a:pt x="-319" y="19800"/>
                    <a:pt x="346" y="17100"/>
                  </a:cubicBezTo>
                  <a:cubicBezTo>
                    <a:pt x="1010" y="14400"/>
                    <a:pt x="2672" y="10286"/>
                    <a:pt x="4499" y="7586"/>
                  </a:cubicBezTo>
                  <a:cubicBezTo>
                    <a:pt x="6327" y="4886"/>
                    <a:pt x="8321" y="3600"/>
                    <a:pt x="9484" y="3600"/>
                  </a:cubicBezTo>
                  <a:cubicBezTo>
                    <a:pt x="10647" y="3600"/>
                    <a:pt x="10979" y="4886"/>
                    <a:pt x="10979" y="6686"/>
                  </a:cubicBezTo>
                  <a:cubicBezTo>
                    <a:pt x="10979" y="8486"/>
                    <a:pt x="10647" y="10800"/>
                    <a:pt x="10315" y="12600"/>
                  </a:cubicBezTo>
                  <a:cubicBezTo>
                    <a:pt x="9983" y="14400"/>
                    <a:pt x="9650" y="15686"/>
                    <a:pt x="11478" y="16457"/>
                  </a:cubicBezTo>
                  <a:cubicBezTo>
                    <a:pt x="13306" y="17229"/>
                    <a:pt x="17293" y="17486"/>
                    <a:pt x="21281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0058399" y="2207708"/>
              <a:ext cx="6890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5709" y="0"/>
                  </a:moveTo>
                  <a:cubicBezTo>
                    <a:pt x="18327" y="3684"/>
                    <a:pt x="20945" y="7367"/>
                    <a:pt x="21273" y="10465"/>
                  </a:cubicBezTo>
                  <a:cubicBezTo>
                    <a:pt x="21600" y="13563"/>
                    <a:pt x="19636" y="16074"/>
                    <a:pt x="15709" y="17833"/>
                  </a:cubicBezTo>
                  <a:cubicBezTo>
                    <a:pt x="11782" y="19591"/>
                    <a:pt x="5891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0223500" y="2296608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0186621" y="2226758"/>
              <a:ext cx="20197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9445" y="4800"/>
                    <a:pt x="17420" y="9600"/>
                    <a:pt x="14720" y="13200"/>
                  </a:cubicBezTo>
                  <a:cubicBezTo>
                    <a:pt x="12020" y="16800"/>
                    <a:pt x="8645" y="19200"/>
                    <a:pt x="6058" y="19467"/>
                  </a:cubicBezTo>
                  <a:cubicBezTo>
                    <a:pt x="3470" y="19733"/>
                    <a:pt x="1670" y="17867"/>
                    <a:pt x="770" y="16267"/>
                  </a:cubicBezTo>
                  <a:cubicBezTo>
                    <a:pt x="-130" y="14667"/>
                    <a:pt x="-130" y="13333"/>
                    <a:pt x="208" y="12133"/>
                  </a:cubicBezTo>
                  <a:cubicBezTo>
                    <a:pt x="545" y="10933"/>
                    <a:pt x="1220" y="9867"/>
                    <a:pt x="3245" y="10800"/>
                  </a:cubicBezTo>
                  <a:cubicBezTo>
                    <a:pt x="5270" y="11733"/>
                    <a:pt x="8645" y="14667"/>
                    <a:pt x="11570" y="16800"/>
                  </a:cubicBezTo>
                  <a:cubicBezTo>
                    <a:pt x="14495" y="18933"/>
                    <a:pt x="16970" y="20267"/>
                    <a:pt x="19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0750550" y="229660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0617200" y="2222524"/>
              <a:ext cx="228600" cy="21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908"/>
                  </a:moveTo>
                  <a:cubicBezTo>
                    <a:pt x="800" y="2077"/>
                    <a:pt x="1600" y="1246"/>
                    <a:pt x="3100" y="935"/>
                  </a:cubicBezTo>
                  <a:cubicBezTo>
                    <a:pt x="4600" y="623"/>
                    <a:pt x="6800" y="831"/>
                    <a:pt x="8300" y="3219"/>
                  </a:cubicBezTo>
                  <a:cubicBezTo>
                    <a:pt x="9800" y="5608"/>
                    <a:pt x="10600" y="10177"/>
                    <a:pt x="10000" y="13604"/>
                  </a:cubicBezTo>
                  <a:cubicBezTo>
                    <a:pt x="9400" y="17031"/>
                    <a:pt x="7400" y="19315"/>
                    <a:pt x="5900" y="20458"/>
                  </a:cubicBezTo>
                  <a:cubicBezTo>
                    <a:pt x="4400" y="21600"/>
                    <a:pt x="3400" y="21600"/>
                    <a:pt x="2800" y="20977"/>
                  </a:cubicBezTo>
                  <a:cubicBezTo>
                    <a:pt x="2200" y="20354"/>
                    <a:pt x="2000" y="19108"/>
                    <a:pt x="3400" y="16408"/>
                  </a:cubicBezTo>
                  <a:cubicBezTo>
                    <a:pt x="4800" y="13708"/>
                    <a:pt x="7800" y="9554"/>
                    <a:pt x="10300" y="6854"/>
                  </a:cubicBezTo>
                  <a:cubicBezTo>
                    <a:pt x="12800" y="4154"/>
                    <a:pt x="14800" y="2908"/>
                    <a:pt x="16400" y="1869"/>
                  </a:cubicBezTo>
                  <a:cubicBezTo>
                    <a:pt x="18000" y="831"/>
                    <a:pt x="19200" y="0"/>
                    <a:pt x="19400" y="0"/>
                  </a:cubicBezTo>
                  <a:cubicBezTo>
                    <a:pt x="19600" y="0"/>
                    <a:pt x="18800" y="831"/>
                    <a:pt x="17800" y="2596"/>
                  </a:cubicBezTo>
                  <a:cubicBezTo>
                    <a:pt x="16800" y="4362"/>
                    <a:pt x="15600" y="7062"/>
                    <a:pt x="15000" y="9450"/>
                  </a:cubicBezTo>
                  <a:cubicBezTo>
                    <a:pt x="14400" y="11838"/>
                    <a:pt x="14400" y="13915"/>
                    <a:pt x="15600" y="14850"/>
                  </a:cubicBezTo>
                  <a:cubicBezTo>
                    <a:pt x="16800" y="15785"/>
                    <a:pt x="19200" y="15577"/>
                    <a:pt x="21600" y="15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0764429" y="2012181"/>
              <a:ext cx="151221" cy="10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974" fill="norm" stroke="1" extrusionOk="0">
                  <a:moveTo>
                    <a:pt x="12433" y="5858"/>
                  </a:moveTo>
                  <a:cubicBezTo>
                    <a:pt x="12133" y="3820"/>
                    <a:pt x="11833" y="1783"/>
                    <a:pt x="10933" y="764"/>
                  </a:cubicBezTo>
                  <a:cubicBezTo>
                    <a:pt x="10033" y="-255"/>
                    <a:pt x="8533" y="-255"/>
                    <a:pt x="7183" y="764"/>
                  </a:cubicBezTo>
                  <a:cubicBezTo>
                    <a:pt x="5833" y="1783"/>
                    <a:pt x="4633" y="3820"/>
                    <a:pt x="3433" y="6470"/>
                  </a:cubicBezTo>
                  <a:cubicBezTo>
                    <a:pt x="2233" y="9119"/>
                    <a:pt x="1033" y="12379"/>
                    <a:pt x="433" y="15028"/>
                  </a:cubicBezTo>
                  <a:cubicBezTo>
                    <a:pt x="-167" y="17677"/>
                    <a:pt x="-167" y="19715"/>
                    <a:pt x="583" y="20530"/>
                  </a:cubicBezTo>
                  <a:cubicBezTo>
                    <a:pt x="1333" y="21345"/>
                    <a:pt x="2833" y="20937"/>
                    <a:pt x="4183" y="20122"/>
                  </a:cubicBezTo>
                  <a:cubicBezTo>
                    <a:pt x="5533" y="19307"/>
                    <a:pt x="6733" y="18085"/>
                    <a:pt x="8233" y="15843"/>
                  </a:cubicBezTo>
                  <a:cubicBezTo>
                    <a:pt x="9733" y="13602"/>
                    <a:pt x="11533" y="10341"/>
                    <a:pt x="13033" y="10341"/>
                  </a:cubicBezTo>
                  <a:cubicBezTo>
                    <a:pt x="14533" y="10341"/>
                    <a:pt x="15733" y="13602"/>
                    <a:pt x="17083" y="15436"/>
                  </a:cubicBezTo>
                  <a:cubicBezTo>
                    <a:pt x="18433" y="17270"/>
                    <a:pt x="19933" y="17677"/>
                    <a:pt x="21433" y="1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0928350" y="2061658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1061700" y="1991808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80"/>
                    <a:pt x="0" y="9360"/>
                    <a:pt x="0" y="12960"/>
                  </a:cubicBezTo>
                  <a:cubicBezTo>
                    <a:pt x="0" y="16560"/>
                    <a:pt x="10800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1264900" y="2302958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1435218" y="2171724"/>
              <a:ext cx="90033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1763"/>
                  </a:moveTo>
                  <a:cubicBezTo>
                    <a:pt x="18854" y="882"/>
                    <a:pt x="16343" y="0"/>
                    <a:pt x="13831" y="0"/>
                  </a:cubicBezTo>
                  <a:cubicBezTo>
                    <a:pt x="11319" y="0"/>
                    <a:pt x="8808" y="882"/>
                    <a:pt x="6045" y="3416"/>
                  </a:cubicBezTo>
                  <a:cubicBezTo>
                    <a:pt x="3282" y="5951"/>
                    <a:pt x="268" y="10139"/>
                    <a:pt x="17" y="13335"/>
                  </a:cubicBezTo>
                  <a:cubicBezTo>
                    <a:pt x="-234" y="16531"/>
                    <a:pt x="2278" y="18735"/>
                    <a:pt x="5543" y="19947"/>
                  </a:cubicBezTo>
                  <a:cubicBezTo>
                    <a:pt x="8808" y="21159"/>
                    <a:pt x="12826" y="21380"/>
                    <a:pt x="168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1598772" y="2214058"/>
              <a:ext cx="2172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945"/>
                    <a:pt x="4448" y="5891"/>
                    <a:pt x="1502" y="9491"/>
                  </a:cubicBezTo>
                  <a:cubicBezTo>
                    <a:pt x="-1443" y="13091"/>
                    <a:pt x="521" y="1734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1658599" y="2252158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1781875" y="2171724"/>
              <a:ext cx="156126" cy="16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81" fill="norm" stroke="1" extrusionOk="0">
                  <a:moveTo>
                    <a:pt x="3099" y="2160"/>
                  </a:moveTo>
                  <a:cubicBezTo>
                    <a:pt x="3963" y="1080"/>
                    <a:pt x="4827" y="0"/>
                    <a:pt x="6123" y="0"/>
                  </a:cubicBezTo>
                  <a:cubicBezTo>
                    <a:pt x="7419" y="0"/>
                    <a:pt x="9147" y="1080"/>
                    <a:pt x="10443" y="3240"/>
                  </a:cubicBezTo>
                  <a:cubicBezTo>
                    <a:pt x="11739" y="5400"/>
                    <a:pt x="12603" y="8640"/>
                    <a:pt x="12027" y="11610"/>
                  </a:cubicBezTo>
                  <a:cubicBezTo>
                    <a:pt x="11451" y="14580"/>
                    <a:pt x="9435" y="17280"/>
                    <a:pt x="7131" y="19035"/>
                  </a:cubicBezTo>
                  <a:cubicBezTo>
                    <a:pt x="4827" y="20790"/>
                    <a:pt x="2235" y="21600"/>
                    <a:pt x="939" y="21330"/>
                  </a:cubicBezTo>
                  <a:cubicBezTo>
                    <a:pt x="-357" y="21060"/>
                    <a:pt x="-357" y="19710"/>
                    <a:pt x="1227" y="16740"/>
                  </a:cubicBezTo>
                  <a:cubicBezTo>
                    <a:pt x="2811" y="13770"/>
                    <a:pt x="5979" y="9180"/>
                    <a:pt x="8139" y="6480"/>
                  </a:cubicBezTo>
                  <a:cubicBezTo>
                    <a:pt x="10299" y="3780"/>
                    <a:pt x="11451" y="2970"/>
                    <a:pt x="12603" y="2160"/>
                  </a:cubicBezTo>
                  <a:cubicBezTo>
                    <a:pt x="13755" y="1350"/>
                    <a:pt x="14907" y="540"/>
                    <a:pt x="14907" y="1350"/>
                  </a:cubicBezTo>
                  <a:cubicBezTo>
                    <a:pt x="14907" y="2160"/>
                    <a:pt x="13755" y="4590"/>
                    <a:pt x="13179" y="6480"/>
                  </a:cubicBezTo>
                  <a:cubicBezTo>
                    <a:pt x="12603" y="8370"/>
                    <a:pt x="12603" y="9720"/>
                    <a:pt x="13179" y="11205"/>
                  </a:cubicBezTo>
                  <a:cubicBezTo>
                    <a:pt x="13755" y="12690"/>
                    <a:pt x="14907" y="14310"/>
                    <a:pt x="16347" y="14985"/>
                  </a:cubicBezTo>
                  <a:cubicBezTo>
                    <a:pt x="17787" y="15660"/>
                    <a:pt x="19515" y="15390"/>
                    <a:pt x="21243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1982450" y="2106108"/>
              <a:ext cx="7306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9257" y="0"/>
                  </a:moveTo>
                  <a:cubicBezTo>
                    <a:pt x="15429" y="3138"/>
                    <a:pt x="21600" y="6277"/>
                    <a:pt x="21291" y="9692"/>
                  </a:cubicBezTo>
                  <a:cubicBezTo>
                    <a:pt x="20983" y="13108"/>
                    <a:pt x="14194" y="16800"/>
                    <a:pt x="9566" y="18831"/>
                  </a:cubicBezTo>
                  <a:cubicBezTo>
                    <a:pt x="4937" y="20862"/>
                    <a:pt x="2469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1976099" y="1852108"/>
              <a:ext cx="100659" cy="18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32" fill="norm" stroke="1" extrusionOk="0">
                  <a:moveTo>
                    <a:pt x="4050" y="0"/>
                  </a:moveTo>
                  <a:cubicBezTo>
                    <a:pt x="4950" y="5040"/>
                    <a:pt x="5850" y="10080"/>
                    <a:pt x="6300" y="13560"/>
                  </a:cubicBezTo>
                  <a:cubicBezTo>
                    <a:pt x="6750" y="17040"/>
                    <a:pt x="6750" y="18960"/>
                    <a:pt x="6975" y="19080"/>
                  </a:cubicBezTo>
                  <a:cubicBezTo>
                    <a:pt x="7200" y="19200"/>
                    <a:pt x="7650" y="17520"/>
                    <a:pt x="8100" y="16080"/>
                  </a:cubicBezTo>
                  <a:cubicBezTo>
                    <a:pt x="8550" y="14640"/>
                    <a:pt x="9000" y="13440"/>
                    <a:pt x="9675" y="12240"/>
                  </a:cubicBezTo>
                  <a:cubicBezTo>
                    <a:pt x="10350" y="11040"/>
                    <a:pt x="11250" y="9840"/>
                    <a:pt x="12825" y="9120"/>
                  </a:cubicBezTo>
                  <a:cubicBezTo>
                    <a:pt x="14400" y="8400"/>
                    <a:pt x="16650" y="8160"/>
                    <a:pt x="18450" y="9000"/>
                  </a:cubicBezTo>
                  <a:cubicBezTo>
                    <a:pt x="20250" y="9840"/>
                    <a:pt x="21600" y="11760"/>
                    <a:pt x="21375" y="13800"/>
                  </a:cubicBezTo>
                  <a:cubicBezTo>
                    <a:pt x="21150" y="15840"/>
                    <a:pt x="19350" y="18000"/>
                    <a:pt x="17325" y="19440"/>
                  </a:cubicBezTo>
                  <a:cubicBezTo>
                    <a:pt x="15300" y="20880"/>
                    <a:pt x="13050" y="21600"/>
                    <a:pt x="10125" y="21240"/>
                  </a:cubicBezTo>
                  <a:cubicBezTo>
                    <a:pt x="7200" y="20880"/>
                    <a:pt x="3600" y="19440"/>
                    <a:pt x="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2109449" y="1979108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2242800" y="1877508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9734814" y="3002466"/>
              <a:ext cx="196587" cy="34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72" fill="norm" stroke="1" extrusionOk="0">
                  <a:moveTo>
                    <a:pt x="15997" y="3493"/>
                  </a:moveTo>
                  <a:cubicBezTo>
                    <a:pt x="16694" y="2966"/>
                    <a:pt x="17390" y="2439"/>
                    <a:pt x="17623" y="1847"/>
                  </a:cubicBezTo>
                  <a:cubicBezTo>
                    <a:pt x="17855" y="1254"/>
                    <a:pt x="17623" y="596"/>
                    <a:pt x="16810" y="266"/>
                  </a:cubicBezTo>
                  <a:cubicBezTo>
                    <a:pt x="15997" y="-63"/>
                    <a:pt x="14603" y="-63"/>
                    <a:pt x="12629" y="135"/>
                  </a:cubicBezTo>
                  <a:cubicBezTo>
                    <a:pt x="10655" y="332"/>
                    <a:pt x="8100" y="727"/>
                    <a:pt x="6010" y="1649"/>
                  </a:cubicBezTo>
                  <a:cubicBezTo>
                    <a:pt x="3919" y="2571"/>
                    <a:pt x="2294" y="4020"/>
                    <a:pt x="1365" y="6522"/>
                  </a:cubicBezTo>
                  <a:cubicBezTo>
                    <a:pt x="436" y="9025"/>
                    <a:pt x="203" y="12581"/>
                    <a:pt x="87" y="14754"/>
                  </a:cubicBezTo>
                  <a:cubicBezTo>
                    <a:pt x="-29" y="16927"/>
                    <a:pt x="-29" y="17717"/>
                    <a:pt x="87" y="18574"/>
                  </a:cubicBezTo>
                  <a:cubicBezTo>
                    <a:pt x="203" y="19430"/>
                    <a:pt x="436" y="20352"/>
                    <a:pt x="1132" y="20878"/>
                  </a:cubicBezTo>
                  <a:cubicBezTo>
                    <a:pt x="1829" y="21405"/>
                    <a:pt x="2990" y="21537"/>
                    <a:pt x="6474" y="21142"/>
                  </a:cubicBezTo>
                  <a:cubicBezTo>
                    <a:pt x="9958" y="20747"/>
                    <a:pt x="15765" y="19825"/>
                    <a:pt x="21571" y="1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9740899" y="3153858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6800"/>
                    <a:pt x="6952" y="12000"/>
                    <a:pt x="10552" y="8400"/>
                  </a:cubicBezTo>
                  <a:cubicBezTo>
                    <a:pt x="14152" y="4800"/>
                    <a:pt x="1787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9995541" y="2934694"/>
              <a:ext cx="202559" cy="39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39" fill="norm" stroke="1" extrusionOk="0">
                  <a:moveTo>
                    <a:pt x="21532" y="1199"/>
                  </a:moveTo>
                  <a:cubicBezTo>
                    <a:pt x="19507" y="630"/>
                    <a:pt x="17482" y="62"/>
                    <a:pt x="14670" y="5"/>
                  </a:cubicBezTo>
                  <a:cubicBezTo>
                    <a:pt x="11857" y="-52"/>
                    <a:pt x="8257" y="403"/>
                    <a:pt x="6007" y="1255"/>
                  </a:cubicBezTo>
                  <a:cubicBezTo>
                    <a:pt x="3757" y="2108"/>
                    <a:pt x="2857" y="3359"/>
                    <a:pt x="2070" y="5916"/>
                  </a:cubicBezTo>
                  <a:cubicBezTo>
                    <a:pt x="1282" y="8474"/>
                    <a:pt x="607" y="12340"/>
                    <a:pt x="270" y="14841"/>
                  </a:cubicBezTo>
                  <a:cubicBezTo>
                    <a:pt x="-68" y="17342"/>
                    <a:pt x="-68" y="18479"/>
                    <a:pt x="157" y="19331"/>
                  </a:cubicBezTo>
                  <a:cubicBezTo>
                    <a:pt x="382" y="20184"/>
                    <a:pt x="832" y="20752"/>
                    <a:pt x="1620" y="21093"/>
                  </a:cubicBezTo>
                  <a:cubicBezTo>
                    <a:pt x="2407" y="21434"/>
                    <a:pt x="3532" y="21548"/>
                    <a:pt x="5782" y="21321"/>
                  </a:cubicBezTo>
                  <a:cubicBezTo>
                    <a:pt x="8032" y="21093"/>
                    <a:pt x="11407" y="20525"/>
                    <a:pt x="14782" y="19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0204449" y="3045908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2463"/>
                    <a:pt x="8308" y="4926"/>
                    <a:pt x="11908" y="8526"/>
                  </a:cubicBezTo>
                  <a:cubicBezTo>
                    <a:pt x="15508" y="12126"/>
                    <a:pt x="18554" y="168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0220069" y="3052258"/>
              <a:ext cx="187581" cy="24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80" fill="norm" stroke="1" extrusionOk="0">
                  <a:moveTo>
                    <a:pt x="21508" y="0"/>
                  </a:moveTo>
                  <a:cubicBezTo>
                    <a:pt x="17868" y="2066"/>
                    <a:pt x="14227" y="4132"/>
                    <a:pt x="10829" y="6762"/>
                  </a:cubicBezTo>
                  <a:cubicBezTo>
                    <a:pt x="7432" y="9391"/>
                    <a:pt x="4277" y="12584"/>
                    <a:pt x="2456" y="14650"/>
                  </a:cubicBezTo>
                  <a:cubicBezTo>
                    <a:pt x="636" y="16717"/>
                    <a:pt x="151" y="17656"/>
                    <a:pt x="29" y="18689"/>
                  </a:cubicBezTo>
                  <a:cubicBezTo>
                    <a:pt x="-92" y="19722"/>
                    <a:pt x="151" y="20849"/>
                    <a:pt x="1000" y="21224"/>
                  </a:cubicBezTo>
                  <a:cubicBezTo>
                    <a:pt x="1850" y="21600"/>
                    <a:pt x="3306" y="21224"/>
                    <a:pt x="4762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0413999" y="2928189"/>
              <a:ext cx="173568" cy="37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3434"/>
                  </a:moveTo>
                  <a:cubicBezTo>
                    <a:pt x="1580" y="2354"/>
                    <a:pt x="3161" y="1274"/>
                    <a:pt x="5927" y="674"/>
                  </a:cubicBezTo>
                  <a:cubicBezTo>
                    <a:pt x="8693" y="74"/>
                    <a:pt x="12644" y="-46"/>
                    <a:pt x="15278" y="14"/>
                  </a:cubicBezTo>
                  <a:cubicBezTo>
                    <a:pt x="17912" y="74"/>
                    <a:pt x="19229" y="314"/>
                    <a:pt x="20151" y="734"/>
                  </a:cubicBezTo>
                  <a:cubicBezTo>
                    <a:pt x="21073" y="1154"/>
                    <a:pt x="21600" y="1754"/>
                    <a:pt x="21600" y="3734"/>
                  </a:cubicBezTo>
                  <a:cubicBezTo>
                    <a:pt x="21600" y="5714"/>
                    <a:pt x="21073" y="9074"/>
                    <a:pt x="20941" y="12194"/>
                  </a:cubicBezTo>
                  <a:cubicBezTo>
                    <a:pt x="20810" y="15314"/>
                    <a:pt x="21073" y="18194"/>
                    <a:pt x="20151" y="19754"/>
                  </a:cubicBezTo>
                  <a:cubicBezTo>
                    <a:pt x="19229" y="21314"/>
                    <a:pt x="17122" y="21554"/>
                    <a:pt x="15541" y="21494"/>
                  </a:cubicBezTo>
                  <a:cubicBezTo>
                    <a:pt x="13961" y="21434"/>
                    <a:pt x="12907" y="21074"/>
                    <a:pt x="11854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0725150" y="3103058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0731500" y="3185608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1384618" y="2833094"/>
              <a:ext cx="235882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92" fill="norm" stroke="1" extrusionOk="0">
                  <a:moveTo>
                    <a:pt x="12127" y="8814"/>
                  </a:moveTo>
                  <a:cubicBezTo>
                    <a:pt x="12127" y="6466"/>
                    <a:pt x="12127" y="4118"/>
                    <a:pt x="11840" y="2475"/>
                  </a:cubicBezTo>
                  <a:cubicBezTo>
                    <a:pt x="11553" y="831"/>
                    <a:pt x="10980" y="-108"/>
                    <a:pt x="9546" y="9"/>
                  </a:cubicBezTo>
                  <a:cubicBezTo>
                    <a:pt x="8113" y="127"/>
                    <a:pt x="5819" y="1301"/>
                    <a:pt x="4098" y="2944"/>
                  </a:cubicBezTo>
                  <a:cubicBezTo>
                    <a:pt x="2378" y="4588"/>
                    <a:pt x="1231" y="6701"/>
                    <a:pt x="562" y="8462"/>
                  </a:cubicBezTo>
                  <a:cubicBezTo>
                    <a:pt x="-107" y="10222"/>
                    <a:pt x="-298" y="11631"/>
                    <a:pt x="658" y="12688"/>
                  </a:cubicBezTo>
                  <a:cubicBezTo>
                    <a:pt x="1614" y="13744"/>
                    <a:pt x="3716" y="14449"/>
                    <a:pt x="5723" y="13744"/>
                  </a:cubicBezTo>
                  <a:cubicBezTo>
                    <a:pt x="7730" y="13040"/>
                    <a:pt x="9642" y="10927"/>
                    <a:pt x="10789" y="9283"/>
                  </a:cubicBezTo>
                  <a:cubicBezTo>
                    <a:pt x="11936" y="7640"/>
                    <a:pt x="12318" y="6466"/>
                    <a:pt x="12605" y="6466"/>
                  </a:cubicBezTo>
                  <a:cubicBezTo>
                    <a:pt x="12891" y="6466"/>
                    <a:pt x="13083" y="7640"/>
                    <a:pt x="13369" y="9401"/>
                  </a:cubicBezTo>
                  <a:cubicBezTo>
                    <a:pt x="13656" y="11162"/>
                    <a:pt x="14038" y="13509"/>
                    <a:pt x="15376" y="15622"/>
                  </a:cubicBezTo>
                  <a:cubicBezTo>
                    <a:pt x="16714" y="17735"/>
                    <a:pt x="19008" y="19614"/>
                    <a:pt x="21302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1195049" y="3090358"/>
              <a:ext cx="730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4" y="16457"/>
                    <a:pt x="4508" y="11314"/>
                    <a:pt x="6856" y="8743"/>
                  </a:cubicBezTo>
                  <a:cubicBezTo>
                    <a:pt x="9203" y="6171"/>
                    <a:pt x="11645" y="6171"/>
                    <a:pt x="14118" y="5143"/>
                  </a:cubicBezTo>
                  <a:cubicBezTo>
                    <a:pt x="16591" y="4114"/>
                    <a:pt x="1909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1222162" y="3326779"/>
              <a:ext cx="220538" cy="8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749" fill="norm" stroke="1" extrusionOk="0">
                  <a:moveTo>
                    <a:pt x="14645" y="10200"/>
                  </a:moveTo>
                  <a:cubicBezTo>
                    <a:pt x="14234" y="7186"/>
                    <a:pt x="13823" y="4172"/>
                    <a:pt x="12074" y="2163"/>
                  </a:cubicBezTo>
                  <a:cubicBezTo>
                    <a:pt x="10325" y="154"/>
                    <a:pt x="7240" y="-851"/>
                    <a:pt x="4977" y="907"/>
                  </a:cubicBezTo>
                  <a:cubicBezTo>
                    <a:pt x="2714" y="2665"/>
                    <a:pt x="1274" y="7186"/>
                    <a:pt x="554" y="10702"/>
                  </a:cubicBezTo>
                  <a:cubicBezTo>
                    <a:pt x="-166" y="14219"/>
                    <a:pt x="-166" y="16730"/>
                    <a:pt x="451" y="18237"/>
                  </a:cubicBezTo>
                  <a:cubicBezTo>
                    <a:pt x="1068" y="19744"/>
                    <a:pt x="2303" y="20247"/>
                    <a:pt x="3948" y="19744"/>
                  </a:cubicBezTo>
                  <a:cubicBezTo>
                    <a:pt x="5594" y="19242"/>
                    <a:pt x="7651" y="17735"/>
                    <a:pt x="9091" y="16228"/>
                  </a:cubicBezTo>
                  <a:cubicBezTo>
                    <a:pt x="10531" y="14721"/>
                    <a:pt x="11354" y="13214"/>
                    <a:pt x="12177" y="11456"/>
                  </a:cubicBezTo>
                  <a:cubicBezTo>
                    <a:pt x="13000" y="9698"/>
                    <a:pt x="13823" y="7689"/>
                    <a:pt x="14440" y="7940"/>
                  </a:cubicBezTo>
                  <a:cubicBezTo>
                    <a:pt x="15057" y="8191"/>
                    <a:pt x="15468" y="10702"/>
                    <a:pt x="16600" y="13214"/>
                  </a:cubicBezTo>
                  <a:cubicBezTo>
                    <a:pt x="17731" y="15726"/>
                    <a:pt x="19583" y="18237"/>
                    <a:pt x="21434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1512550" y="3382458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1593877" y="3350708"/>
              <a:ext cx="45674" cy="15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85" fill="norm" stroke="1" extrusionOk="0">
                  <a:moveTo>
                    <a:pt x="3512" y="0"/>
                  </a:moveTo>
                  <a:cubicBezTo>
                    <a:pt x="1549" y="6130"/>
                    <a:pt x="-415" y="12259"/>
                    <a:pt x="76" y="15908"/>
                  </a:cubicBezTo>
                  <a:cubicBezTo>
                    <a:pt x="567" y="19557"/>
                    <a:pt x="3512" y="20724"/>
                    <a:pt x="7440" y="21162"/>
                  </a:cubicBezTo>
                  <a:cubicBezTo>
                    <a:pt x="11367" y="21600"/>
                    <a:pt x="16276" y="21308"/>
                    <a:pt x="21185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1683999" y="3204658"/>
              <a:ext cx="145140" cy="26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28" fill="norm" stroke="1" extrusionOk="0">
                  <a:moveTo>
                    <a:pt x="9391" y="0"/>
                  </a:moveTo>
                  <a:cubicBezTo>
                    <a:pt x="7826" y="3912"/>
                    <a:pt x="6261" y="7824"/>
                    <a:pt x="5165" y="10885"/>
                  </a:cubicBezTo>
                  <a:cubicBezTo>
                    <a:pt x="4070" y="13946"/>
                    <a:pt x="3443" y="16157"/>
                    <a:pt x="3130" y="17688"/>
                  </a:cubicBezTo>
                  <a:cubicBezTo>
                    <a:pt x="2817" y="19219"/>
                    <a:pt x="2817" y="20069"/>
                    <a:pt x="3287" y="20154"/>
                  </a:cubicBezTo>
                  <a:cubicBezTo>
                    <a:pt x="3757" y="20239"/>
                    <a:pt x="4696" y="19559"/>
                    <a:pt x="6261" y="18454"/>
                  </a:cubicBezTo>
                  <a:cubicBezTo>
                    <a:pt x="7826" y="17348"/>
                    <a:pt x="10017" y="15817"/>
                    <a:pt x="11739" y="14797"/>
                  </a:cubicBezTo>
                  <a:cubicBezTo>
                    <a:pt x="13461" y="13776"/>
                    <a:pt x="14713" y="13266"/>
                    <a:pt x="15809" y="13351"/>
                  </a:cubicBezTo>
                  <a:cubicBezTo>
                    <a:pt x="16904" y="13436"/>
                    <a:pt x="17843" y="14117"/>
                    <a:pt x="18783" y="14967"/>
                  </a:cubicBezTo>
                  <a:cubicBezTo>
                    <a:pt x="19722" y="15817"/>
                    <a:pt x="20661" y="16838"/>
                    <a:pt x="21130" y="17773"/>
                  </a:cubicBezTo>
                  <a:cubicBezTo>
                    <a:pt x="21600" y="18709"/>
                    <a:pt x="21600" y="19559"/>
                    <a:pt x="20974" y="20239"/>
                  </a:cubicBezTo>
                  <a:cubicBezTo>
                    <a:pt x="20348" y="20920"/>
                    <a:pt x="19096" y="21430"/>
                    <a:pt x="15496" y="21515"/>
                  </a:cubicBezTo>
                  <a:cubicBezTo>
                    <a:pt x="11896" y="21600"/>
                    <a:pt x="5948" y="21260"/>
                    <a:pt x="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92905" y="1501465"/>
              <a:ext cx="113596" cy="52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83" fill="norm" stroke="1" extrusionOk="0">
                  <a:moveTo>
                    <a:pt x="21076" y="6067"/>
                  </a:moveTo>
                  <a:cubicBezTo>
                    <a:pt x="20683" y="4499"/>
                    <a:pt x="20291" y="2931"/>
                    <a:pt x="19112" y="1886"/>
                  </a:cubicBezTo>
                  <a:cubicBezTo>
                    <a:pt x="17934" y="841"/>
                    <a:pt x="15971" y="318"/>
                    <a:pt x="13811" y="101"/>
                  </a:cubicBezTo>
                  <a:cubicBezTo>
                    <a:pt x="11651" y="-117"/>
                    <a:pt x="9294" y="-30"/>
                    <a:pt x="6741" y="841"/>
                  </a:cubicBezTo>
                  <a:cubicBezTo>
                    <a:pt x="4189" y="1712"/>
                    <a:pt x="1440" y="3367"/>
                    <a:pt x="458" y="5675"/>
                  </a:cubicBezTo>
                  <a:cubicBezTo>
                    <a:pt x="-524" y="7983"/>
                    <a:pt x="261" y="10944"/>
                    <a:pt x="1047" y="13688"/>
                  </a:cubicBezTo>
                  <a:cubicBezTo>
                    <a:pt x="1832" y="16431"/>
                    <a:pt x="2618" y="18957"/>
                    <a:pt x="3403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026022" y="1814008"/>
              <a:ext cx="23127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49" y="21600"/>
                  </a:moveTo>
                  <a:cubicBezTo>
                    <a:pt x="52" y="18947"/>
                    <a:pt x="-144" y="16295"/>
                    <a:pt x="151" y="14211"/>
                  </a:cubicBezTo>
                  <a:cubicBezTo>
                    <a:pt x="445" y="12126"/>
                    <a:pt x="1231" y="10611"/>
                    <a:pt x="4863" y="8337"/>
                  </a:cubicBezTo>
                  <a:cubicBezTo>
                    <a:pt x="8496" y="6063"/>
                    <a:pt x="14976" y="3032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337536" y="1581047"/>
              <a:ext cx="154715" cy="44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505" fill="norm" stroke="1" extrusionOk="0">
                  <a:moveTo>
                    <a:pt x="20774" y="1122"/>
                  </a:moveTo>
                  <a:cubicBezTo>
                    <a:pt x="19921" y="716"/>
                    <a:pt x="19069" y="311"/>
                    <a:pt x="17648" y="108"/>
                  </a:cubicBezTo>
                  <a:cubicBezTo>
                    <a:pt x="16227" y="-95"/>
                    <a:pt x="14237" y="-95"/>
                    <a:pt x="11253" y="868"/>
                  </a:cubicBezTo>
                  <a:cubicBezTo>
                    <a:pt x="8269" y="1832"/>
                    <a:pt x="4290" y="3759"/>
                    <a:pt x="2016" y="6294"/>
                  </a:cubicBezTo>
                  <a:cubicBezTo>
                    <a:pt x="-258" y="8829"/>
                    <a:pt x="-826" y="11973"/>
                    <a:pt x="1448" y="14609"/>
                  </a:cubicBezTo>
                  <a:cubicBezTo>
                    <a:pt x="3721" y="17246"/>
                    <a:pt x="8837" y="19375"/>
                    <a:pt x="11821" y="20440"/>
                  </a:cubicBezTo>
                  <a:cubicBezTo>
                    <a:pt x="14806" y="21505"/>
                    <a:pt x="15658" y="21505"/>
                    <a:pt x="16511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606550" y="1712399"/>
              <a:ext cx="106068" cy="48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62" fill="norm" stroke="1" extrusionOk="0">
                  <a:moveTo>
                    <a:pt x="2541" y="3086"/>
                  </a:moveTo>
                  <a:cubicBezTo>
                    <a:pt x="2541" y="7013"/>
                    <a:pt x="2541" y="10941"/>
                    <a:pt x="2541" y="13793"/>
                  </a:cubicBezTo>
                  <a:cubicBezTo>
                    <a:pt x="2541" y="16645"/>
                    <a:pt x="2541" y="18421"/>
                    <a:pt x="2329" y="19637"/>
                  </a:cubicBezTo>
                  <a:cubicBezTo>
                    <a:pt x="2118" y="20852"/>
                    <a:pt x="1694" y="21507"/>
                    <a:pt x="1482" y="21460"/>
                  </a:cubicBezTo>
                  <a:cubicBezTo>
                    <a:pt x="1271" y="21413"/>
                    <a:pt x="1271" y="20665"/>
                    <a:pt x="1482" y="18421"/>
                  </a:cubicBezTo>
                  <a:cubicBezTo>
                    <a:pt x="1694" y="16177"/>
                    <a:pt x="2118" y="12437"/>
                    <a:pt x="2753" y="9398"/>
                  </a:cubicBezTo>
                  <a:cubicBezTo>
                    <a:pt x="3388" y="6359"/>
                    <a:pt x="4235" y="4021"/>
                    <a:pt x="5082" y="2619"/>
                  </a:cubicBezTo>
                  <a:cubicBezTo>
                    <a:pt x="5929" y="1216"/>
                    <a:pt x="6776" y="749"/>
                    <a:pt x="8259" y="421"/>
                  </a:cubicBezTo>
                  <a:cubicBezTo>
                    <a:pt x="9741" y="94"/>
                    <a:pt x="11859" y="-93"/>
                    <a:pt x="13341" y="47"/>
                  </a:cubicBezTo>
                  <a:cubicBezTo>
                    <a:pt x="14824" y="188"/>
                    <a:pt x="15671" y="655"/>
                    <a:pt x="17365" y="1917"/>
                  </a:cubicBezTo>
                  <a:cubicBezTo>
                    <a:pt x="19059" y="3180"/>
                    <a:pt x="21600" y="5237"/>
                    <a:pt x="21176" y="6733"/>
                  </a:cubicBezTo>
                  <a:cubicBezTo>
                    <a:pt x="20753" y="8229"/>
                    <a:pt x="17365" y="9164"/>
                    <a:pt x="13341" y="9632"/>
                  </a:cubicBezTo>
                  <a:cubicBezTo>
                    <a:pt x="9318" y="10099"/>
                    <a:pt x="4659" y="10099"/>
                    <a:pt x="0" y="1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974850" y="1490158"/>
              <a:ext cx="6351" cy="53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7200" y="3317"/>
                    <a:pt x="14400" y="6633"/>
                    <a:pt x="18000" y="9780"/>
                  </a:cubicBezTo>
                  <a:cubicBezTo>
                    <a:pt x="21600" y="12926"/>
                    <a:pt x="21600" y="15902"/>
                    <a:pt x="18000" y="17646"/>
                  </a:cubicBezTo>
                  <a:cubicBezTo>
                    <a:pt x="14400" y="19389"/>
                    <a:pt x="7200" y="19899"/>
                    <a:pt x="3600" y="20367"/>
                  </a:cubicBezTo>
                  <a:cubicBezTo>
                    <a:pt x="0" y="20835"/>
                    <a:pt x="0" y="21260"/>
                    <a:pt x="3600" y="21430"/>
                  </a:cubicBezTo>
                  <a:cubicBezTo>
                    <a:pt x="7200" y="21600"/>
                    <a:pt x="14400" y="21515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095499" y="1661608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91"/>
                    <a:pt x="0" y="8182"/>
                    <a:pt x="0" y="11782"/>
                  </a:cubicBezTo>
                  <a:cubicBezTo>
                    <a:pt x="0" y="15382"/>
                    <a:pt x="10800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082800" y="1591319"/>
              <a:ext cx="141112" cy="36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166" fill="norm" stroke="1" extrusionOk="0">
                  <a:moveTo>
                    <a:pt x="3757" y="3377"/>
                  </a:moveTo>
                  <a:cubicBezTo>
                    <a:pt x="4383" y="2260"/>
                    <a:pt x="5009" y="1143"/>
                    <a:pt x="6261" y="522"/>
                  </a:cubicBezTo>
                  <a:cubicBezTo>
                    <a:pt x="7513" y="-99"/>
                    <a:pt x="9391" y="-223"/>
                    <a:pt x="11739" y="460"/>
                  </a:cubicBezTo>
                  <a:cubicBezTo>
                    <a:pt x="14087" y="1143"/>
                    <a:pt x="16904" y="2632"/>
                    <a:pt x="18783" y="5177"/>
                  </a:cubicBezTo>
                  <a:cubicBezTo>
                    <a:pt x="20661" y="7722"/>
                    <a:pt x="21600" y="11322"/>
                    <a:pt x="20191" y="14115"/>
                  </a:cubicBezTo>
                  <a:cubicBezTo>
                    <a:pt x="18783" y="16908"/>
                    <a:pt x="15026" y="18894"/>
                    <a:pt x="12209" y="20011"/>
                  </a:cubicBezTo>
                  <a:cubicBezTo>
                    <a:pt x="9391" y="21129"/>
                    <a:pt x="7513" y="21377"/>
                    <a:pt x="5635" y="21005"/>
                  </a:cubicBezTo>
                  <a:cubicBezTo>
                    <a:pt x="3757" y="20632"/>
                    <a:pt x="1878" y="19639"/>
                    <a:pt x="0" y="1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298699" y="1458408"/>
              <a:ext cx="1206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2805"/>
                    <a:pt x="11368" y="5610"/>
                    <a:pt x="15347" y="8416"/>
                  </a:cubicBezTo>
                  <a:cubicBezTo>
                    <a:pt x="19326" y="11221"/>
                    <a:pt x="21600" y="14026"/>
                    <a:pt x="21600" y="16083"/>
                  </a:cubicBezTo>
                  <a:cubicBezTo>
                    <a:pt x="21600" y="18140"/>
                    <a:pt x="19326" y="19449"/>
                    <a:pt x="15726" y="20244"/>
                  </a:cubicBezTo>
                  <a:cubicBezTo>
                    <a:pt x="12126" y="21039"/>
                    <a:pt x="7200" y="21319"/>
                    <a:pt x="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743200" y="1646464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080" y="12582"/>
                    <a:pt x="8160" y="4867"/>
                    <a:pt x="11760" y="1782"/>
                  </a:cubicBezTo>
                  <a:cubicBezTo>
                    <a:pt x="15360" y="-1304"/>
                    <a:pt x="1848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755900" y="1750508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755899" y="1871158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251199" y="1485254"/>
              <a:ext cx="174753" cy="41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28" fill="norm" stroke="1" extrusionOk="0">
                  <a:moveTo>
                    <a:pt x="4629" y="5545"/>
                  </a:moveTo>
                  <a:cubicBezTo>
                    <a:pt x="4371" y="8852"/>
                    <a:pt x="4114" y="12158"/>
                    <a:pt x="4114" y="14637"/>
                  </a:cubicBezTo>
                  <a:cubicBezTo>
                    <a:pt x="4114" y="17117"/>
                    <a:pt x="4371" y="18770"/>
                    <a:pt x="4500" y="19872"/>
                  </a:cubicBezTo>
                  <a:cubicBezTo>
                    <a:pt x="4629" y="20974"/>
                    <a:pt x="4629" y="21525"/>
                    <a:pt x="4371" y="21415"/>
                  </a:cubicBezTo>
                  <a:cubicBezTo>
                    <a:pt x="4114" y="21305"/>
                    <a:pt x="3600" y="20533"/>
                    <a:pt x="3343" y="18219"/>
                  </a:cubicBezTo>
                  <a:cubicBezTo>
                    <a:pt x="3086" y="15905"/>
                    <a:pt x="3086" y="12047"/>
                    <a:pt x="3729" y="9017"/>
                  </a:cubicBezTo>
                  <a:cubicBezTo>
                    <a:pt x="4371" y="5986"/>
                    <a:pt x="5657" y="3782"/>
                    <a:pt x="6814" y="2405"/>
                  </a:cubicBezTo>
                  <a:cubicBezTo>
                    <a:pt x="7971" y="1027"/>
                    <a:pt x="9000" y="476"/>
                    <a:pt x="10286" y="201"/>
                  </a:cubicBezTo>
                  <a:cubicBezTo>
                    <a:pt x="11571" y="-75"/>
                    <a:pt x="13114" y="-75"/>
                    <a:pt x="14271" y="256"/>
                  </a:cubicBezTo>
                  <a:cubicBezTo>
                    <a:pt x="15429" y="586"/>
                    <a:pt x="16200" y="1247"/>
                    <a:pt x="16843" y="2460"/>
                  </a:cubicBezTo>
                  <a:cubicBezTo>
                    <a:pt x="17486" y="3672"/>
                    <a:pt x="18000" y="5435"/>
                    <a:pt x="17486" y="6923"/>
                  </a:cubicBezTo>
                  <a:cubicBezTo>
                    <a:pt x="16971" y="8411"/>
                    <a:pt x="15429" y="9623"/>
                    <a:pt x="14014" y="10560"/>
                  </a:cubicBezTo>
                  <a:cubicBezTo>
                    <a:pt x="12600" y="11496"/>
                    <a:pt x="11314" y="12158"/>
                    <a:pt x="11571" y="12488"/>
                  </a:cubicBezTo>
                  <a:cubicBezTo>
                    <a:pt x="11829" y="12819"/>
                    <a:pt x="13629" y="12819"/>
                    <a:pt x="15557" y="13370"/>
                  </a:cubicBezTo>
                  <a:cubicBezTo>
                    <a:pt x="17486" y="13921"/>
                    <a:pt x="19543" y="15023"/>
                    <a:pt x="20571" y="16070"/>
                  </a:cubicBezTo>
                  <a:cubicBezTo>
                    <a:pt x="21600" y="17117"/>
                    <a:pt x="21600" y="18109"/>
                    <a:pt x="19286" y="18935"/>
                  </a:cubicBezTo>
                  <a:cubicBezTo>
                    <a:pt x="16971" y="19762"/>
                    <a:pt x="12343" y="20423"/>
                    <a:pt x="8743" y="20147"/>
                  </a:cubicBezTo>
                  <a:cubicBezTo>
                    <a:pt x="5143" y="19872"/>
                    <a:pt x="2571" y="18660"/>
                    <a:pt x="0" y="1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466756" y="1654381"/>
              <a:ext cx="209894" cy="19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590" fill="norm" stroke="1" extrusionOk="0">
                  <a:moveTo>
                    <a:pt x="3243" y="15782"/>
                  </a:moveTo>
                  <a:cubicBezTo>
                    <a:pt x="6023" y="12144"/>
                    <a:pt x="8803" y="8506"/>
                    <a:pt x="10193" y="5778"/>
                  </a:cubicBezTo>
                  <a:cubicBezTo>
                    <a:pt x="11583" y="3050"/>
                    <a:pt x="11583" y="1231"/>
                    <a:pt x="10942" y="435"/>
                  </a:cubicBezTo>
                  <a:cubicBezTo>
                    <a:pt x="10300" y="-361"/>
                    <a:pt x="9017" y="-134"/>
                    <a:pt x="7092" y="1685"/>
                  </a:cubicBezTo>
                  <a:cubicBezTo>
                    <a:pt x="5167" y="3504"/>
                    <a:pt x="2601" y="6915"/>
                    <a:pt x="1211" y="10212"/>
                  </a:cubicBezTo>
                  <a:cubicBezTo>
                    <a:pt x="-179" y="13508"/>
                    <a:pt x="-393" y="16692"/>
                    <a:pt x="676" y="18624"/>
                  </a:cubicBezTo>
                  <a:cubicBezTo>
                    <a:pt x="1746" y="20557"/>
                    <a:pt x="4098" y="21239"/>
                    <a:pt x="7734" y="19875"/>
                  </a:cubicBezTo>
                  <a:cubicBezTo>
                    <a:pt x="11369" y="18511"/>
                    <a:pt x="16288" y="15100"/>
                    <a:pt x="21207" y="11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700322" y="1422393"/>
              <a:ext cx="109678" cy="45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23" fill="norm" stroke="1" extrusionOk="0">
                  <a:moveTo>
                    <a:pt x="17450" y="2270"/>
                  </a:moveTo>
                  <a:cubicBezTo>
                    <a:pt x="17858" y="1382"/>
                    <a:pt x="18265" y="494"/>
                    <a:pt x="17450" y="149"/>
                  </a:cubicBezTo>
                  <a:cubicBezTo>
                    <a:pt x="16635" y="-196"/>
                    <a:pt x="14597" y="1"/>
                    <a:pt x="11948" y="1333"/>
                  </a:cubicBezTo>
                  <a:cubicBezTo>
                    <a:pt x="9299" y="2664"/>
                    <a:pt x="6039" y="5130"/>
                    <a:pt x="3593" y="8040"/>
                  </a:cubicBezTo>
                  <a:cubicBezTo>
                    <a:pt x="1148" y="10949"/>
                    <a:pt x="-482" y="14303"/>
                    <a:pt x="129" y="16571"/>
                  </a:cubicBezTo>
                  <a:cubicBezTo>
                    <a:pt x="741" y="18840"/>
                    <a:pt x="3593" y="20023"/>
                    <a:pt x="6243" y="20664"/>
                  </a:cubicBezTo>
                  <a:cubicBezTo>
                    <a:pt x="8892" y="21305"/>
                    <a:pt x="11337" y="21404"/>
                    <a:pt x="13782" y="20911"/>
                  </a:cubicBezTo>
                  <a:cubicBezTo>
                    <a:pt x="16227" y="20418"/>
                    <a:pt x="18673" y="19333"/>
                    <a:pt x="21118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665843" y="1687649"/>
              <a:ext cx="347357" cy="13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6" fill="norm" stroke="1" extrusionOk="0">
                  <a:moveTo>
                    <a:pt x="2239" y="1953"/>
                  </a:moveTo>
                  <a:cubicBezTo>
                    <a:pt x="1192" y="1267"/>
                    <a:pt x="145" y="582"/>
                    <a:pt x="14" y="239"/>
                  </a:cubicBezTo>
                  <a:cubicBezTo>
                    <a:pt x="-117" y="-104"/>
                    <a:pt x="668" y="-104"/>
                    <a:pt x="2959" y="410"/>
                  </a:cubicBezTo>
                  <a:cubicBezTo>
                    <a:pt x="5250" y="925"/>
                    <a:pt x="9047" y="1953"/>
                    <a:pt x="11272" y="2296"/>
                  </a:cubicBezTo>
                  <a:cubicBezTo>
                    <a:pt x="13498" y="2639"/>
                    <a:pt x="14152" y="2296"/>
                    <a:pt x="14872" y="1782"/>
                  </a:cubicBezTo>
                  <a:cubicBezTo>
                    <a:pt x="15592" y="1267"/>
                    <a:pt x="16378" y="582"/>
                    <a:pt x="16181" y="239"/>
                  </a:cubicBezTo>
                  <a:cubicBezTo>
                    <a:pt x="15985" y="-104"/>
                    <a:pt x="14807" y="-104"/>
                    <a:pt x="12908" y="1953"/>
                  </a:cubicBezTo>
                  <a:cubicBezTo>
                    <a:pt x="11010" y="4010"/>
                    <a:pt x="8392" y="8125"/>
                    <a:pt x="6821" y="10867"/>
                  </a:cubicBezTo>
                  <a:cubicBezTo>
                    <a:pt x="5250" y="13610"/>
                    <a:pt x="4727" y="14982"/>
                    <a:pt x="4661" y="16353"/>
                  </a:cubicBezTo>
                  <a:cubicBezTo>
                    <a:pt x="4596" y="17725"/>
                    <a:pt x="4988" y="19096"/>
                    <a:pt x="5970" y="19096"/>
                  </a:cubicBezTo>
                  <a:cubicBezTo>
                    <a:pt x="6952" y="19096"/>
                    <a:pt x="8523" y="17725"/>
                    <a:pt x="10159" y="15496"/>
                  </a:cubicBezTo>
                  <a:cubicBezTo>
                    <a:pt x="11796" y="13267"/>
                    <a:pt x="13498" y="10182"/>
                    <a:pt x="14676" y="8810"/>
                  </a:cubicBezTo>
                  <a:cubicBezTo>
                    <a:pt x="15854" y="7439"/>
                    <a:pt x="16508" y="7782"/>
                    <a:pt x="16967" y="9325"/>
                  </a:cubicBezTo>
                  <a:cubicBezTo>
                    <a:pt x="17425" y="10867"/>
                    <a:pt x="17687" y="13610"/>
                    <a:pt x="18407" y="15839"/>
                  </a:cubicBezTo>
                  <a:cubicBezTo>
                    <a:pt x="19127" y="18067"/>
                    <a:pt x="20305" y="19782"/>
                    <a:pt x="21483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193984" y="1459932"/>
              <a:ext cx="187517" cy="36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11" fill="norm" stroke="1" extrusionOk="0">
                  <a:moveTo>
                    <a:pt x="21028" y="3635"/>
                  </a:moveTo>
                  <a:cubicBezTo>
                    <a:pt x="20553" y="2890"/>
                    <a:pt x="20079" y="2145"/>
                    <a:pt x="19485" y="1525"/>
                  </a:cubicBezTo>
                  <a:cubicBezTo>
                    <a:pt x="18892" y="904"/>
                    <a:pt x="18180" y="408"/>
                    <a:pt x="17230" y="159"/>
                  </a:cubicBezTo>
                  <a:cubicBezTo>
                    <a:pt x="16281" y="-89"/>
                    <a:pt x="15094" y="-89"/>
                    <a:pt x="13314" y="470"/>
                  </a:cubicBezTo>
                  <a:cubicBezTo>
                    <a:pt x="11533" y="1028"/>
                    <a:pt x="9160" y="2145"/>
                    <a:pt x="6549" y="4442"/>
                  </a:cubicBezTo>
                  <a:cubicBezTo>
                    <a:pt x="3938" y="6739"/>
                    <a:pt x="1090" y="10214"/>
                    <a:pt x="259" y="13132"/>
                  </a:cubicBezTo>
                  <a:cubicBezTo>
                    <a:pt x="-572" y="16049"/>
                    <a:pt x="615" y="18408"/>
                    <a:pt x="3582" y="19711"/>
                  </a:cubicBezTo>
                  <a:cubicBezTo>
                    <a:pt x="6549" y="21014"/>
                    <a:pt x="11296" y="21263"/>
                    <a:pt x="1604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521200" y="1566358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176"/>
                    <a:pt x="10080" y="6353"/>
                    <a:pt x="6480" y="9953"/>
                  </a:cubicBezTo>
                  <a:cubicBezTo>
                    <a:pt x="2880" y="13553"/>
                    <a:pt x="1440" y="17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572000" y="1674308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650316" y="1610808"/>
              <a:ext cx="296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720"/>
                    <a:pt x="9257" y="1440"/>
                    <a:pt x="5400" y="4440"/>
                  </a:cubicBezTo>
                  <a:cubicBezTo>
                    <a:pt x="1543" y="7440"/>
                    <a:pt x="0" y="12720"/>
                    <a:pt x="0" y="15960"/>
                  </a:cubicBezTo>
                  <a:cubicBezTo>
                    <a:pt x="0" y="19200"/>
                    <a:pt x="1543" y="20400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836261" y="1534608"/>
              <a:ext cx="192940" cy="21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35" fill="norm" stroke="1" extrusionOk="0">
                  <a:moveTo>
                    <a:pt x="21401" y="0"/>
                  </a:moveTo>
                  <a:cubicBezTo>
                    <a:pt x="17879" y="415"/>
                    <a:pt x="14358" y="831"/>
                    <a:pt x="11892" y="1350"/>
                  </a:cubicBezTo>
                  <a:cubicBezTo>
                    <a:pt x="9427" y="1869"/>
                    <a:pt x="8018" y="2492"/>
                    <a:pt x="6962" y="3323"/>
                  </a:cubicBezTo>
                  <a:cubicBezTo>
                    <a:pt x="5905" y="4154"/>
                    <a:pt x="5201" y="5192"/>
                    <a:pt x="5436" y="5919"/>
                  </a:cubicBezTo>
                  <a:cubicBezTo>
                    <a:pt x="5671" y="6646"/>
                    <a:pt x="6844" y="7062"/>
                    <a:pt x="8605" y="7477"/>
                  </a:cubicBezTo>
                  <a:cubicBezTo>
                    <a:pt x="10366" y="7892"/>
                    <a:pt x="12714" y="8308"/>
                    <a:pt x="13888" y="9035"/>
                  </a:cubicBezTo>
                  <a:cubicBezTo>
                    <a:pt x="15062" y="9762"/>
                    <a:pt x="15062" y="10800"/>
                    <a:pt x="14005" y="11942"/>
                  </a:cubicBezTo>
                  <a:cubicBezTo>
                    <a:pt x="12949" y="13085"/>
                    <a:pt x="10836" y="14331"/>
                    <a:pt x="8605" y="15473"/>
                  </a:cubicBezTo>
                  <a:cubicBezTo>
                    <a:pt x="6375" y="16615"/>
                    <a:pt x="4027" y="17654"/>
                    <a:pt x="2384" y="18588"/>
                  </a:cubicBezTo>
                  <a:cubicBezTo>
                    <a:pt x="740" y="19523"/>
                    <a:pt x="-199" y="20354"/>
                    <a:pt x="36" y="20873"/>
                  </a:cubicBezTo>
                  <a:cubicBezTo>
                    <a:pt x="271" y="21392"/>
                    <a:pt x="1679" y="21600"/>
                    <a:pt x="3910" y="21288"/>
                  </a:cubicBezTo>
                  <a:cubicBezTo>
                    <a:pt x="6140" y="20977"/>
                    <a:pt x="9192" y="20146"/>
                    <a:pt x="12244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111750" y="1572708"/>
              <a:ext cx="1143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130800" y="1585408"/>
              <a:ext cx="158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635"/>
                    <a:pt x="15840" y="1271"/>
                    <a:pt x="12384" y="3600"/>
                  </a:cubicBezTo>
                  <a:cubicBezTo>
                    <a:pt x="8928" y="5929"/>
                    <a:pt x="4896" y="9953"/>
                    <a:pt x="2736" y="13235"/>
                  </a:cubicBezTo>
                  <a:cubicBezTo>
                    <a:pt x="576" y="16518"/>
                    <a:pt x="288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319183" y="1744158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372099" y="1680658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435600" y="1833058"/>
              <a:ext cx="8353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757"/>
                    <a:pt x="21600" y="7513"/>
                    <a:pt x="18514" y="11113"/>
                  </a:cubicBezTo>
                  <a:cubicBezTo>
                    <a:pt x="15429" y="14713"/>
                    <a:pt x="7714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740933" y="1673929"/>
              <a:ext cx="113767" cy="16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08" fill="norm" stroke="1" extrusionOk="0">
                  <a:moveTo>
                    <a:pt x="3499" y="858"/>
                  </a:moveTo>
                  <a:cubicBezTo>
                    <a:pt x="2699" y="6528"/>
                    <a:pt x="1899" y="12198"/>
                    <a:pt x="1299" y="15843"/>
                  </a:cubicBezTo>
                  <a:cubicBezTo>
                    <a:pt x="699" y="19488"/>
                    <a:pt x="299" y="21108"/>
                    <a:pt x="99" y="21108"/>
                  </a:cubicBezTo>
                  <a:cubicBezTo>
                    <a:pt x="-101" y="21108"/>
                    <a:pt x="-101" y="19488"/>
                    <a:pt x="1099" y="16248"/>
                  </a:cubicBezTo>
                  <a:cubicBezTo>
                    <a:pt x="2299" y="13008"/>
                    <a:pt x="4699" y="8148"/>
                    <a:pt x="6499" y="5178"/>
                  </a:cubicBezTo>
                  <a:cubicBezTo>
                    <a:pt x="8299" y="2208"/>
                    <a:pt x="9499" y="1128"/>
                    <a:pt x="11099" y="453"/>
                  </a:cubicBezTo>
                  <a:cubicBezTo>
                    <a:pt x="12699" y="-222"/>
                    <a:pt x="14699" y="-492"/>
                    <a:pt x="16499" y="2208"/>
                  </a:cubicBezTo>
                  <a:cubicBezTo>
                    <a:pt x="18299" y="4908"/>
                    <a:pt x="19899" y="10578"/>
                    <a:pt x="21499" y="16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911850" y="1737808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987486" y="1680658"/>
              <a:ext cx="1961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864"/>
                    <a:pt x="2735" y="1728"/>
                    <a:pt x="575" y="5328"/>
                  </a:cubicBezTo>
                  <a:cubicBezTo>
                    <a:pt x="-1585" y="8928"/>
                    <a:pt x="2735" y="152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045200" y="1706058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299200" y="1756858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562637" y="1615417"/>
              <a:ext cx="244563" cy="23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4" fill="norm" stroke="1" extrusionOk="0">
                  <a:moveTo>
                    <a:pt x="21515" y="1316"/>
                  </a:moveTo>
                  <a:cubicBezTo>
                    <a:pt x="20956" y="544"/>
                    <a:pt x="20398" y="-227"/>
                    <a:pt x="18349" y="62"/>
                  </a:cubicBezTo>
                  <a:cubicBezTo>
                    <a:pt x="16301" y="352"/>
                    <a:pt x="12763" y="1702"/>
                    <a:pt x="9970" y="2859"/>
                  </a:cubicBezTo>
                  <a:cubicBezTo>
                    <a:pt x="7177" y="4016"/>
                    <a:pt x="5129" y="4980"/>
                    <a:pt x="3825" y="5848"/>
                  </a:cubicBezTo>
                  <a:cubicBezTo>
                    <a:pt x="2522" y="6716"/>
                    <a:pt x="1963" y="7487"/>
                    <a:pt x="2149" y="7969"/>
                  </a:cubicBezTo>
                  <a:cubicBezTo>
                    <a:pt x="2336" y="8452"/>
                    <a:pt x="3267" y="8644"/>
                    <a:pt x="4663" y="8741"/>
                  </a:cubicBezTo>
                  <a:cubicBezTo>
                    <a:pt x="6060" y="8837"/>
                    <a:pt x="7922" y="8837"/>
                    <a:pt x="9318" y="9030"/>
                  </a:cubicBezTo>
                  <a:cubicBezTo>
                    <a:pt x="10715" y="9223"/>
                    <a:pt x="11646" y="9609"/>
                    <a:pt x="11832" y="10380"/>
                  </a:cubicBezTo>
                  <a:cubicBezTo>
                    <a:pt x="12018" y="11152"/>
                    <a:pt x="11460" y="12309"/>
                    <a:pt x="9598" y="13755"/>
                  </a:cubicBezTo>
                  <a:cubicBezTo>
                    <a:pt x="7736" y="15202"/>
                    <a:pt x="4570" y="16937"/>
                    <a:pt x="2615" y="18191"/>
                  </a:cubicBezTo>
                  <a:cubicBezTo>
                    <a:pt x="660" y="19444"/>
                    <a:pt x="-85" y="20216"/>
                    <a:pt x="8" y="20698"/>
                  </a:cubicBezTo>
                  <a:cubicBezTo>
                    <a:pt x="101" y="21180"/>
                    <a:pt x="1032" y="21373"/>
                    <a:pt x="3639" y="21180"/>
                  </a:cubicBezTo>
                  <a:cubicBezTo>
                    <a:pt x="6246" y="20987"/>
                    <a:pt x="10529" y="20409"/>
                    <a:pt x="14812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877050" y="1636208"/>
              <a:ext cx="139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4080"/>
                    <a:pt x="11782" y="8160"/>
                    <a:pt x="15382" y="11760"/>
                  </a:cubicBezTo>
                  <a:cubicBezTo>
                    <a:pt x="18982" y="15360"/>
                    <a:pt x="20291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883400" y="1610245"/>
              <a:ext cx="177800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543"/>
                  </a:moveTo>
                  <a:cubicBezTo>
                    <a:pt x="20314" y="210"/>
                    <a:pt x="19029" y="-122"/>
                    <a:pt x="17743" y="44"/>
                  </a:cubicBezTo>
                  <a:cubicBezTo>
                    <a:pt x="16457" y="210"/>
                    <a:pt x="15171" y="875"/>
                    <a:pt x="12343" y="3450"/>
                  </a:cubicBezTo>
                  <a:cubicBezTo>
                    <a:pt x="9514" y="6026"/>
                    <a:pt x="5143" y="10512"/>
                    <a:pt x="2829" y="13835"/>
                  </a:cubicBezTo>
                  <a:cubicBezTo>
                    <a:pt x="514" y="17158"/>
                    <a:pt x="257" y="19318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080250" y="1839408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156450" y="1699708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162800" y="1604458"/>
              <a:ext cx="15229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12259" y="0"/>
                  </a:moveTo>
                  <a:cubicBezTo>
                    <a:pt x="13719" y="120"/>
                    <a:pt x="15178" y="240"/>
                    <a:pt x="16638" y="1080"/>
                  </a:cubicBezTo>
                  <a:cubicBezTo>
                    <a:pt x="18097" y="1920"/>
                    <a:pt x="19557" y="3480"/>
                    <a:pt x="20432" y="5760"/>
                  </a:cubicBezTo>
                  <a:cubicBezTo>
                    <a:pt x="21308" y="8040"/>
                    <a:pt x="21600" y="11040"/>
                    <a:pt x="18097" y="13800"/>
                  </a:cubicBezTo>
                  <a:cubicBezTo>
                    <a:pt x="14595" y="16560"/>
                    <a:pt x="7297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840958" y="2582358"/>
              <a:ext cx="365792" cy="32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98" fill="norm" stroke="1" extrusionOk="0">
                  <a:moveTo>
                    <a:pt x="17356" y="0"/>
                  </a:moveTo>
                  <a:cubicBezTo>
                    <a:pt x="16860" y="3787"/>
                    <a:pt x="16363" y="7574"/>
                    <a:pt x="15246" y="10940"/>
                  </a:cubicBezTo>
                  <a:cubicBezTo>
                    <a:pt x="14129" y="14306"/>
                    <a:pt x="12391" y="17252"/>
                    <a:pt x="10281" y="19075"/>
                  </a:cubicBezTo>
                  <a:cubicBezTo>
                    <a:pt x="8170" y="20899"/>
                    <a:pt x="5687" y="21600"/>
                    <a:pt x="3887" y="21179"/>
                  </a:cubicBezTo>
                  <a:cubicBezTo>
                    <a:pt x="2087" y="20758"/>
                    <a:pt x="970" y="19216"/>
                    <a:pt x="412" y="18023"/>
                  </a:cubicBezTo>
                  <a:cubicBezTo>
                    <a:pt x="-147" y="16831"/>
                    <a:pt x="-147" y="15990"/>
                    <a:pt x="474" y="15148"/>
                  </a:cubicBezTo>
                  <a:cubicBezTo>
                    <a:pt x="1094" y="14306"/>
                    <a:pt x="2336" y="13465"/>
                    <a:pt x="4260" y="13605"/>
                  </a:cubicBezTo>
                  <a:cubicBezTo>
                    <a:pt x="6184" y="13745"/>
                    <a:pt x="8791" y="14868"/>
                    <a:pt x="11087" y="16200"/>
                  </a:cubicBezTo>
                  <a:cubicBezTo>
                    <a:pt x="13384" y="17532"/>
                    <a:pt x="15370" y="19075"/>
                    <a:pt x="17046" y="19777"/>
                  </a:cubicBezTo>
                  <a:cubicBezTo>
                    <a:pt x="18722" y="20478"/>
                    <a:pt x="20087" y="20338"/>
                    <a:pt x="21453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619500" y="2606709"/>
              <a:ext cx="212944" cy="68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00" fill="norm" stroke="1" extrusionOk="0">
                  <a:moveTo>
                    <a:pt x="0" y="7633"/>
                  </a:moveTo>
                  <a:cubicBezTo>
                    <a:pt x="839" y="9700"/>
                    <a:pt x="1678" y="11767"/>
                    <a:pt x="2412" y="13967"/>
                  </a:cubicBezTo>
                  <a:cubicBezTo>
                    <a:pt x="3146" y="16167"/>
                    <a:pt x="3775" y="18500"/>
                    <a:pt x="4089" y="19833"/>
                  </a:cubicBezTo>
                  <a:cubicBezTo>
                    <a:pt x="4404" y="21167"/>
                    <a:pt x="4404" y="21500"/>
                    <a:pt x="4299" y="21500"/>
                  </a:cubicBezTo>
                  <a:cubicBezTo>
                    <a:pt x="4194" y="21500"/>
                    <a:pt x="3984" y="21167"/>
                    <a:pt x="3670" y="19933"/>
                  </a:cubicBezTo>
                  <a:cubicBezTo>
                    <a:pt x="3355" y="18700"/>
                    <a:pt x="2936" y="16567"/>
                    <a:pt x="2517" y="14433"/>
                  </a:cubicBezTo>
                  <a:cubicBezTo>
                    <a:pt x="2097" y="12300"/>
                    <a:pt x="1678" y="10167"/>
                    <a:pt x="1783" y="7967"/>
                  </a:cubicBezTo>
                  <a:cubicBezTo>
                    <a:pt x="1887" y="5767"/>
                    <a:pt x="2517" y="3500"/>
                    <a:pt x="3565" y="2100"/>
                  </a:cubicBezTo>
                  <a:cubicBezTo>
                    <a:pt x="4614" y="700"/>
                    <a:pt x="6082" y="167"/>
                    <a:pt x="7864" y="33"/>
                  </a:cubicBezTo>
                  <a:cubicBezTo>
                    <a:pt x="9647" y="-100"/>
                    <a:pt x="11744" y="167"/>
                    <a:pt x="14155" y="900"/>
                  </a:cubicBezTo>
                  <a:cubicBezTo>
                    <a:pt x="16567" y="1633"/>
                    <a:pt x="19293" y="2833"/>
                    <a:pt x="20447" y="4133"/>
                  </a:cubicBezTo>
                  <a:cubicBezTo>
                    <a:pt x="21600" y="5433"/>
                    <a:pt x="21181" y="6833"/>
                    <a:pt x="19503" y="7900"/>
                  </a:cubicBezTo>
                  <a:cubicBezTo>
                    <a:pt x="17825" y="8967"/>
                    <a:pt x="14889" y="9700"/>
                    <a:pt x="12058" y="9933"/>
                  </a:cubicBezTo>
                  <a:cubicBezTo>
                    <a:pt x="9227" y="10167"/>
                    <a:pt x="6501" y="9900"/>
                    <a:pt x="3775" y="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875236" y="2307191"/>
              <a:ext cx="195115" cy="25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58" fill="norm" stroke="1" extrusionOk="0">
                  <a:moveTo>
                    <a:pt x="15835" y="1785"/>
                  </a:moveTo>
                  <a:cubicBezTo>
                    <a:pt x="15835" y="893"/>
                    <a:pt x="15835" y="0"/>
                    <a:pt x="15719" y="0"/>
                  </a:cubicBezTo>
                  <a:cubicBezTo>
                    <a:pt x="15603" y="0"/>
                    <a:pt x="15370" y="893"/>
                    <a:pt x="12932" y="2588"/>
                  </a:cubicBezTo>
                  <a:cubicBezTo>
                    <a:pt x="10493" y="4284"/>
                    <a:pt x="5848" y="6783"/>
                    <a:pt x="3177" y="8390"/>
                  </a:cubicBezTo>
                  <a:cubicBezTo>
                    <a:pt x="506" y="9997"/>
                    <a:pt x="-191" y="10711"/>
                    <a:pt x="41" y="11068"/>
                  </a:cubicBezTo>
                  <a:cubicBezTo>
                    <a:pt x="274" y="11425"/>
                    <a:pt x="1435" y="11425"/>
                    <a:pt x="3177" y="11336"/>
                  </a:cubicBezTo>
                  <a:cubicBezTo>
                    <a:pt x="4919" y="11246"/>
                    <a:pt x="7241" y="11068"/>
                    <a:pt x="8867" y="11246"/>
                  </a:cubicBezTo>
                  <a:cubicBezTo>
                    <a:pt x="10493" y="11425"/>
                    <a:pt x="11422" y="11960"/>
                    <a:pt x="11538" y="12674"/>
                  </a:cubicBezTo>
                  <a:cubicBezTo>
                    <a:pt x="11654" y="13388"/>
                    <a:pt x="10957" y="14281"/>
                    <a:pt x="9796" y="15263"/>
                  </a:cubicBezTo>
                  <a:cubicBezTo>
                    <a:pt x="8635" y="16245"/>
                    <a:pt x="7009" y="17316"/>
                    <a:pt x="5499" y="18208"/>
                  </a:cubicBezTo>
                  <a:cubicBezTo>
                    <a:pt x="3990" y="19101"/>
                    <a:pt x="2596" y="19815"/>
                    <a:pt x="2480" y="20440"/>
                  </a:cubicBezTo>
                  <a:cubicBezTo>
                    <a:pt x="2364" y="21064"/>
                    <a:pt x="3525" y="21600"/>
                    <a:pt x="6893" y="21243"/>
                  </a:cubicBezTo>
                  <a:cubicBezTo>
                    <a:pt x="10261" y="20886"/>
                    <a:pt x="15835" y="19636"/>
                    <a:pt x="21409" y="18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108450" y="2302958"/>
              <a:ext cx="146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1" y="5400"/>
                    <a:pt x="12522" y="10800"/>
                    <a:pt x="16122" y="14400"/>
                  </a:cubicBezTo>
                  <a:cubicBezTo>
                    <a:pt x="19722" y="18000"/>
                    <a:pt x="20661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108450" y="2272909"/>
              <a:ext cx="165100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913"/>
                  </a:moveTo>
                  <a:cubicBezTo>
                    <a:pt x="19938" y="386"/>
                    <a:pt x="18277" y="-141"/>
                    <a:pt x="17031" y="35"/>
                  </a:cubicBezTo>
                  <a:cubicBezTo>
                    <a:pt x="15785" y="210"/>
                    <a:pt x="14954" y="1088"/>
                    <a:pt x="12738" y="3810"/>
                  </a:cubicBezTo>
                  <a:cubicBezTo>
                    <a:pt x="10523" y="6532"/>
                    <a:pt x="6923" y="11098"/>
                    <a:pt x="4569" y="14347"/>
                  </a:cubicBezTo>
                  <a:cubicBezTo>
                    <a:pt x="2215" y="17596"/>
                    <a:pt x="1108" y="19527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343400" y="2442658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368800" y="2309308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628885" y="2692736"/>
              <a:ext cx="178065" cy="32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41" fill="norm" stroke="1" extrusionOk="0">
                  <a:moveTo>
                    <a:pt x="21378" y="1918"/>
                  </a:moveTo>
                  <a:cubicBezTo>
                    <a:pt x="17820" y="1087"/>
                    <a:pt x="14263" y="256"/>
                    <a:pt x="11340" y="49"/>
                  </a:cubicBezTo>
                  <a:cubicBezTo>
                    <a:pt x="8418" y="-159"/>
                    <a:pt x="6131" y="256"/>
                    <a:pt x="4098" y="2056"/>
                  </a:cubicBezTo>
                  <a:cubicBezTo>
                    <a:pt x="2065" y="3856"/>
                    <a:pt x="286" y="7041"/>
                    <a:pt x="32" y="10087"/>
                  </a:cubicBezTo>
                  <a:cubicBezTo>
                    <a:pt x="-222" y="13133"/>
                    <a:pt x="1049" y="16041"/>
                    <a:pt x="3844" y="17910"/>
                  </a:cubicBezTo>
                  <a:cubicBezTo>
                    <a:pt x="6639" y="19779"/>
                    <a:pt x="10959" y="20610"/>
                    <a:pt x="15279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876236" y="2753808"/>
              <a:ext cx="1961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81"/>
                    <a:pt x="-1585" y="8562"/>
                    <a:pt x="575" y="12162"/>
                  </a:cubicBezTo>
                  <a:cubicBezTo>
                    <a:pt x="2735" y="15762"/>
                    <a:pt x="11375" y="1868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965700" y="2891064"/>
              <a:ext cx="1714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800" y="12582"/>
                    <a:pt x="1600" y="4867"/>
                    <a:pt x="5200" y="1782"/>
                  </a:cubicBezTo>
                  <a:cubicBezTo>
                    <a:pt x="8800" y="-1304"/>
                    <a:pt x="152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266266" y="2689391"/>
              <a:ext cx="137206" cy="51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62" fill="norm" stroke="1" extrusionOk="0">
                  <a:moveTo>
                    <a:pt x="6448" y="7940"/>
                  </a:moveTo>
                  <a:cubicBezTo>
                    <a:pt x="5481" y="10750"/>
                    <a:pt x="4513" y="13560"/>
                    <a:pt x="4030" y="15667"/>
                  </a:cubicBezTo>
                  <a:cubicBezTo>
                    <a:pt x="3546" y="17774"/>
                    <a:pt x="3546" y="19179"/>
                    <a:pt x="3385" y="20101"/>
                  </a:cubicBezTo>
                  <a:cubicBezTo>
                    <a:pt x="3224" y="21023"/>
                    <a:pt x="2901" y="21462"/>
                    <a:pt x="2418" y="21462"/>
                  </a:cubicBezTo>
                  <a:cubicBezTo>
                    <a:pt x="1934" y="21462"/>
                    <a:pt x="1290" y="21023"/>
                    <a:pt x="806" y="19311"/>
                  </a:cubicBezTo>
                  <a:cubicBezTo>
                    <a:pt x="322" y="17599"/>
                    <a:pt x="0" y="14613"/>
                    <a:pt x="0" y="11628"/>
                  </a:cubicBezTo>
                  <a:cubicBezTo>
                    <a:pt x="0" y="8642"/>
                    <a:pt x="322" y="5657"/>
                    <a:pt x="1128" y="3725"/>
                  </a:cubicBezTo>
                  <a:cubicBezTo>
                    <a:pt x="1934" y="1794"/>
                    <a:pt x="3224" y="916"/>
                    <a:pt x="4836" y="433"/>
                  </a:cubicBezTo>
                  <a:cubicBezTo>
                    <a:pt x="6448" y="-50"/>
                    <a:pt x="8382" y="-138"/>
                    <a:pt x="11284" y="213"/>
                  </a:cubicBezTo>
                  <a:cubicBezTo>
                    <a:pt x="14185" y="564"/>
                    <a:pt x="18054" y="1355"/>
                    <a:pt x="19827" y="2584"/>
                  </a:cubicBezTo>
                  <a:cubicBezTo>
                    <a:pt x="21600" y="3813"/>
                    <a:pt x="21278" y="5482"/>
                    <a:pt x="18054" y="6755"/>
                  </a:cubicBezTo>
                  <a:cubicBezTo>
                    <a:pt x="14830" y="8028"/>
                    <a:pt x="8704" y="8906"/>
                    <a:pt x="2579" y="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429249" y="2637779"/>
              <a:ext cx="111491" cy="35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47" fill="norm" stroke="1" extrusionOk="0">
                  <a:moveTo>
                    <a:pt x="6000" y="106"/>
                  </a:moveTo>
                  <a:cubicBezTo>
                    <a:pt x="8400" y="-24"/>
                    <a:pt x="10800" y="-153"/>
                    <a:pt x="13400" y="494"/>
                  </a:cubicBezTo>
                  <a:cubicBezTo>
                    <a:pt x="16000" y="1140"/>
                    <a:pt x="18800" y="2563"/>
                    <a:pt x="20200" y="5085"/>
                  </a:cubicBezTo>
                  <a:cubicBezTo>
                    <a:pt x="21600" y="7607"/>
                    <a:pt x="21600" y="11229"/>
                    <a:pt x="18000" y="14139"/>
                  </a:cubicBezTo>
                  <a:cubicBezTo>
                    <a:pt x="14400" y="17049"/>
                    <a:pt x="7200" y="19248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505450" y="2406303"/>
              <a:ext cx="127000" cy="18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3480"/>
                  </a:moveTo>
                  <a:cubicBezTo>
                    <a:pt x="720" y="8634"/>
                    <a:pt x="1440" y="13789"/>
                    <a:pt x="1800" y="16980"/>
                  </a:cubicBezTo>
                  <a:cubicBezTo>
                    <a:pt x="2160" y="20171"/>
                    <a:pt x="2160" y="21398"/>
                    <a:pt x="1980" y="21275"/>
                  </a:cubicBezTo>
                  <a:cubicBezTo>
                    <a:pt x="1800" y="21153"/>
                    <a:pt x="1440" y="19680"/>
                    <a:pt x="2520" y="16366"/>
                  </a:cubicBezTo>
                  <a:cubicBezTo>
                    <a:pt x="3600" y="13053"/>
                    <a:pt x="6120" y="7898"/>
                    <a:pt x="8100" y="4707"/>
                  </a:cubicBezTo>
                  <a:cubicBezTo>
                    <a:pt x="10080" y="1516"/>
                    <a:pt x="11520" y="289"/>
                    <a:pt x="12960" y="43"/>
                  </a:cubicBezTo>
                  <a:cubicBezTo>
                    <a:pt x="14400" y="-202"/>
                    <a:pt x="15840" y="534"/>
                    <a:pt x="17280" y="3971"/>
                  </a:cubicBezTo>
                  <a:cubicBezTo>
                    <a:pt x="18720" y="7407"/>
                    <a:pt x="20160" y="13543"/>
                    <a:pt x="21600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683250" y="2490780"/>
              <a:ext cx="101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50" y="12302"/>
                    <a:pt x="2700" y="4448"/>
                    <a:pt x="6300" y="1502"/>
                  </a:cubicBezTo>
                  <a:cubicBezTo>
                    <a:pt x="9900" y="-1443"/>
                    <a:pt x="157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901493" y="2313646"/>
              <a:ext cx="169158" cy="23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04" fill="norm" stroke="1" extrusionOk="0">
                  <a:moveTo>
                    <a:pt x="20254" y="2475"/>
                  </a:moveTo>
                  <a:cubicBezTo>
                    <a:pt x="20781" y="1519"/>
                    <a:pt x="21308" y="564"/>
                    <a:pt x="20913" y="181"/>
                  </a:cubicBezTo>
                  <a:cubicBezTo>
                    <a:pt x="20518" y="-201"/>
                    <a:pt x="19201" y="-10"/>
                    <a:pt x="16435" y="1041"/>
                  </a:cubicBezTo>
                  <a:cubicBezTo>
                    <a:pt x="13669" y="2093"/>
                    <a:pt x="9454" y="4004"/>
                    <a:pt x="6688" y="5342"/>
                  </a:cubicBezTo>
                  <a:cubicBezTo>
                    <a:pt x="3923" y="6680"/>
                    <a:pt x="2606" y="7445"/>
                    <a:pt x="1552" y="8210"/>
                  </a:cubicBezTo>
                  <a:cubicBezTo>
                    <a:pt x="498" y="8974"/>
                    <a:pt x="-292" y="9739"/>
                    <a:pt x="103" y="10312"/>
                  </a:cubicBezTo>
                  <a:cubicBezTo>
                    <a:pt x="498" y="10886"/>
                    <a:pt x="2079" y="11268"/>
                    <a:pt x="3923" y="11459"/>
                  </a:cubicBezTo>
                  <a:cubicBezTo>
                    <a:pt x="5767" y="11650"/>
                    <a:pt x="7874" y="11650"/>
                    <a:pt x="9323" y="12033"/>
                  </a:cubicBezTo>
                  <a:cubicBezTo>
                    <a:pt x="10771" y="12415"/>
                    <a:pt x="11562" y="13180"/>
                    <a:pt x="11430" y="13849"/>
                  </a:cubicBezTo>
                  <a:cubicBezTo>
                    <a:pt x="11298" y="14518"/>
                    <a:pt x="10245" y="15091"/>
                    <a:pt x="8532" y="15951"/>
                  </a:cubicBezTo>
                  <a:cubicBezTo>
                    <a:pt x="6820" y="16811"/>
                    <a:pt x="4449" y="17958"/>
                    <a:pt x="2737" y="18914"/>
                  </a:cubicBezTo>
                  <a:cubicBezTo>
                    <a:pt x="1025" y="19870"/>
                    <a:pt x="-29" y="20634"/>
                    <a:pt x="630" y="21017"/>
                  </a:cubicBezTo>
                  <a:cubicBezTo>
                    <a:pt x="1288" y="21399"/>
                    <a:pt x="3659" y="21399"/>
                    <a:pt x="6688" y="21017"/>
                  </a:cubicBezTo>
                  <a:cubicBezTo>
                    <a:pt x="9718" y="20634"/>
                    <a:pt x="13406" y="19870"/>
                    <a:pt x="17093" y="1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197600" y="2309308"/>
              <a:ext cx="952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43"/>
                    <a:pt x="4800" y="5486"/>
                    <a:pt x="8400" y="9086"/>
                  </a:cubicBezTo>
                  <a:cubicBezTo>
                    <a:pt x="12000" y="12686"/>
                    <a:pt x="16800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165850" y="2277558"/>
              <a:ext cx="165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259"/>
                    <a:pt x="14954" y="4518"/>
                    <a:pt x="11354" y="7412"/>
                  </a:cubicBezTo>
                  <a:cubicBezTo>
                    <a:pt x="7754" y="10306"/>
                    <a:pt x="3877" y="13835"/>
                    <a:pt x="1938" y="16306"/>
                  </a:cubicBezTo>
                  <a:cubicBezTo>
                    <a:pt x="0" y="18776"/>
                    <a:pt x="0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369050" y="2499808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419850" y="2379158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130300" y="4035979"/>
              <a:ext cx="216166" cy="46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53" fill="norm" stroke="1" extrusionOk="0">
                  <a:moveTo>
                    <a:pt x="0" y="4964"/>
                  </a:moveTo>
                  <a:cubicBezTo>
                    <a:pt x="629" y="7773"/>
                    <a:pt x="1258" y="10582"/>
                    <a:pt x="1678" y="13391"/>
                  </a:cubicBezTo>
                  <a:cubicBezTo>
                    <a:pt x="2097" y="16200"/>
                    <a:pt x="2307" y="19009"/>
                    <a:pt x="2517" y="20268"/>
                  </a:cubicBezTo>
                  <a:cubicBezTo>
                    <a:pt x="2726" y="21527"/>
                    <a:pt x="2936" y="21236"/>
                    <a:pt x="2726" y="19638"/>
                  </a:cubicBezTo>
                  <a:cubicBezTo>
                    <a:pt x="2517" y="18040"/>
                    <a:pt x="1887" y="15134"/>
                    <a:pt x="1468" y="12374"/>
                  </a:cubicBezTo>
                  <a:cubicBezTo>
                    <a:pt x="1049" y="9613"/>
                    <a:pt x="839" y="6998"/>
                    <a:pt x="1049" y="5109"/>
                  </a:cubicBezTo>
                  <a:cubicBezTo>
                    <a:pt x="1258" y="3220"/>
                    <a:pt x="1887" y="2058"/>
                    <a:pt x="2726" y="1283"/>
                  </a:cubicBezTo>
                  <a:cubicBezTo>
                    <a:pt x="3565" y="508"/>
                    <a:pt x="4614" y="121"/>
                    <a:pt x="5767" y="24"/>
                  </a:cubicBezTo>
                  <a:cubicBezTo>
                    <a:pt x="6920" y="-73"/>
                    <a:pt x="8179" y="121"/>
                    <a:pt x="10485" y="605"/>
                  </a:cubicBezTo>
                  <a:cubicBezTo>
                    <a:pt x="12792" y="1089"/>
                    <a:pt x="16148" y="1864"/>
                    <a:pt x="18350" y="2881"/>
                  </a:cubicBezTo>
                  <a:cubicBezTo>
                    <a:pt x="20551" y="3898"/>
                    <a:pt x="21600" y="5157"/>
                    <a:pt x="21390" y="6223"/>
                  </a:cubicBezTo>
                  <a:cubicBezTo>
                    <a:pt x="21181" y="7288"/>
                    <a:pt x="19713" y="8160"/>
                    <a:pt x="16777" y="8838"/>
                  </a:cubicBezTo>
                  <a:cubicBezTo>
                    <a:pt x="13841" y="9516"/>
                    <a:pt x="9437" y="10001"/>
                    <a:pt x="6291" y="10291"/>
                  </a:cubicBezTo>
                  <a:cubicBezTo>
                    <a:pt x="3146" y="10582"/>
                    <a:pt x="1258" y="10679"/>
                    <a:pt x="839" y="10630"/>
                  </a:cubicBezTo>
                  <a:cubicBezTo>
                    <a:pt x="419" y="10582"/>
                    <a:pt x="1468" y="10388"/>
                    <a:pt x="2517" y="1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26583" y="3890458"/>
              <a:ext cx="345017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5" y="18144"/>
                  </a:moveTo>
                  <a:cubicBezTo>
                    <a:pt x="663" y="18144"/>
                    <a:pt x="0" y="18144"/>
                    <a:pt x="0" y="19008"/>
                  </a:cubicBezTo>
                  <a:cubicBezTo>
                    <a:pt x="0" y="19872"/>
                    <a:pt x="663" y="21600"/>
                    <a:pt x="2584" y="21600"/>
                  </a:cubicBezTo>
                  <a:cubicBezTo>
                    <a:pt x="4506" y="21600"/>
                    <a:pt x="7686" y="19872"/>
                    <a:pt x="11065" y="15984"/>
                  </a:cubicBezTo>
                  <a:cubicBezTo>
                    <a:pt x="14444" y="12096"/>
                    <a:pt x="18022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822450" y="4138108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847850" y="4220658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534013" y="3918054"/>
              <a:ext cx="107587" cy="79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06" fill="norm" stroke="1" extrusionOk="0">
                  <a:moveTo>
                    <a:pt x="21113" y="1655"/>
                  </a:moveTo>
                  <a:cubicBezTo>
                    <a:pt x="17790" y="1084"/>
                    <a:pt x="14467" y="512"/>
                    <a:pt x="11767" y="227"/>
                  </a:cubicBezTo>
                  <a:cubicBezTo>
                    <a:pt x="9067" y="-59"/>
                    <a:pt x="6990" y="-59"/>
                    <a:pt x="5328" y="141"/>
                  </a:cubicBezTo>
                  <a:cubicBezTo>
                    <a:pt x="3667" y="341"/>
                    <a:pt x="2421" y="741"/>
                    <a:pt x="2005" y="1855"/>
                  </a:cubicBezTo>
                  <a:cubicBezTo>
                    <a:pt x="1590" y="2970"/>
                    <a:pt x="2005" y="4798"/>
                    <a:pt x="3667" y="6741"/>
                  </a:cubicBezTo>
                  <a:cubicBezTo>
                    <a:pt x="5328" y="8684"/>
                    <a:pt x="8236" y="10741"/>
                    <a:pt x="10936" y="12684"/>
                  </a:cubicBezTo>
                  <a:cubicBezTo>
                    <a:pt x="13636" y="14627"/>
                    <a:pt x="16128" y="16455"/>
                    <a:pt x="17167" y="17827"/>
                  </a:cubicBezTo>
                  <a:cubicBezTo>
                    <a:pt x="18205" y="19198"/>
                    <a:pt x="17790" y="20112"/>
                    <a:pt x="16751" y="20655"/>
                  </a:cubicBezTo>
                  <a:cubicBezTo>
                    <a:pt x="15713" y="21198"/>
                    <a:pt x="14051" y="21370"/>
                    <a:pt x="12182" y="21455"/>
                  </a:cubicBezTo>
                  <a:cubicBezTo>
                    <a:pt x="10313" y="21541"/>
                    <a:pt x="8236" y="21541"/>
                    <a:pt x="5951" y="21284"/>
                  </a:cubicBezTo>
                  <a:cubicBezTo>
                    <a:pt x="3667" y="21027"/>
                    <a:pt x="1175" y="20512"/>
                    <a:pt x="344" y="20112"/>
                  </a:cubicBezTo>
                  <a:cubicBezTo>
                    <a:pt x="-487" y="19712"/>
                    <a:pt x="344" y="19427"/>
                    <a:pt x="1175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863850" y="4072667"/>
              <a:ext cx="95251" cy="45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3064"/>
                  </a:moveTo>
                  <a:cubicBezTo>
                    <a:pt x="21600" y="2568"/>
                    <a:pt x="21600" y="2073"/>
                    <a:pt x="21360" y="1577"/>
                  </a:cubicBezTo>
                  <a:cubicBezTo>
                    <a:pt x="21120" y="1082"/>
                    <a:pt x="20640" y="587"/>
                    <a:pt x="18960" y="289"/>
                  </a:cubicBezTo>
                  <a:cubicBezTo>
                    <a:pt x="17280" y="-8"/>
                    <a:pt x="14400" y="-107"/>
                    <a:pt x="12000" y="141"/>
                  </a:cubicBezTo>
                  <a:cubicBezTo>
                    <a:pt x="9600" y="388"/>
                    <a:pt x="7680" y="983"/>
                    <a:pt x="5760" y="2618"/>
                  </a:cubicBezTo>
                  <a:cubicBezTo>
                    <a:pt x="3840" y="4253"/>
                    <a:pt x="1920" y="6928"/>
                    <a:pt x="1680" y="9801"/>
                  </a:cubicBezTo>
                  <a:cubicBezTo>
                    <a:pt x="1440" y="12675"/>
                    <a:pt x="2880" y="15746"/>
                    <a:pt x="3840" y="17530"/>
                  </a:cubicBezTo>
                  <a:cubicBezTo>
                    <a:pt x="4800" y="19313"/>
                    <a:pt x="5280" y="19809"/>
                    <a:pt x="5520" y="20304"/>
                  </a:cubicBezTo>
                  <a:cubicBezTo>
                    <a:pt x="5760" y="20799"/>
                    <a:pt x="5760" y="21295"/>
                    <a:pt x="4800" y="21394"/>
                  </a:cubicBezTo>
                  <a:cubicBezTo>
                    <a:pt x="3840" y="21493"/>
                    <a:pt x="1920" y="21196"/>
                    <a:pt x="0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819400" y="4309558"/>
              <a:ext cx="139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096509" y="4082882"/>
              <a:ext cx="97541" cy="37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89" fill="norm" stroke="1" extrusionOk="0">
                  <a:moveTo>
                    <a:pt x="20737" y="2086"/>
                  </a:moveTo>
                  <a:cubicBezTo>
                    <a:pt x="20287" y="1353"/>
                    <a:pt x="19837" y="621"/>
                    <a:pt x="18487" y="255"/>
                  </a:cubicBezTo>
                  <a:cubicBezTo>
                    <a:pt x="17137" y="-111"/>
                    <a:pt x="14887" y="-111"/>
                    <a:pt x="12412" y="438"/>
                  </a:cubicBezTo>
                  <a:cubicBezTo>
                    <a:pt x="9937" y="987"/>
                    <a:pt x="7237" y="2086"/>
                    <a:pt x="4537" y="4465"/>
                  </a:cubicBezTo>
                  <a:cubicBezTo>
                    <a:pt x="1837" y="6845"/>
                    <a:pt x="-863" y="10506"/>
                    <a:pt x="262" y="13496"/>
                  </a:cubicBezTo>
                  <a:cubicBezTo>
                    <a:pt x="1387" y="16486"/>
                    <a:pt x="6337" y="18804"/>
                    <a:pt x="9937" y="20025"/>
                  </a:cubicBezTo>
                  <a:cubicBezTo>
                    <a:pt x="13537" y="21245"/>
                    <a:pt x="15787" y="21367"/>
                    <a:pt x="1803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311706" y="4271458"/>
              <a:ext cx="1569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247"/>
                    <a:pt x="-1582" y="6494"/>
                    <a:pt x="1118" y="10094"/>
                  </a:cubicBezTo>
                  <a:cubicBezTo>
                    <a:pt x="3818" y="13694"/>
                    <a:pt x="11918" y="1764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282950" y="4187849"/>
              <a:ext cx="135576" cy="22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305" fill="norm" stroke="1" extrusionOk="0">
                  <a:moveTo>
                    <a:pt x="0" y="6578"/>
                  </a:moveTo>
                  <a:cubicBezTo>
                    <a:pt x="0" y="5400"/>
                    <a:pt x="0" y="4221"/>
                    <a:pt x="0" y="3141"/>
                  </a:cubicBezTo>
                  <a:cubicBezTo>
                    <a:pt x="0" y="2061"/>
                    <a:pt x="0" y="1080"/>
                    <a:pt x="806" y="490"/>
                  </a:cubicBezTo>
                  <a:cubicBezTo>
                    <a:pt x="1612" y="-99"/>
                    <a:pt x="3224" y="-295"/>
                    <a:pt x="6931" y="687"/>
                  </a:cubicBezTo>
                  <a:cubicBezTo>
                    <a:pt x="10639" y="1669"/>
                    <a:pt x="16442" y="3829"/>
                    <a:pt x="19021" y="6578"/>
                  </a:cubicBezTo>
                  <a:cubicBezTo>
                    <a:pt x="21600" y="9327"/>
                    <a:pt x="20955" y="12665"/>
                    <a:pt x="18215" y="15218"/>
                  </a:cubicBezTo>
                  <a:cubicBezTo>
                    <a:pt x="15475" y="17770"/>
                    <a:pt x="10639" y="19538"/>
                    <a:pt x="5803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587750" y="3979358"/>
              <a:ext cx="317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2274"/>
                    <a:pt x="0" y="4547"/>
                    <a:pt x="0" y="7342"/>
                  </a:cubicBezTo>
                  <a:cubicBezTo>
                    <a:pt x="0" y="10137"/>
                    <a:pt x="4320" y="13453"/>
                    <a:pt x="8640" y="15916"/>
                  </a:cubicBezTo>
                  <a:cubicBezTo>
                    <a:pt x="12960" y="18379"/>
                    <a:pt x="17280" y="199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676650" y="4150808"/>
              <a:ext cx="31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71"/>
                    <a:pt x="14400" y="12343"/>
                    <a:pt x="18000" y="15943"/>
                  </a:cubicBezTo>
                  <a:cubicBezTo>
                    <a:pt x="21600" y="19543"/>
                    <a:pt x="216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686905" y="4053316"/>
              <a:ext cx="143086" cy="37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102" fill="norm" stroke="1" extrusionOk="0">
                  <a:moveTo>
                    <a:pt x="351" y="3385"/>
                  </a:moveTo>
                  <a:cubicBezTo>
                    <a:pt x="47" y="2661"/>
                    <a:pt x="-257" y="1937"/>
                    <a:pt x="351" y="1334"/>
                  </a:cubicBezTo>
                  <a:cubicBezTo>
                    <a:pt x="960" y="731"/>
                    <a:pt x="2481" y="248"/>
                    <a:pt x="4154" y="67"/>
                  </a:cubicBezTo>
                  <a:cubicBezTo>
                    <a:pt x="5828" y="-114"/>
                    <a:pt x="7653" y="7"/>
                    <a:pt x="10695" y="1213"/>
                  </a:cubicBezTo>
                  <a:cubicBezTo>
                    <a:pt x="13737" y="2420"/>
                    <a:pt x="17997" y="4713"/>
                    <a:pt x="19670" y="7368"/>
                  </a:cubicBezTo>
                  <a:cubicBezTo>
                    <a:pt x="21343" y="10022"/>
                    <a:pt x="20430" y="13039"/>
                    <a:pt x="18909" y="15332"/>
                  </a:cubicBezTo>
                  <a:cubicBezTo>
                    <a:pt x="17388" y="17625"/>
                    <a:pt x="15258" y="19193"/>
                    <a:pt x="13585" y="20159"/>
                  </a:cubicBezTo>
                  <a:cubicBezTo>
                    <a:pt x="11912" y="21124"/>
                    <a:pt x="10695" y="21486"/>
                    <a:pt x="8870" y="20581"/>
                  </a:cubicBezTo>
                  <a:cubicBezTo>
                    <a:pt x="7044" y="19676"/>
                    <a:pt x="4611" y="17504"/>
                    <a:pt x="2177" y="15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854450" y="3966658"/>
              <a:ext cx="10187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0" y="0"/>
                  </a:moveTo>
                  <a:cubicBezTo>
                    <a:pt x="4849" y="764"/>
                    <a:pt x="9698" y="1527"/>
                    <a:pt x="13665" y="3545"/>
                  </a:cubicBezTo>
                  <a:cubicBezTo>
                    <a:pt x="17633" y="5564"/>
                    <a:pt x="20718" y="8836"/>
                    <a:pt x="21159" y="11727"/>
                  </a:cubicBezTo>
                  <a:cubicBezTo>
                    <a:pt x="21600" y="14618"/>
                    <a:pt x="19396" y="17127"/>
                    <a:pt x="16751" y="18709"/>
                  </a:cubicBezTo>
                  <a:cubicBezTo>
                    <a:pt x="14106" y="20291"/>
                    <a:pt x="11020" y="20945"/>
                    <a:pt x="7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064000" y="429685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356629" y="4141615"/>
              <a:ext cx="137055" cy="39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24" fill="norm" stroke="1" extrusionOk="0">
                  <a:moveTo>
                    <a:pt x="1911" y="4611"/>
                  </a:moveTo>
                  <a:cubicBezTo>
                    <a:pt x="2575" y="9068"/>
                    <a:pt x="3240" y="13525"/>
                    <a:pt x="3572" y="16039"/>
                  </a:cubicBezTo>
                  <a:cubicBezTo>
                    <a:pt x="3905" y="18554"/>
                    <a:pt x="3905" y="19125"/>
                    <a:pt x="3572" y="19811"/>
                  </a:cubicBezTo>
                  <a:cubicBezTo>
                    <a:pt x="3240" y="20496"/>
                    <a:pt x="2575" y="21296"/>
                    <a:pt x="1911" y="21411"/>
                  </a:cubicBezTo>
                  <a:cubicBezTo>
                    <a:pt x="1246" y="21525"/>
                    <a:pt x="582" y="20954"/>
                    <a:pt x="249" y="18554"/>
                  </a:cubicBezTo>
                  <a:cubicBezTo>
                    <a:pt x="-83" y="16154"/>
                    <a:pt x="-83" y="11925"/>
                    <a:pt x="249" y="8668"/>
                  </a:cubicBezTo>
                  <a:cubicBezTo>
                    <a:pt x="582" y="5411"/>
                    <a:pt x="1246" y="3125"/>
                    <a:pt x="2243" y="1811"/>
                  </a:cubicBezTo>
                  <a:cubicBezTo>
                    <a:pt x="3240" y="496"/>
                    <a:pt x="4569" y="154"/>
                    <a:pt x="7062" y="39"/>
                  </a:cubicBezTo>
                  <a:cubicBezTo>
                    <a:pt x="9554" y="-75"/>
                    <a:pt x="13209" y="39"/>
                    <a:pt x="16200" y="668"/>
                  </a:cubicBezTo>
                  <a:cubicBezTo>
                    <a:pt x="19191" y="1296"/>
                    <a:pt x="21517" y="2439"/>
                    <a:pt x="21517" y="3925"/>
                  </a:cubicBezTo>
                  <a:cubicBezTo>
                    <a:pt x="21517" y="5411"/>
                    <a:pt x="19191" y="7239"/>
                    <a:pt x="15868" y="8382"/>
                  </a:cubicBezTo>
                  <a:cubicBezTo>
                    <a:pt x="12545" y="9525"/>
                    <a:pt x="8225" y="9982"/>
                    <a:pt x="3905" y="1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635500" y="4265108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820646" y="3930901"/>
              <a:ext cx="183155" cy="48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5" fill="norm" stroke="1" extrusionOk="0">
                  <a:moveTo>
                    <a:pt x="16269" y="14106"/>
                  </a:moveTo>
                  <a:cubicBezTo>
                    <a:pt x="16517" y="13348"/>
                    <a:pt x="16766" y="12590"/>
                    <a:pt x="16269" y="12163"/>
                  </a:cubicBezTo>
                  <a:cubicBezTo>
                    <a:pt x="15773" y="11737"/>
                    <a:pt x="14531" y="11642"/>
                    <a:pt x="12297" y="11737"/>
                  </a:cubicBezTo>
                  <a:cubicBezTo>
                    <a:pt x="10062" y="11832"/>
                    <a:pt x="6835" y="12116"/>
                    <a:pt x="4352" y="13158"/>
                  </a:cubicBezTo>
                  <a:cubicBezTo>
                    <a:pt x="1869" y="14200"/>
                    <a:pt x="131" y="16000"/>
                    <a:pt x="7" y="17327"/>
                  </a:cubicBezTo>
                  <a:cubicBezTo>
                    <a:pt x="-117" y="18653"/>
                    <a:pt x="1373" y="19506"/>
                    <a:pt x="3359" y="19790"/>
                  </a:cubicBezTo>
                  <a:cubicBezTo>
                    <a:pt x="5345" y="20074"/>
                    <a:pt x="7828" y="19790"/>
                    <a:pt x="10559" y="18416"/>
                  </a:cubicBezTo>
                  <a:cubicBezTo>
                    <a:pt x="13290" y="17042"/>
                    <a:pt x="16269" y="14579"/>
                    <a:pt x="18131" y="11642"/>
                  </a:cubicBezTo>
                  <a:cubicBezTo>
                    <a:pt x="19993" y="8706"/>
                    <a:pt x="20738" y="5295"/>
                    <a:pt x="21111" y="3353"/>
                  </a:cubicBezTo>
                  <a:cubicBezTo>
                    <a:pt x="21483" y="1411"/>
                    <a:pt x="21483" y="937"/>
                    <a:pt x="20986" y="558"/>
                  </a:cubicBezTo>
                  <a:cubicBezTo>
                    <a:pt x="20490" y="179"/>
                    <a:pt x="19497" y="-105"/>
                    <a:pt x="18628" y="37"/>
                  </a:cubicBezTo>
                  <a:cubicBezTo>
                    <a:pt x="17759" y="179"/>
                    <a:pt x="17014" y="748"/>
                    <a:pt x="16145" y="2500"/>
                  </a:cubicBezTo>
                  <a:cubicBezTo>
                    <a:pt x="15276" y="4253"/>
                    <a:pt x="14283" y="7190"/>
                    <a:pt x="14283" y="10174"/>
                  </a:cubicBezTo>
                  <a:cubicBezTo>
                    <a:pt x="14283" y="13158"/>
                    <a:pt x="15276" y="16190"/>
                    <a:pt x="16642" y="18084"/>
                  </a:cubicBezTo>
                  <a:cubicBezTo>
                    <a:pt x="18007" y="19979"/>
                    <a:pt x="19745" y="20737"/>
                    <a:pt x="21483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073650" y="4233358"/>
              <a:ext cx="190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320"/>
                    <a:pt x="16800" y="8640"/>
                    <a:pt x="13200" y="12240"/>
                  </a:cubicBezTo>
                  <a:cubicBezTo>
                    <a:pt x="9600" y="15840"/>
                    <a:pt x="4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041899" y="4113215"/>
              <a:ext cx="188008" cy="25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379" fill="norm" stroke="1" extrusionOk="0">
                  <a:moveTo>
                    <a:pt x="4181" y="10668"/>
                  </a:moveTo>
                  <a:cubicBezTo>
                    <a:pt x="4413" y="7634"/>
                    <a:pt x="4645" y="4599"/>
                    <a:pt x="5110" y="2635"/>
                  </a:cubicBezTo>
                  <a:cubicBezTo>
                    <a:pt x="5574" y="672"/>
                    <a:pt x="6271" y="-221"/>
                    <a:pt x="8594" y="47"/>
                  </a:cubicBezTo>
                  <a:cubicBezTo>
                    <a:pt x="10916" y="315"/>
                    <a:pt x="14865" y="1743"/>
                    <a:pt x="17535" y="4242"/>
                  </a:cubicBezTo>
                  <a:cubicBezTo>
                    <a:pt x="20206" y="6741"/>
                    <a:pt x="21600" y="10311"/>
                    <a:pt x="19858" y="13257"/>
                  </a:cubicBezTo>
                  <a:cubicBezTo>
                    <a:pt x="18116" y="16202"/>
                    <a:pt x="13239" y="18523"/>
                    <a:pt x="9406" y="19772"/>
                  </a:cubicBezTo>
                  <a:cubicBezTo>
                    <a:pt x="5574" y="21022"/>
                    <a:pt x="2787" y="21200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621503" y="3543324"/>
              <a:ext cx="971837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082" y="697"/>
                  </a:moveTo>
                  <a:cubicBezTo>
                    <a:pt x="851" y="348"/>
                    <a:pt x="620" y="0"/>
                    <a:pt x="666" y="0"/>
                  </a:cubicBezTo>
                  <a:cubicBezTo>
                    <a:pt x="712" y="0"/>
                    <a:pt x="1036" y="348"/>
                    <a:pt x="2054" y="523"/>
                  </a:cubicBezTo>
                  <a:cubicBezTo>
                    <a:pt x="3071" y="697"/>
                    <a:pt x="4783" y="697"/>
                    <a:pt x="6517" y="697"/>
                  </a:cubicBezTo>
                  <a:cubicBezTo>
                    <a:pt x="8251" y="697"/>
                    <a:pt x="10009" y="697"/>
                    <a:pt x="11882" y="697"/>
                  </a:cubicBezTo>
                  <a:cubicBezTo>
                    <a:pt x="13756" y="697"/>
                    <a:pt x="15744" y="697"/>
                    <a:pt x="17294" y="697"/>
                  </a:cubicBezTo>
                  <a:cubicBezTo>
                    <a:pt x="18843" y="697"/>
                    <a:pt x="19953" y="697"/>
                    <a:pt x="20624" y="697"/>
                  </a:cubicBezTo>
                  <a:cubicBezTo>
                    <a:pt x="21295" y="697"/>
                    <a:pt x="21526" y="697"/>
                    <a:pt x="20740" y="1045"/>
                  </a:cubicBezTo>
                  <a:cubicBezTo>
                    <a:pt x="19953" y="1394"/>
                    <a:pt x="18150" y="2090"/>
                    <a:pt x="16438" y="2787"/>
                  </a:cubicBezTo>
                  <a:cubicBezTo>
                    <a:pt x="14727" y="3484"/>
                    <a:pt x="13108" y="4181"/>
                    <a:pt x="11420" y="5052"/>
                  </a:cubicBezTo>
                  <a:cubicBezTo>
                    <a:pt x="9732" y="5923"/>
                    <a:pt x="7974" y="6968"/>
                    <a:pt x="6216" y="8013"/>
                  </a:cubicBezTo>
                  <a:cubicBezTo>
                    <a:pt x="4459" y="9058"/>
                    <a:pt x="2701" y="10103"/>
                    <a:pt x="1614" y="10626"/>
                  </a:cubicBezTo>
                  <a:cubicBezTo>
                    <a:pt x="527" y="11148"/>
                    <a:pt x="111" y="11148"/>
                    <a:pt x="19" y="11148"/>
                  </a:cubicBezTo>
                  <a:cubicBezTo>
                    <a:pt x="-74" y="11148"/>
                    <a:pt x="157" y="11148"/>
                    <a:pt x="1082" y="10277"/>
                  </a:cubicBezTo>
                  <a:cubicBezTo>
                    <a:pt x="2007" y="9406"/>
                    <a:pt x="3626" y="7665"/>
                    <a:pt x="5222" y="6619"/>
                  </a:cubicBezTo>
                  <a:cubicBezTo>
                    <a:pt x="6818" y="5574"/>
                    <a:pt x="8390" y="5226"/>
                    <a:pt x="10055" y="4877"/>
                  </a:cubicBezTo>
                  <a:cubicBezTo>
                    <a:pt x="11720" y="4529"/>
                    <a:pt x="13478" y="4181"/>
                    <a:pt x="14588" y="4181"/>
                  </a:cubicBezTo>
                  <a:cubicBezTo>
                    <a:pt x="15698" y="4181"/>
                    <a:pt x="16161" y="4529"/>
                    <a:pt x="16531" y="5052"/>
                  </a:cubicBezTo>
                  <a:cubicBezTo>
                    <a:pt x="16901" y="5574"/>
                    <a:pt x="17178" y="6271"/>
                    <a:pt x="17201" y="7142"/>
                  </a:cubicBezTo>
                  <a:cubicBezTo>
                    <a:pt x="17225" y="8013"/>
                    <a:pt x="16993" y="9058"/>
                    <a:pt x="15999" y="10277"/>
                  </a:cubicBezTo>
                  <a:cubicBezTo>
                    <a:pt x="15004" y="11497"/>
                    <a:pt x="13247" y="12890"/>
                    <a:pt x="11512" y="14110"/>
                  </a:cubicBezTo>
                  <a:cubicBezTo>
                    <a:pt x="9778" y="15329"/>
                    <a:pt x="8066" y="16374"/>
                    <a:pt x="7003" y="17245"/>
                  </a:cubicBezTo>
                  <a:cubicBezTo>
                    <a:pt x="5939" y="18116"/>
                    <a:pt x="5523" y="18813"/>
                    <a:pt x="5476" y="19335"/>
                  </a:cubicBezTo>
                  <a:cubicBezTo>
                    <a:pt x="5430" y="19858"/>
                    <a:pt x="5754" y="20206"/>
                    <a:pt x="6887" y="20206"/>
                  </a:cubicBezTo>
                  <a:cubicBezTo>
                    <a:pt x="8020" y="20206"/>
                    <a:pt x="9963" y="19858"/>
                    <a:pt x="11882" y="19858"/>
                  </a:cubicBezTo>
                  <a:cubicBezTo>
                    <a:pt x="13802" y="19858"/>
                    <a:pt x="15698" y="20206"/>
                    <a:pt x="16831" y="20555"/>
                  </a:cubicBezTo>
                  <a:cubicBezTo>
                    <a:pt x="17965" y="20903"/>
                    <a:pt x="18335" y="21252"/>
                    <a:pt x="18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632450" y="4084873"/>
              <a:ext cx="209550" cy="5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20894"/>
                  </a:moveTo>
                  <a:cubicBezTo>
                    <a:pt x="2836" y="14248"/>
                    <a:pt x="5673" y="7602"/>
                    <a:pt x="8836" y="3863"/>
                  </a:cubicBezTo>
                  <a:cubicBezTo>
                    <a:pt x="12000" y="125"/>
                    <a:pt x="15491" y="-706"/>
                    <a:pt x="17673" y="540"/>
                  </a:cubicBezTo>
                  <a:cubicBezTo>
                    <a:pt x="19855" y="1786"/>
                    <a:pt x="20727" y="5109"/>
                    <a:pt x="21600" y="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702300" y="4176208"/>
              <a:ext cx="196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585185" y="1883858"/>
              <a:ext cx="49946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796" y="21600"/>
                  </a:moveTo>
                  <a:cubicBezTo>
                    <a:pt x="342" y="19543"/>
                    <a:pt x="-112" y="17486"/>
                    <a:pt x="24" y="16457"/>
                  </a:cubicBezTo>
                  <a:cubicBezTo>
                    <a:pt x="160" y="15429"/>
                    <a:pt x="886" y="15429"/>
                    <a:pt x="3019" y="14400"/>
                  </a:cubicBezTo>
                  <a:cubicBezTo>
                    <a:pt x="5152" y="13371"/>
                    <a:pt x="8691" y="11314"/>
                    <a:pt x="11822" y="9257"/>
                  </a:cubicBezTo>
                  <a:cubicBezTo>
                    <a:pt x="14954" y="7200"/>
                    <a:pt x="17676" y="5143"/>
                    <a:pt x="19264" y="3600"/>
                  </a:cubicBezTo>
                  <a:cubicBezTo>
                    <a:pt x="20853" y="2057"/>
                    <a:pt x="21306" y="1029"/>
                    <a:pt x="21397" y="514"/>
                  </a:cubicBezTo>
                  <a:cubicBezTo>
                    <a:pt x="21488" y="0"/>
                    <a:pt x="21216" y="0"/>
                    <a:pt x="209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719817" y="1915608"/>
              <a:ext cx="309384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56" fill="norm" stroke="1" extrusionOk="0">
                  <a:moveTo>
                    <a:pt x="1191" y="17280"/>
                  </a:moveTo>
                  <a:cubicBezTo>
                    <a:pt x="462" y="18720"/>
                    <a:pt x="-268" y="20160"/>
                    <a:pt x="97" y="20880"/>
                  </a:cubicBezTo>
                  <a:cubicBezTo>
                    <a:pt x="462" y="21600"/>
                    <a:pt x="1921" y="21600"/>
                    <a:pt x="5643" y="18000"/>
                  </a:cubicBezTo>
                  <a:cubicBezTo>
                    <a:pt x="9364" y="14400"/>
                    <a:pt x="15348" y="7200"/>
                    <a:pt x="21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362700" y="3846008"/>
              <a:ext cx="254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380"/>
                    <a:pt x="10800" y="6759"/>
                    <a:pt x="14400" y="10359"/>
                  </a:cubicBezTo>
                  <a:cubicBezTo>
                    <a:pt x="18000" y="13959"/>
                    <a:pt x="19800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483350" y="3998408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7486"/>
                    <a:pt x="12343" y="13371"/>
                    <a:pt x="15943" y="9771"/>
                  </a:cubicBezTo>
                  <a:cubicBezTo>
                    <a:pt x="19543" y="6171"/>
                    <a:pt x="205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546850" y="3915858"/>
              <a:ext cx="44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2555"/>
                    <a:pt x="12343" y="5110"/>
                    <a:pt x="15943" y="8710"/>
                  </a:cubicBezTo>
                  <a:cubicBezTo>
                    <a:pt x="19543" y="12310"/>
                    <a:pt x="20571" y="16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785718" y="3807908"/>
              <a:ext cx="243732" cy="25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59" fill="norm" stroke="1" extrusionOk="0">
                  <a:moveTo>
                    <a:pt x="21441" y="0"/>
                  </a:moveTo>
                  <a:cubicBezTo>
                    <a:pt x="19393" y="177"/>
                    <a:pt x="17344" y="354"/>
                    <a:pt x="14365" y="1505"/>
                  </a:cubicBezTo>
                  <a:cubicBezTo>
                    <a:pt x="11386" y="2656"/>
                    <a:pt x="7475" y="4780"/>
                    <a:pt x="5241" y="6197"/>
                  </a:cubicBezTo>
                  <a:cubicBezTo>
                    <a:pt x="3007" y="7613"/>
                    <a:pt x="2448" y="8321"/>
                    <a:pt x="2727" y="8852"/>
                  </a:cubicBezTo>
                  <a:cubicBezTo>
                    <a:pt x="3007" y="9384"/>
                    <a:pt x="4124" y="9738"/>
                    <a:pt x="5986" y="10092"/>
                  </a:cubicBezTo>
                  <a:cubicBezTo>
                    <a:pt x="7848" y="10446"/>
                    <a:pt x="10455" y="10800"/>
                    <a:pt x="12224" y="11243"/>
                  </a:cubicBezTo>
                  <a:cubicBezTo>
                    <a:pt x="13993" y="11685"/>
                    <a:pt x="14924" y="12216"/>
                    <a:pt x="14551" y="12836"/>
                  </a:cubicBezTo>
                  <a:cubicBezTo>
                    <a:pt x="14179" y="13456"/>
                    <a:pt x="12503" y="14164"/>
                    <a:pt x="10082" y="15226"/>
                  </a:cubicBezTo>
                  <a:cubicBezTo>
                    <a:pt x="7662" y="16289"/>
                    <a:pt x="4496" y="17705"/>
                    <a:pt x="2541" y="18767"/>
                  </a:cubicBezTo>
                  <a:cubicBezTo>
                    <a:pt x="586" y="19830"/>
                    <a:pt x="-159" y="20538"/>
                    <a:pt x="27" y="20980"/>
                  </a:cubicBezTo>
                  <a:cubicBezTo>
                    <a:pt x="213" y="21423"/>
                    <a:pt x="1331" y="21600"/>
                    <a:pt x="4403" y="21334"/>
                  </a:cubicBezTo>
                  <a:cubicBezTo>
                    <a:pt x="7475" y="21069"/>
                    <a:pt x="12503" y="20361"/>
                    <a:pt x="15482" y="19830"/>
                  </a:cubicBezTo>
                  <a:cubicBezTo>
                    <a:pt x="18462" y="19298"/>
                    <a:pt x="19393" y="18944"/>
                    <a:pt x="20324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112000" y="3852358"/>
              <a:ext cx="139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900"/>
                    <a:pt x="5891" y="1800"/>
                    <a:pt x="9491" y="5400"/>
                  </a:cubicBezTo>
                  <a:cubicBezTo>
                    <a:pt x="13091" y="9000"/>
                    <a:pt x="17345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162800" y="3807908"/>
              <a:ext cx="139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842"/>
                    <a:pt x="16364" y="3684"/>
                    <a:pt x="12764" y="7284"/>
                  </a:cubicBezTo>
                  <a:cubicBezTo>
                    <a:pt x="9164" y="10884"/>
                    <a:pt x="4582" y="16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372350" y="4011108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334250" y="3898091"/>
              <a:ext cx="93544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873" fill="norm" stroke="1" extrusionOk="0">
                  <a:moveTo>
                    <a:pt x="14400" y="6473"/>
                  </a:moveTo>
                  <a:cubicBezTo>
                    <a:pt x="12000" y="4073"/>
                    <a:pt x="9600" y="1673"/>
                    <a:pt x="9120" y="3473"/>
                  </a:cubicBezTo>
                  <a:cubicBezTo>
                    <a:pt x="8640" y="5273"/>
                    <a:pt x="10080" y="11273"/>
                    <a:pt x="12000" y="13673"/>
                  </a:cubicBezTo>
                  <a:cubicBezTo>
                    <a:pt x="13920" y="16073"/>
                    <a:pt x="16320" y="14873"/>
                    <a:pt x="18240" y="11873"/>
                  </a:cubicBezTo>
                  <a:cubicBezTo>
                    <a:pt x="20160" y="8873"/>
                    <a:pt x="21600" y="4073"/>
                    <a:pt x="21120" y="1673"/>
                  </a:cubicBezTo>
                  <a:cubicBezTo>
                    <a:pt x="20640" y="-727"/>
                    <a:pt x="18240" y="-727"/>
                    <a:pt x="14400" y="2873"/>
                  </a:cubicBezTo>
                  <a:cubicBezTo>
                    <a:pt x="10560" y="6473"/>
                    <a:pt x="5280" y="13673"/>
                    <a:pt x="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6330950" y="4316271"/>
              <a:ext cx="901700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152" y="16594"/>
                    <a:pt x="304" y="11794"/>
                    <a:pt x="1014" y="8794"/>
                  </a:cubicBezTo>
                  <a:cubicBezTo>
                    <a:pt x="1724" y="5794"/>
                    <a:pt x="2992" y="4594"/>
                    <a:pt x="4513" y="3394"/>
                  </a:cubicBezTo>
                  <a:cubicBezTo>
                    <a:pt x="6034" y="2194"/>
                    <a:pt x="7808" y="994"/>
                    <a:pt x="9685" y="394"/>
                  </a:cubicBezTo>
                  <a:cubicBezTo>
                    <a:pt x="11561" y="-206"/>
                    <a:pt x="13538" y="-206"/>
                    <a:pt x="15541" y="994"/>
                  </a:cubicBezTo>
                  <a:cubicBezTo>
                    <a:pt x="17544" y="2194"/>
                    <a:pt x="19572" y="4594"/>
                    <a:pt x="21600" y="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407150" y="4544508"/>
              <a:ext cx="127000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09"/>
                    <a:pt x="0" y="12818"/>
                    <a:pt x="0" y="16615"/>
                  </a:cubicBezTo>
                  <a:cubicBezTo>
                    <a:pt x="0" y="20413"/>
                    <a:pt x="0" y="21600"/>
                    <a:pt x="0" y="21600"/>
                  </a:cubicBezTo>
                  <a:cubicBezTo>
                    <a:pt x="0" y="21600"/>
                    <a:pt x="0" y="20413"/>
                    <a:pt x="720" y="16853"/>
                  </a:cubicBezTo>
                  <a:cubicBezTo>
                    <a:pt x="1440" y="13292"/>
                    <a:pt x="2880" y="7358"/>
                    <a:pt x="4320" y="4035"/>
                  </a:cubicBezTo>
                  <a:cubicBezTo>
                    <a:pt x="5760" y="712"/>
                    <a:pt x="7200" y="0"/>
                    <a:pt x="9720" y="0"/>
                  </a:cubicBezTo>
                  <a:cubicBezTo>
                    <a:pt x="12240" y="0"/>
                    <a:pt x="15840" y="712"/>
                    <a:pt x="18000" y="3679"/>
                  </a:cubicBezTo>
                  <a:cubicBezTo>
                    <a:pt x="20160" y="6646"/>
                    <a:pt x="20880" y="11868"/>
                    <a:pt x="21240" y="15073"/>
                  </a:cubicBezTo>
                  <a:cubicBezTo>
                    <a:pt x="21600" y="18277"/>
                    <a:pt x="21600" y="19464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629400" y="4646108"/>
              <a:ext cx="21419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0" y="10800"/>
                  </a:moveTo>
                  <a:cubicBezTo>
                    <a:pt x="5294" y="7200"/>
                    <a:pt x="10588" y="3600"/>
                    <a:pt x="13765" y="1800"/>
                  </a:cubicBezTo>
                  <a:cubicBezTo>
                    <a:pt x="16941" y="0"/>
                    <a:pt x="18000" y="0"/>
                    <a:pt x="19059" y="0"/>
                  </a:cubicBezTo>
                  <a:cubicBezTo>
                    <a:pt x="20118" y="0"/>
                    <a:pt x="21176" y="0"/>
                    <a:pt x="21388" y="3600"/>
                  </a:cubicBezTo>
                  <a:cubicBezTo>
                    <a:pt x="21600" y="7200"/>
                    <a:pt x="20965" y="14400"/>
                    <a:pt x="20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743700" y="4569908"/>
              <a:ext cx="4445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008"/>
                    <a:pt x="10286" y="8016"/>
                    <a:pt x="11829" y="11245"/>
                  </a:cubicBezTo>
                  <a:cubicBezTo>
                    <a:pt x="13371" y="14474"/>
                    <a:pt x="11314" y="16924"/>
                    <a:pt x="10286" y="18705"/>
                  </a:cubicBezTo>
                  <a:cubicBezTo>
                    <a:pt x="9257" y="20487"/>
                    <a:pt x="9257" y="21600"/>
                    <a:pt x="11314" y="21600"/>
                  </a:cubicBezTo>
                  <a:cubicBezTo>
                    <a:pt x="13371" y="21600"/>
                    <a:pt x="17486" y="20487"/>
                    <a:pt x="21600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7003777" y="4516528"/>
              <a:ext cx="222524" cy="254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45" fill="norm" stroke="1" extrusionOk="0">
                  <a:moveTo>
                    <a:pt x="3694" y="7589"/>
                  </a:moveTo>
                  <a:cubicBezTo>
                    <a:pt x="2471" y="6185"/>
                    <a:pt x="1248" y="4780"/>
                    <a:pt x="637" y="3638"/>
                  </a:cubicBezTo>
                  <a:cubicBezTo>
                    <a:pt x="26" y="2497"/>
                    <a:pt x="26" y="1619"/>
                    <a:pt x="1147" y="916"/>
                  </a:cubicBezTo>
                  <a:cubicBezTo>
                    <a:pt x="2267" y="214"/>
                    <a:pt x="4509" y="-313"/>
                    <a:pt x="6241" y="214"/>
                  </a:cubicBezTo>
                  <a:cubicBezTo>
                    <a:pt x="7973" y="741"/>
                    <a:pt x="9196" y="2321"/>
                    <a:pt x="8890" y="5043"/>
                  </a:cubicBezTo>
                  <a:cubicBezTo>
                    <a:pt x="8584" y="7765"/>
                    <a:pt x="6750" y="11628"/>
                    <a:pt x="5324" y="13999"/>
                  </a:cubicBezTo>
                  <a:cubicBezTo>
                    <a:pt x="3897" y="16370"/>
                    <a:pt x="2879" y="17248"/>
                    <a:pt x="1860" y="18214"/>
                  </a:cubicBezTo>
                  <a:cubicBezTo>
                    <a:pt x="841" y="19180"/>
                    <a:pt x="-178" y="20233"/>
                    <a:pt x="26" y="20760"/>
                  </a:cubicBezTo>
                  <a:cubicBezTo>
                    <a:pt x="230" y="21287"/>
                    <a:pt x="1656" y="21287"/>
                    <a:pt x="5426" y="20672"/>
                  </a:cubicBezTo>
                  <a:cubicBezTo>
                    <a:pt x="9196" y="20058"/>
                    <a:pt x="15309" y="18828"/>
                    <a:pt x="21422" y="17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898650" y="5965685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72" y="11040"/>
                    <a:pt x="7945" y="1783"/>
                    <a:pt x="11545" y="240"/>
                  </a:cubicBezTo>
                  <a:cubicBezTo>
                    <a:pt x="15145" y="-1303"/>
                    <a:pt x="1837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936750" y="6087558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933700" y="5472093"/>
              <a:ext cx="25401" cy="247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606"/>
                  </a:moveTo>
                  <a:cubicBezTo>
                    <a:pt x="0" y="690"/>
                    <a:pt x="0" y="-225"/>
                    <a:pt x="0" y="50"/>
                  </a:cubicBezTo>
                  <a:cubicBezTo>
                    <a:pt x="0" y="324"/>
                    <a:pt x="0" y="1789"/>
                    <a:pt x="0" y="4900"/>
                  </a:cubicBezTo>
                  <a:cubicBezTo>
                    <a:pt x="0" y="8012"/>
                    <a:pt x="0" y="12772"/>
                    <a:pt x="3600" y="15792"/>
                  </a:cubicBezTo>
                  <a:cubicBezTo>
                    <a:pt x="7200" y="18812"/>
                    <a:pt x="14400" y="20094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774950" y="5776408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81" y="14400"/>
                    <a:pt x="12562" y="7200"/>
                    <a:pt x="16162" y="3600"/>
                  </a:cubicBezTo>
                  <a:cubicBezTo>
                    <a:pt x="19762" y="0"/>
                    <a:pt x="206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876550" y="5905803"/>
              <a:ext cx="152401" cy="16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6333"/>
                  </a:moveTo>
                  <a:cubicBezTo>
                    <a:pt x="300" y="9102"/>
                    <a:pt x="600" y="11872"/>
                    <a:pt x="900" y="13118"/>
                  </a:cubicBezTo>
                  <a:cubicBezTo>
                    <a:pt x="1200" y="14364"/>
                    <a:pt x="1500" y="14087"/>
                    <a:pt x="2550" y="11872"/>
                  </a:cubicBezTo>
                  <a:cubicBezTo>
                    <a:pt x="3600" y="9656"/>
                    <a:pt x="5400" y="5502"/>
                    <a:pt x="7800" y="3010"/>
                  </a:cubicBezTo>
                  <a:cubicBezTo>
                    <a:pt x="10200" y="518"/>
                    <a:pt x="13200" y="-313"/>
                    <a:pt x="15150" y="102"/>
                  </a:cubicBezTo>
                  <a:cubicBezTo>
                    <a:pt x="17100" y="518"/>
                    <a:pt x="18000" y="2179"/>
                    <a:pt x="18900" y="5918"/>
                  </a:cubicBezTo>
                  <a:cubicBezTo>
                    <a:pt x="19800" y="9656"/>
                    <a:pt x="20700" y="15472"/>
                    <a:pt x="2160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927350" y="6024058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865966" y="5936370"/>
              <a:ext cx="42334" cy="16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21600" y="5515"/>
                  </a:moveTo>
                  <a:cubicBezTo>
                    <a:pt x="16200" y="5785"/>
                    <a:pt x="10800" y="6055"/>
                    <a:pt x="7560" y="6865"/>
                  </a:cubicBezTo>
                  <a:cubicBezTo>
                    <a:pt x="4320" y="7675"/>
                    <a:pt x="3240" y="9025"/>
                    <a:pt x="2700" y="10375"/>
                  </a:cubicBezTo>
                  <a:cubicBezTo>
                    <a:pt x="2160" y="11725"/>
                    <a:pt x="2160" y="13075"/>
                    <a:pt x="2160" y="14965"/>
                  </a:cubicBezTo>
                  <a:cubicBezTo>
                    <a:pt x="2160" y="16855"/>
                    <a:pt x="2160" y="19285"/>
                    <a:pt x="1620" y="19825"/>
                  </a:cubicBezTo>
                  <a:cubicBezTo>
                    <a:pt x="1080" y="20365"/>
                    <a:pt x="0" y="19015"/>
                    <a:pt x="0" y="16315"/>
                  </a:cubicBezTo>
                  <a:cubicBezTo>
                    <a:pt x="0" y="13615"/>
                    <a:pt x="1080" y="9565"/>
                    <a:pt x="3240" y="6325"/>
                  </a:cubicBezTo>
                  <a:cubicBezTo>
                    <a:pt x="5400" y="3085"/>
                    <a:pt x="8640" y="655"/>
                    <a:pt x="10260" y="115"/>
                  </a:cubicBezTo>
                  <a:cubicBezTo>
                    <a:pt x="11880" y="-425"/>
                    <a:pt x="11880" y="925"/>
                    <a:pt x="12420" y="4300"/>
                  </a:cubicBezTo>
                  <a:cubicBezTo>
                    <a:pt x="12960" y="7675"/>
                    <a:pt x="14040" y="13075"/>
                    <a:pt x="14040" y="16450"/>
                  </a:cubicBezTo>
                  <a:cubicBezTo>
                    <a:pt x="14040" y="19825"/>
                    <a:pt x="12960" y="21175"/>
                    <a:pt x="13500" y="20905"/>
                  </a:cubicBezTo>
                  <a:cubicBezTo>
                    <a:pt x="14040" y="20635"/>
                    <a:pt x="16200" y="18745"/>
                    <a:pt x="18360" y="1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422650" y="5731958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4400"/>
                    <a:pt x="8160" y="7200"/>
                    <a:pt x="11760" y="3600"/>
                  </a:cubicBezTo>
                  <a:cubicBezTo>
                    <a:pt x="15360" y="0"/>
                    <a:pt x="18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534504" y="5598608"/>
              <a:ext cx="2784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84"/>
                    <a:pt x="-1303" y="7367"/>
                    <a:pt x="240" y="10967"/>
                  </a:cubicBezTo>
                  <a:cubicBezTo>
                    <a:pt x="1783" y="14567"/>
                    <a:pt x="11040" y="1808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884877" y="5463802"/>
              <a:ext cx="266322" cy="29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20" fill="norm" stroke="1" extrusionOk="0">
                  <a:moveTo>
                    <a:pt x="20356" y="2842"/>
                  </a:moveTo>
                  <a:cubicBezTo>
                    <a:pt x="20862" y="1777"/>
                    <a:pt x="21368" y="713"/>
                    <a:pt x="21199" y="256"/>
                  </a:cubicBezTo>
                  <a:cubicBezTo>
                    <a:pt x="21031" y="-200"/>
                    <a:pt x="20187" y="-48"/>
                    <a:pt x="17993" y="713"/>
                  </a:cubicBezTo>
                  <a:cubicBezTo>
                    <a:pt x="15799" y="1473"/>
                    <a:pt x="12256" y="2842"/>
                    <a:pt x="9556" y="4287"/>
                  </a:cubicBezTo>
                  <a:cubicBezTo>
                    <a:pt x="6856" y="5732"/>
                    <a:pt x="4999" y="7254"/>
                    <a:pt x="4071" y="8394"/>
                  </a:cubicBezTo>
                  <a:cubicBezTo>
                    <a:pt x="3143" y="9535"/>
                    <a:pt x="3143" y="10296"/>
                    <a:pt x="3649" y="10752"/>
                  </a:cubicBezTo>
                  <a:cubicBezTo>
                    <a:pt x="4155" y="11208"/>
                    <a:pt x="5168" y="11361"/>
                    <a:pt x="6180" y="11437"/>
                  </a:cubicBezTo>
                  <a:cubicBezTo>
                    <a:pt x="7193" y="11513"/>
                    <a:pt x="8206" y="11513"/>
                    <a:pt x="9134" y="11741"/>
                  </a:cubicBezTo>
                  <a:cubicBezTo>
                    <a:pt x="10062" y="11969"/>
                    <a:pt x="10906" y="12425"/>
                    <a:pt x="11074" y="12958"/>
                  </a:cubicBezTo>
                  <a:cubicBezTo>
                    <a:pt x="11243" y="13490"/>
                    <a:pt x="10737" y="14099"/>
                    <a:pt x="9134" y="14859"/>
                  </a:cubicBezTo>
                  <a:cubicBezTo>
                    <a:pt x="7531" y="15620"/>
                    <a:pt x="4831" y="16532"/>
                    <a:pt x="3143" y="17217"/>
                  </a:cubicBezTo>
                  <a:cubicBezTo>
                    <a:pt x="1455" y="17901"/>
                    <a:pt x="780" y="18358"/>
                    <a:pt x="359" y="18966"/>
                  </a:cubicBezTo>
                  <a:cubicBezTo>
                    <a:pt x="-63" y="19575"/>
                    <a:pt x="-232" y="20335"/>
                    <a:pt x="527" y="20792"/>
                  </a:cubicBezTo>
                  <a:cubicBezTo>
                    <a:pt x="1287" y="21248"/>
                    <a:pt x="2974" y="21400"/>
                    <a:pt x="6434" y="20944"/>
                  </a:cubicBezTo>
                  <a:cubicBezTo>
                    <a:pt x="9893" y="20487"/>
                    <a:pt x="15124" y="19423"/>
                    <a:pt x="20356" y="18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241800" y="5503358"/>
              <a:ext cx="1651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2141"/>
                    <a:pt x="9415" y="4281"/>
                    <a:pt x="13015" y="7881"/>
                  </a:cubicBezTo>
                  <a:cubicBezTo>
                    <a:pt x="16615" y="11481"/>
                    <a:pt x="19108" y="16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4259546" y="5456230"/>
              <a:ext cx="198155" cy="32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58" fill="norm" stroke="1" extrusionOk="0">
                  <a:moveTo>
                    <a:pt x="21285" y="178"/>
                  </a:moveTo>
                  <a:cubicBezTo>
                    <a:pt x="20148" y="37"/>
                    <a:pt x="19011" y="-104"/>
                    <a:pt x="18102" y="108"/>
                  </a:cubicBezTo>
                  <a:cubicBezTo>
                    <a:pt x="17192" y="320"/>
                    <a:pt x="16510" y="884"/>
                    <a:pt x="14919" y="3002"/>
                  </a:cubicBezTo>
                  <a:cubicBezTo>
                    <a:pt x="13327" y="5120"/>
                    <a:pt x="10826" y="8790"/>
                    <a:pt x="8211" y="11825"/>
                  </a:cubicBezTo>
                  <a:cubicBezTo>
                    <a:pt x="5597" y="14861"/>
                    <a:pt x="2868" y="17261"/>
                    <a:pt x="1390" y="18814"/>
                  </a:cubicBezTo>
                  <a:cubicBezTo>
                    <a:pt x="-88" y="20367"/>
                    <a:pt x="-315" y="21072"/>
                    <a:pt x="367" y="21284"/>
                  </a:cubicBezTo>
                  <a:cubicBezTo>
                    <a:pt x="1049" y="21496"/>
                    <a:pt x="2641" y="21214"/>
                    <a:pt x="4232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559300" y="5649408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514849" y="5507030"/>
              <a:ext cx="111215" cy="9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39" fill="norm" stroke="1" extrusionOk="0">
                  <a:moveTo>
                    <a:pt x="15894" y="621"/>
                  </a:moveTo>
                  <a:cubicBezTo>
                    <a:pt x="13857" y="130"/>
                    <a:pt x="11819" y="-361"/>
                    <a:pt x="10189" y="375"/>
                  </a:cubicBezTo>
                  <a:cubicBezTo>
                    <a:pt x="8558" y="1112"/>
                    <a:pt x="7336" y="3075"/>
                    <a:pt x="7540" y="4794"/>
                  </a:cubicBezTo>
                  <a:cubicBezTo>
                    <a:pt x="7743" y="6512"/>
                    <a:pt x="9374" y="7984"/>
                    <a:pt x="11208" y="8966"/>
                  </a:cubicBezTo>
                  <a:cubicBezTo>
                    <a:pt x="13042" y="9948"/>
                    <a:pt x="15079" y="10439"/>
                    <a:pt x="17117" y="10194"/>
                  </a:cubicBezTo>
                  <a:cubicBezTo>
                    <a:pt x="19155" y="9948"/>
                    <a:pt x="21192" y="8966"/>
                    <a:pt x="21396" y="7739"/>
                  </a:cubicBezTo>
                  <a:cubicBezTo>
                    <a:pt x="21600" y="6512"/>
                    <a:pt x="19970" y="5039"/>
                    <a:pt x="16709" y="6021"/>
                  </a:cubicBezTo>
                  <a:cubicBezTo>
                    <a:pt x="13449" y="7003"/>
                    <a:pt x="8558" y="10439"/>
                    <a:pt x="5502" y="13384"/>
                  </a:cubicBezTo>
                  <a:cubicBezTo>
                    <a:pt x="2445" y="16330"/>
                    <a:pt x="1223" y="18784"/>
                    <a:pt x="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994150" y="5903408"/>
              <a:ext cx="533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1" y="16200"/>
                    <a:pt x="6343" y="10800"/>
                    <a:pt x="9600" y="7200"/>
                  </a:cubicBezTo>
                  <a:cubicBezTo>
                    <a:pt x="12857" y="3600"/>
                    <a:pt x="16200" y="1800"/>
                    <a:pt x="18214" y="900"/>
                  </a:cubicBezTo>
                  <a:cubicBezTo>
                    <a:pt x="20229" y="0"/>
                    <a:pt x="209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4185561" y="6005958"/>
              <a:ext cx="170540" cy="19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3" fill="norm" stroke="1" extrusionOk="0">
                  <a:moveTo>
                    <a:pt x="3085" y="3453"/>
                  </a:moveTo>
                  <a:cubicBezTo>
                    <a:pt x="2018" y="8675"/>
                    <a:pt x="952" y="13897"/>
                    <a:pt x="418" y="17102"/>
                  </a:cubicBezTo>
                  <a:cubicBezTo>
                    <a:pt x="-115" y="20306"/>
                    <a:pt x="-115" y="21493"/>
                    <a:pt x="285" y="21374"/>
                  </a:cubicBezTo>
                  <a:cubicBezTo>
                    <a:pt x="685" y="21256"/>
                    <a:pt x="1485" y="19831"/>
                    <a:pt x="3085" y="16390"/>
                  </a:cubicBezTo>
                  <a:cubicBezTo>
                    <a:pt x="4685" y="12948"/>
                    <a:pt x="7085" y="7489"/>
                    <a:pt x="8818" y="4284"/>
                  </a:cubicBezTo>
                  <a:cubicBezTo>
                    <a:pt x="10552" y="1080"/>
                    <a:pt x="11618" y="130"/>
                    <a:pt x="13352" y="12"/>
                  </a:cubicBezTo>
                  <a:cubicBezTo>
                    <a:pt x="15085" y="-107"/>
                    <a:pt x="17485" y="605"/>
                    <a:pt x="18952" y="4166"/>
                  </a:cubicBezTo>
                  <a:cubicBezTo>
                    <a:pt x="20418" y="7726"/>
                    <a:pt x="20952" y="14135"/>
                    <a:pt x="21485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787650" y="6508774"/>
              <a:ext cx="1587500" cy="3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4850"/>
                  </a:moveTo>
                  <a:cubicBezTo>
                    <a:pt x="1267" y="17550"/>
                    <a:pt x="2534" y="20250"/>
                    <a:pt x="3758" y="20925"/>
                  </a:cubicBezTo>
                  <a:cubicBezTo>
                    <a:pt x="4982" y="21600"/>
                    <a:pt x="6163" y="20250"/>
                    <a:pt x="7315" y="18900"/>
                  </a:cubicBezTo>
                  <a:cubicBezTo>
                    <a:pt x="8467" y="17550"/>
                    <a:pt x="9590" y="16200"/>
                    <a:pt x="10742" y="14175"/>
                  </a:cubicBezTo>
                  <a:cubicBezTo>
                    <a:pt x="11894" y="12150"/>
                    <a:pt x="13075" y="9450"/>
                    <a:pt x="14184" y="7425"/>
                  </a:cubicBezTo>
                  <a:cubicBezTo>
                    <a:pt x="15293" y="5400"/>
                    <a:pt x="16330" y="4050"/>
                    <a:pt x="17424" y="2700"/>
                  </a:cubicBezTo>
                  <a:cubicBezTo>
                    <a:pt x="18518" y="1350"/>
                    <a:pt x="19670" y="0"/>
                    <a:pt x="20376" y="0"/>
                  </a:cubicBezTo>
                  <a:cubicBezTo>
                    <a:pt x="21082" y="0"/>
                    <a:pt x="21341" y="135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067050" y="6767008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81"/>
                    <a:pt x="0" y="8562"/>
                    <a:pt x="3600" y="12162"/>
                  </a:cubicBezTo>
                  <a:cubicBezTo>
                    <a:pt x="7200" y="15762"/>
                    <a:pt x="1440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219450" y="6905485"/>
              <a:ext cx="1905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60" y="11040"/>
                    <a:pt x="9120" y="1783"/>
                    <a:pt x="12720" y="240"/>
                  </a:cubicBezTo>
                  <a:cubicBezTo>
                    <a:pt x="16320" y="-1303"/>
                    <a:pt x="189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333750" y="6811458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1800" y="15273"/>
                  </a:cubicBezTo>
                  <a:cubicBezTo>
                    <a:pt x="3600" y="18764"/>
                    <a:pt x="7200" y="19855"/>
                    <a:pt x="10800" y="20509"/>
                  </a:cubicBezTo>
                  <a:cubicBezTo>
                    <a:pt x="14400" y="21164"/>
                    <a:pt x="18000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848100" y="6713365"/>
              <a:ext cx="209550" cy="21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6510"/>
                  </a:moveTo>
                  <a:cubicBezTo>
                    <a:pt x="1745" y="4433"/>
                    <a:pt x="3491" y="2356"/>
                    <a:pt x="5455" y="1214"/>
                  </a:cubicBezTo>
                  <a:cubicBezTo>
                    <a:pt x="7418" y="72"/>
                    <a:pt x="9600" y="-136"/>
                    <a:pt x="11127" y="72"/>
                  </a:cubicBezTo>
                  <a:cubicBezTo>
                    <a:pt x="12655" y="279"/>
                    <a:pt x="13527" y="902"/>
                    <a:pt x="13091" y="2772"/>
                  </a:cubicBezTo>
                  <a:cubicBezTo>
                    <a:pt x="12655" y="4641"/>
                    <a:pt x="10909" y="7756"/>
                    <a:pt x="8727" y="10560"/>
                  </a:cubicBezTo>
                  <a:cubicBezTo>
                    <a:pt x="6545" y="13364"/>
                    <a:pt x="3927" y="15856"/>
                    <a:pt x="2291" y="17622"/>
                  </a:cubicBezTo>
                  <a:cubicBezTo>
                    <a:pt x="655" y="19387"/>
                    <a:pt x="0" y="20426"/>
                    <a:pt x="218" y="20945"/>
                  </a:cubicBezTo>
                  <a:cubicBezTo>
                    <a:pt x="436" y="21464"/>
                    <a:pt x="1527" y="21464"/>
                    <a:pt x="5236" y="21152"/>
                  </a:cubicBezTo>
                  <a:cubicBezTo>
                    <a:pt x="8945" y="20841"/>
                    <a:pt x="15273" y="20218"/>
                    <a:pt x="21600" y="19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810000" y="7014658"/>
              <a:ext cx="279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840"/>
                    <a:pt x="9164" y="10080"/>
                    <a:pt x="12764" y="6480"/>
                  </a:cubicBezTo>
                  <a:cubicBezTo>
                    <a:pt x="16364" y="2880"/>
                    <a:pt x="189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854955" y="7147543"/>
              <a:ext cx="164595" cy="22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41" fill="norm" stroke="1" extrusionOk="0">
                  <a:moveTo>
                    <a:pt x="2426" y="4284"/>
                  </a:moveTo>
                  <a:cubicBezTo>
                    <a:pt x="1872" y="9129"/>
                    <a:pt x="1319" y="13974"/>
                    <a:pt x="903" y="17002"/>
                  </a:cubicBezTo>
                  <a:cubicBezTo>
                    <a:pt x="488" y="20030"/>
                    <a:pt x="211" y="21241"/>
                    <a:pt x="72" y="21241"/>
                  </a:cubicBezTo>
                  <a:cubicBezTo>
                    <a:pt x="-66" y="21241"/>
                    <a:pt x="-66" y="20030"/>
                    <a:pt x="626" y="17002"/>
                  </a:cubicBezTo>
                  <a:cubicBezTo>
                    <a:pt x="1319" y="13974"/>
                    <a:pt x="2703" y="9129"/>
                    <a:pt x="4226" y="5899"/>
                  </a:cubicBezTo>
                  <a:cubicBezTo>
                    <a:pt x="5749" y="2669"/>
                    <a:pt x="7411" y="1054"/>
                    <a:pt x="9072" y="348"/>
                  </a:cubicBezTo>
                  <a:cubicBezTo>
                    <a:pt x="10734" y="-359"/>
                    <a:pt x="12396" y="-157"/>
                    <a:pt x="14472" y="2568"/>
                  </a:cubicBezTo>
                  <a:cubicBezTo>
                    <a:pt x="16549" y="5293"/>
                    <a:pt x="19042" y="10542"/>
                    <a:pt x="21534" y="15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083085" y="6443158"/>
              <a:ext cx="89226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154" y="21600"/>
                  </a:moveTo>
                  <a:cubicBezTo>
                    <a:pt x="898" y="21600"/>
                    <a:pt x="642" y="21600"/>
                    <a:pt x="412" y="20925"/>
                  </a:cubicBezTo>
                  <a:cubicBezTo>
                    <a:pt x="182" y="20250"/>
                    <a:pt x="-23" y="18900"/>
                    <a:pt x="3" y="18225"/>
                  </a:cubicBezTo>
                  <a:cubicBezTo>
                    <a:pt x="28" y="17550"/>
                    <a:pt x="284" y="17550"/>
                    <a:pt x="1359" y="17775"/>
                  </a:cubicBezTo>
                  <a:cubicBezTo>
                    <a:pt x="2434" y="18000"/>
                    <a:pt x="4328" y="18450"/>
                    <a:pt x="6247" y="18225"/>
                  </a:cubicBezTo>
                  <a:cubicBezTo>
                    <a:pt x="8167" y="18000"/>
                    <a:pt x="10112" y="17100"/>
                    <a:pt x="11929" y="16200"/>
                  </a:cubicBezTo>
                  <a:cubicBezTo>
                    <a:pt x="13746" y="15300"/>
                    <a:pt x="15435" y="14400"/>
                    <a:pt x="16919" y="12825"/>
                  </a:cubicBezTo>
                  <a:cubicBezTo>
                    <a:pt x="18404" y="11250"/>
                    <a:pt x="19683" y="9000"/>
                    <a:pt x="20425" y="6750"/>
                  </a:cubicBezTo>
                  <a:cubicBezTo>
                    <a:pt x="21168" y="4500"/>
                    <a:pt x="21372" y="2250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878970" y="6345230"/>
              <a:ext cx="218021" cy="28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82" fill="norm" stroke="1" extrusionOk="0">
                  <a:moveTo>
                    <a:pt x="2578" y="204"/>
                  </a:moveTo>
                  <a:cubicBezTo>
                    <a:pt x="1344" y="43"/>
                    <a:pt x="110" y="-118"/>
                    <a:pt x="7" y="124"/>
                  </a:cubicBezTo>
                  <a:cubicBezTo>
                    <a:pt x="-96" y="366"/>
                    <a:pt x="933" y="1010"/>
                    <a:pt x="3710" y="2219"/>
                  </a:cubicBezTo>
                  <a:cubicBezTo>
                    <a:pt x="6487" y="3428"/>
                    <a:pt x="11013" y="5201"/>
                    <a:pt x="14201" y="6572"/>
                  </a:cubicBezTo>
                  <a:cubicBezTo>
                    <a:pt x="17390" y="7942"/>
                    <a:pt x="19241" y="8909"/>
                    <a:pt x="20270" y="9795"/>
                  </a:cubicBezTo>
                  <a:cubicBezTo>
                    <a:pt x="21298" y="10682"/>
                    <a:pt x="21504" y="11488"/>
                    <a:pt x="20681" y="12455"/>
                  </a:cubicBezTo>
                  <a:cubicBezTo>
                    <a:pt x="19858" y="13422"/>
                    <a:pt x="18007" y="14551"/>
                    <a:pt x="15435" y="15760"/>
                  </a:cubicBezTo>
                  <a:cubicBezTo>
                    <a:pt x="12864" y="16969"/>
                    <a:pt x="9573" y="18258"/>
                    <a:pt x="7927" y="19225"/>
                  </a:cubicBezTo>
                  <a:cubicBezTo>
                    <a:pt x="6281" y="20192"/>
                    <a:pt x="6281" y="20837"/>
                    <a:pt x="6281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407150" y="6303458"/>
              <a:ext cx="1905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280" y="1718"/>
                  </a:cubicBezTo>
                  <a:cubicBezTo>
                    <a:pt x="7680" y="3436"/>
                    <a:pt x="11040" y="6873"/>
                    <a:pt x="13920" y="10473"/>
                  </a:cubicBezTo>
                  <a:cubicBezTo>
                    <a:pt x="16800" y="14073"/>
                    <a:pt x="19200" y="178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392953" y="6303458"/>
              <a:ext cx="29359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1401" y="0"/>
                  </a:moveTo>
                  <a:cubicBezTo>
                    <a:pt x="19858" y="815"/>
                    <a:pt x="18315" y="1630"/>
                    <a:pt x="15847" y="3668"/>
                  </a:cubicBezTo>
                  <a:cubicBezTo>
                    <a:pt x="13378" y="5706"/>
                    <a:pt x="9984" y="8966"/>
                    <a:pt x="7130" y="11751"/>
                  </a:cubicBezTo>
                  <a:cubicBezTo>
                    <a:pt x="4275" y="14536"/>
                    <a:pt x="1961" y="16845"/>
                    <a:pt x="881" y="18408"/>
                  </a:cubicBezTo>
                  <a:cubicBezTo>
                    <a:pt x="-199" y="19970"/>
                    <a:pt x="-45" y="20785"/>
                    <a:pt x="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311900" y="6176458"/>
              <a:ext cx="438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8" y="14400"/>
                    <a:pt x="8557" y="7200"/>
                    <a:pt x="12157" y="3600"/>
                  </a:cubicBezTo>
                  <a:cubicBezTo>
                    <a:pt x="15757" y="0"/>
                    <a:pt x="186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191564" y="6152780"/>
              <a:ext cx="88743" cy="18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85" fill="norm" stroke="1" extrusionOk="0">
                  <a:moveTo>
                    <a:pt x="649" y="5691"/>
                  </a:moveTo>
                  <a:cubicBezTo>
                    <a:pt x="649" y="9618"/>
                    <a:pt x="649" y="13545"/>
                    <a:pt x="649" y="16368"/>
                  </a:cubicBezTo>
                  <a:cubicBezTo>
                    <a:pt x="649" y="19191"/>
                    <a:pt x="649" y="20909"/>
                    <a:pt x="397" y="21155"/>
                  </a:cubicBezTo>
                  <a:cubicBezTo>
                    <a:pt x="146" y="21400"/>
                    <a:pt x="-356" y="20173"/>
                    <a:pt x="397" y="16859"/>
                  </a:cubicBezTo>
                  <a:cubicBezTo>
                    <a:pt x="1151" y="13545"/>
                    <a:pt x="3160" y="8145"/>
                    <a:pt x="5421" y="4832"/>
                  </a:cubicBezTo>
                  <a:cubicBezTo>
                    <a:pt x="7681" y="1518"/>
                    <a:pt x="10193" y="291"/>
                    <a:pt x="12453" y="45"/>
                  </a:cubicBezTo>
                  <a:cubicBezTo>
                    <a:pt x="14714" y="-200"/>
                    <a:pt x="16723" y="536"/>
                    <a:pt x="18230" y="2377"/>
                  </a:cubicBezTo>
                  <a:cubicBezTo>
                    <a:pt x="19737" y="4218"/>
                    <a:pt x="20742" y="7164"/>
                    <a:pt x="20993" y="10232"/>
                  </a:cubicBezTo>
                  <a:cubicBezTo>
                    <a:pt x="21244" y="13300"/>
                    <a:pt x="20742" y="16491"/>
                    <a:pt x="20239" y="1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340350" y="6227258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9000"/>
                  </a:cubicBezTo>
                  <a:cubicBezTo>
                    <a:pt x="19350" y="6000"/>
                    <a:pt x="20475" y="4800"/>
                    <a:pt x="21037" y="3600"/>
                  </a:cubicBezTo>
                  <a:cubicBezTo>
                    <a:pt x="21600" y="2400"/>
                    <a:pt x="21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461000" y="6198864"/>
              <a:ext cx="67734" cy="1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4050" y="545"/>
                  </a:moveTo>
                  <a:cubicBezTo>
                    <a:pt x="8100" y="160"/>
                    <a:pt x="12150" y="-226"/>
                    <a:pt x="15525" y="160"/>
                  </a:cubicBezTo>
                  <a:cubicBezTo>
                    <a:pt x="18900" y="545"/>
                    <a:pt x="21600" y="1703"/>
                    <a:pt x="21600" y="4788"/>
                  </a:cubicBezTo>
                  <a:cubicBezTo>
                    <a:pt x="21600" y="7874"/>
                    <a:pt x="18900" y="12888"/>
                    <a:pt x="14850" y="15974"/>
                  </a:cubicBezTo>
                  <a:cubicBezTo>
                    <a:pt x="10800" y="19060"/>
                    <a:pt x="5400" y="20217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589008" y="6158691"/>
              <a:ext cx="169117" cy="11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791" fill="norm" stroke="1" extrusionOk="0">
                  <a:moveTo>
                    <a:pt x="13473" y="4395"/>
                  </a:moveTo>
                  <a:cubicBezTo>
                    <a:pt x="12140" y="8637"/>
                    <a:pt x="10806" y="12880"/>
                    <a:pt x="9606" y="15580"/>
                  </a:cubicBezTo>
                  <a:cubicBezTo>
                    <a:pt x="8406" y="18280"/>
                    <a:pt x="7340" y="19437"/>
                    <a:pt x="6140" y="20016"/>
                  </a:cubicBezTo>
                  <a:cubicBezTo>
                    <a:pt x="4940" y="20595"/>
                    <a:pt x="3606" y="20595"/>
                    <a:pt x="2540" y="19437"/>
                  </a:cubicBezTo>
                  <a:cubicBezTo>
                    <a:pt x="1473" y="18280"/>
                    <a:pt x="673" y="15966"/>
                    <a:pt x="273" y="13845"/>
                  </a:cubicBezTo>
                  <a:cubicBezTo>
                    <a:pt x="-127" y="11723"/>
                    <a:pt x="-127" y="9795"/>
                    <a:pt x="540" y="8830"/>
                  </a:cubicBezTo>
                  <a:cubicBezTo>
                    <a:pt x="1206" y="7866"/>
                    <a:pt x="2540" y="7866"/>
                    <a:pt x="3606" y="8830"/>
                  </a:cubicBezTo>
                  <a:cubicBezTo>
                    <a:pt x="4673" y="9795"/>
                    <a:pt x="5473" y="11723"/>
                    <a:pt x="7073" y="14230"/>
                  </a:cubicBezTo>
                  <a:cubicBezTo>
                    <a:pt x="8673" y="16737"/>
                    <a:pt x="11073" y="19823"/>
                    <a:pt x="13606" y="20595"/>
                  </a:cubicBezTo>
                  <a:cubicBezTo>
                    <a:pt x="16140" y="21366"/>
                    <a:pt x="18806" y="19823"/>
                    <a:pt x="20140" y="16737"/>
                  </a:cubicBezTo>
                  <a:cubicBezTo>
                    <a:pt x="21473" y="13652"/>
                    <a:pt x="21473" y="9023"/>
                    <a:pt x="21073" y="5937"/>
                  </a:cubicBezTo>
                  <a:cubicBezTo>
                    <a:pt x="20673" y="2852"/>
                    <a:pt x="19873" y="1309"/>
                    <a:pt x="18806" y="537"/>
                  </a:cubicBezTo>
                  <a:cubicBezTo>
                    <a:pt x="17740" y="-234"/>
                    <a:pt x="16406" y="-234"/>
                    <a:pt x="14940" y="923"/>
                  </a:cubicBezTo>
                  <a:cubicBezTo>
                    <a:pt x="13473" y="2080"/>
                    <a:pt x="11873" y="4395"/>
                    <a:pt x="10273" y="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4" name="Drawing"/>
          <p:cNvGrpSpPr/>
          <p:nvPr/>
        </p:nvGrpSpPr>
        <p:grpSpPr>
          <a:xfrm>
            <a:off x="1375504" y="1879600"/>
            <a:ext cx="10168796" cy="6862234"/>
            <a:chOff x="0" y="0"/>
            <a:chExt cx="10168795" cy="6862233"/>
          </a:xfrm>
        </p:grpSpPr>
        <p:sp>
          <p:nvSpPr>
            <p:cNvPr id="1196" name="Line"/>
            <p:cNvSpPr/>
            <p:nvPr/>
          </p:nvSpPr>
          <p:spPr>
            <a:xfrm>
              <a:off x="53245" y="146992"/>
              <a:ext cx="263137" cy="71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72" fill="norm" stroke="1" extrusionOk="0">
                  <a:moveTo>
                    <a:pt x="0" y="5880"/>
                  </a:moveTo>
                  <a:cubicBezTo>
                    <a:pt x="850" y="8294"/>
                    <a:pt x="1701" y="10708"/>
                    <a:pt x="2296" y="12805"/>
                  </a:cubicBezTo>
                  <a:cubicBezTo>
                    <a:pt x="2891" y="14901"/>
                    <a:pt x="3231" y="16680"/>
                    <a:pt x="3402" y="17983"/>
                  </a:cubicBezTo>
                  <a:cubicBezTo>
                    <a:pt x="3572" y="19285"/>
                    <a:pt x="3572" y="20111"/>
                    <a:pt x="3402" y="20683"/>
                  </a:cubicBezTo>
                  <a:cubicBezTo>
                    <a:pt x="3231" y="21254"/>
                    <a:pt x="2891" y="21572"/>
                    <a:pt x="2466" y="21445"/>
                  </a:cubicBezTo>
                  <a:cubicBezTo>
                    <a:pt x="2041" y="21318"/>
                    <a:pt x="1531" y="20746"/>
                    <a:pt x="1191" y="19285"/>
                  </a:cubicBezTo>
                  <a:cubicBezTo>
                    <a:pt x="850" y="17824"/>
                    <a:pt x="680" y="15473"/>
                    <a:pt x="680" y="13123"/>
                  </a:cubicBezTo>
                  <a:cubicBezTo>
                    <a:pt x="680" y="10772"/>
                    <a:pt x="850" y="8421"/>
                    <a:pt x="1361" y="6452"/>
                  </a:cubicBezTo>
                  <a:cubicBezTo>
                    <a:pt x="1871" y="4483"/>
                    <a:pt x="2721" y="2894"/>
                    <a:pt x="3402" y="1941"/>
                  </a:cubicBezTo>
                  <a:cubicBezTo>
                    <a:pt x="4082" y="988"/>
                    <a:pt x="4592" y="671"/>
                    <a:pt x="5187" y="417"/>
                  </a:cubicBezTo>
                  <a:cubicBezTo>
                    <a:pt x="5783" y="163"/>
                    <a:pt x="6463" y="-28"/>
                    <a:pt x="7739" y="4"/>
                  </a:cubicBezTo>
                  <a:cubicBezTo>
                    <a:pt x="9014" y="36"/>
                    <a:pt x="10885" y="290"/>
                    <a:pt x="13181" y="1052"/>
                  </a:cubicBezTo>
                  <a:cubicBezTo>
                    <a:pt x="15477" y="1814"/>
                    <a:pt x="18198" y="3085"/>
                    <a:pt x="19729" y="4356"/>
                  </a:cubicBezTo>
                  <a:cubicBezTo>
                    <a:pt x="21260" y="5626"/>
                    <a:pt x="21600" y="6897"/>
                    <a:pt x="20494" y="8040"/>
                  </a:cubicBezTo>
                  <a:cubicBezTo>
                    <a:pt x="19389" y="9184"/>
                    <a:pt x="16838" y="10200"/>
                    <a:pt x="14287" y="10836"/>
                  </a:cubicBezTo>
                  <a:cubicBezTo>
                    <a:pt x="11735" y="11471"/>
                    <a:pt x="9184" y="11725"/>
                    <a:pt x="7483" y="11820"/>
                  </a:cubicBezTo>
                  <a:cubicBezTo>
                    <a:pt x="5783" y="11916"/>
                    <a:pt x="4932" y="11852"/>
                    <a:pt x="4932" y="11376"/>
                  </a:cubicBezTo>
                  <a:cubicBezTo>
                    <a:pt x="4932" y="10899"/>
                    <a:pt x="5783" y="10010"/>
                    <a:pt x="6633" y="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0" y="0"/>
              <a:ext cx="38344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849" y="21600"/>
                  </a:moveTo>
                  <a:cubicBezTo>
                    <a:pt x="375" y="18720"/>
                    <a:pt x="-100" y="15840"/>
                    <a:pt x="19" y="14400"/>
                  </a:cubicBezTo>
                  <a:cubicBezTo>
                    <a:pt x="137" y="12960"/>
                    <a:pt x="849" y="12960"/>
                    <a:pt x="3104" y="11160"/>
                  </a:cubicBezTo>
                  <a:cubicBezTo>
                    <a:pt x="5359" y="9360"/>
                    <a:pt x="9157" y="5760"/>
                    <a:pt x="12480" y="3600"/>
                  </a:cubicBezTo>
                  <a:cubicBezTo>
                    <a:pt x="15803" y="1440"/>
                    <a:pt x="18652" y="72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37445" y="252777"/>
              <a:ext cx="1841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10" y="11040"/>
                    <a:pt x="11421" y="1783"/>
                    <a:pt x="15021" y="240"/>
                  </a:cubicBezTo>
                  <a:cubicBezTo>
                    <a:pt x="18621" y="-1303"/>
                    <a:pt x="2011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43795" y="39370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564545" y="143933"/>
              <a:ext cx="10584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"/>
                  </a:moveTo>
                  <a:cubicBezTo>
                    <a:pt x="0" y="617"/>
                    <a:pt x="0" y="0"/>
                    <a:pt x="2160" y="0"/>
                  </a:cubicBezTo>
                  <a:cubicBezTo>
                    <a:pt x="4320" y="0"/>
                    <a:pt x="8640" y="617"/>
                    <a:pt x="12960" y="3024"/>
                  </a:cubicBezTo>
                  <a:cubicBezTo>
                    <a:pt x="17280" y="5431"/>
                    <a:pt x="21600" y="9627"/>
                    <a:pt x="21600" y="13022"/>
                  </a:cubicBezTo>
                  <a:cubicBezTo>
                    <a:pt x="21600" y="16416"/>
                    <a:pt x="17280" y="1900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666145" y="317500"/>
              <a:ext cx="196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6560"/>
                    <a:pt x="7897" y="11520"/>
                    <a:pt x="11497" y="7920"/>
                  </a:cubicBezTo>
                  <a:cubicBezTo>
                    <a:pt x="15097" y="4320"/>
                    <a:pt x="1834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768539" y="228600"/>
              <a:ext cx="1825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764"/>
                    <a:pt x="6300" y="7527"/>
                    <a:pt x="2700" y="10800"/>
                  </a:cubicBezTo>
                  <a:cubicBezTo>
                    <a:pt x="-900" y="14073"/>
                    <a:pt x="-900" y="16855"/>
                    <a:pt x="2700" y="18573"/>
                  </a:cubicBezTo>
                  <a:cubicBezTo>
                    <a:pt x="6300" y="20291"/>
                    <a:pt x="13500" y="20945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134919" y="179777"/>
              <a:ext cx="236077" cy="26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02" fill="norm" stroke="1" extrusionOk="0">
                  <a:moveTo>
                    <a:pt x="21319" y="349"/>
                  </a:moveTo>
                  <a:cubicBezTo>
                    <a:pt x="20363" y="11"/>
                    <a:pt x="19407" y="-326"/>
                    <a:pt x="16445" y="602"/>
                  </a:cubicBezTo>
                  <a:cubicBezTo>
                    <a:pt x="13482" y="1530"/>
                    <a:pt x="8512" y="3724"/>
                    <a:pt x="5645" y="5074"/>
                  </a:cubicBezTo>
                  <a:cubicBezTo>
                    <a:pt x="2777" y="6424"/>
                    <a:pt x="2013" y="6930"/>
                    <a:pt x="2108" y="7352"/>
                  </a:cubicBezTo>
                  <a:cubicBezTo>
                    <a:pt x="2204" y="7774"/>
                    <a:pt x="3160" y="8112"/>
                    <a:pt x="4498" y="8280"/>
                  </a:cubicBezTo>
                  <a:cubicBezTo>
                    <a:pt x="5836" y="8449"/>
                    <a:pt x="7556" y="8449"/>
                    <a:pt x="8894" y="8533"/>
                  </a:cubicBezTo>
                  <a:cubicBezTo>
                    <a:pt x="10232" y="8618"/>
                    <a:pt x="11188" y="8787"/>
                    <a:pt x="11475" y="9293"/>
                  </a:cubicBezTo>
                  <a:cubicBezTo>
                    <a:pt x="11761" y="9799"/>
                    <a:pt x="11379" y="10643"/>
                    <a:pt x="9946" y="11740"/>
                  </a:cubicBezTo>
                  <a:cubicBezTo>
                    <a:pt x="8512" y="12837"/>
                    <a:pt x="6027" y="14187"/>
                    <a:pt x="4402" y="15199"/>
                  </a:cubicBezTo>
                  <a:cubicBezTo>
                    <a:pt x="2777" y="16211"/>
                    <a:pt x="2013" y="16887"/>
                    <a:pt x="1248" y="17730"/>
                  </a:cubicBezTo>
                  <a:cubicBezTo>
                    <a:pt x="484" y="18574"/>
                    <a:pt x="-281" y="19587"/>
                    <a:pt x="101" y="20262"/>
                  </a:cubicBezTo>
                  <a:cubicBezTo>
                    <a:pt x="484" y="20937"/>
                    <a:pt x="2013" y="21274"/>
                    <a:pt x="5454" y="21190"/>
                  </a:cubicBezTo>
                  <a:cubicBezTo>
                    <a:pt x="8894" y="21105"/>
                    <a:pt x="14246" y="20599"/>
                    <a:pt x="19599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472595" y="229548"/>
              <a:ext cx="190501" cy="24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579"/>
                  </a:moveTo>
                  <a:cubicBezTo>
                    <a:pt x="720" y="840"/>
                    <a:pt x="1440" y="102"/>
                    <a:pt x="2280" y="9"/>
                  </a:cubicBezTo>
                  <a:cubicBezTo>
                    <a:pt x="3120" y="-83"/>
                    <a:pt x="4080" y="471"/>
                    <a:pt x="6240" y="2686"/>
                  </a:cubicBezTo>
                  <a:cubicBezTo>
                    <a:pt x="8400" y="4902"/>
                    <a:pt x="11760" y="8779"/>
                    <a:pt x="14520" y="12194"/>
                  </a:cubicBezTo>
                  <a:cubicBezTo>
                    <a:pt x="17280" y="15609"/>
                    <a:pt x="19440" y="18563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548795" y="184150"/>
              <a:ext cx="1460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067"/>
                    <a:pt x="12209" y="6133"/>
                    <a:pt x="8609" y="9733"/>
                  </a:cubicBezTo>
                  <a:cubicBezTo>
                    <a:pt x="5009" y="13333"/>
                    <a:pt x="2504" y="17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758345" y="4000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775454" y="273050"/>
              <a:ext cx="85624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600" fill="norm" stroke="1" extrusionOk="0">
                  <a:moveTo>
                    <a:pt x="8186" y="0"/>
                  </a:moveTo>
                  <a:cubicBezTo>
                    <a:pt x="5614" y="0"/>
                    <a:pt x="3043" y="0"/>
                    <a:pt x="1500" y="2571"/>
                  </a:cubicBezTo>
                  <a:cubicBezTo>
                    <a:pt x="-43" y="5143"/>
                    <a:pt x="-557" y="10286"/>
                    <a:pt x="729" y="13886"/>
                  </a:cubicBezTo>
                  <a:cubicBezTo>
                    <a:pt x="2014" y="17486"/>
                    <a:pt x="5100" y="19543"/>
                    <a:pt x="7929" y="20571"/>
                  </a:cubicBezTo>
                  <a:cubicBezTo>
                    <a:pt x="10757" y="21600"/>
                    <a:pt x="13329" y="21600"/>
                    <a:pt x="15900" y="20571"/>
                  </a:cubicBezTo>
                  <a:cubicBezTo>
                    <a:pt x="18472" y="19543"/>
                    <a:pt x="21043" y="17486"/>
                    <a:pt x="20786" y="17486"/>
                  </a:cubicBezTo>
                  <a:cubicBezTo>
                    <a:pt x="20529" y="17486"/>
                    <a:pt x="17443" y="19543"/>
                    <a:pt x="14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494695" y="673100"/>
              <a:ext cx="1162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7" y="20084"/>
                    <a:pt x="2754" y="18568"/>
                    <a:pt x="4111" y="16674"/>
                  </a:cubicBezTo>
                  <a:cubicBezTo>
                    <a:pt x="5469" y="14779"/>
                    <a:pt x="6807" y="12505"/>
                    <a:pt x="8262" y="10421"/>
                  </a:cubicBezTo>
                  <a:cubicBezTo>
                    <a:pt x="9718" y="8337"/>
                    <a:pt x="11292" y="6442"/>
                    <a:pt x="12807" y="5116"/>
                  </a:cubicBezTo>
                  <a:cubicBezTo>
                    <a:pt x="14321" y="3789"/>
                    <a:pt x="15777" y="3032"/>
                    <a:pt x="17233" y="2274"/>
                  </a:cubicBezTo>
                  <a:cubicBezTo>
                    <a:pt x="18689" y="1516"/>
                    <a:pt x="20144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831245" y="1003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831245" y="928856"/>
              <a:ext cx="171451" cy="22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7564"/>
                  </a:moveTo>
                  <a:cubicBezTo>
                    <a:pt x="0" y="10933"/>
                    <a:pt x="0" y="14302"/>
                    <a:pt x="0" y="16878"/>
                  </a:cubicBezTo>
                  <a:cubicBezTo>
                    <a:pt x="0" y="19454"/>
                    <a:pt x="0" y="21238"/>
                    <a:pt x="133" y="21337"/>
                  </a:cubicBezTo>
                  <a:cubicBezTo>
                    <a:pt x="267" y="21436"/>
                    <a:pt x="533" y="19851"/>
                    <a:pt x="1467" y="16383"/>
                  </a:cubicBezTo>
                  <a:cubicBezTo>
                    <a:pt x="2400" y="12915"/>
                    <a:pt x="4000" y="7564"/>
                    <a:pt x="5200" y="4394"/>
                  </a:cubicBezTo>
                  <a:cubicBezTo>
                    <a:pt x="6400" y="1223"/>
                    <a:pt x="7200" y="232"/>
                    <a:pt x="9067" y="34"/>
                  </a:cubicBezTo>
                  <a:cubicBezTo>
                    <a:pt x="10933" y="-164"/>
                    <a:pt x="13867" y="430"/>
                    <a:pt x="16133" y="3997"/>
                  </a:cubicBezTo>
                  <a:cubicBezTo>
                    <a:pt x="18400" y="7564"/>
                    <a:pt x="20000" y="14104"/>
                    <a:pt x="21600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072545" y="1035049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5120"/>
                    <a:pt x="4431" y="8640"/>
                    <a:pt x="8031" y="5040"/>
                  </a:cubicBezTo>
                  <a:cubicBezTo>
                    <a:pt x="11631" y="1440"/>
                    <a:pt x="1661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204672" y="958850"/>
              <a:ext cx="1392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929"/>
                    <a:pt x="-1303" y="11859"/>
                    <a:pt x="240" y="15459"/>
                  </a:cubicBezTo>
                  <a:cubicBezTo>
                    <a:pt x="1783" y="19059"/>
                    <a:pt x="11040" y="2032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345595" y="896027"/>
              <a:ext cx="254001" cy="27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960"/>
                  </a:moveTo>
                  <a:cubicBezTo>
                    <a:pt x="180" y="2123"/>
                    <a:pt x="360" y="1286"/>
                    <a:pt x="900" y="783"/>
                  </a:cubicBezTo>
                  <a:cubicBezTo>
                    <a:pt x="1440" y="281"/>
                    <a:pt x="2340" y="113"/>
                    <a:pt x="3420" y="30"/>
                  </a:cubicBezTo>
                  <a:cubicBezTo>
                    <a:pt x="4500" y="-54"/>
                    <a:pt x="5760" y="-54"/>
                    <a:pt x="6930" y="1286"/>
                  </a:cubicBezTo>
                  <a:cubicBezTo>
                    <a:pt x="8100" y="2625"/>
                    <a:pt x="9180" y="5304"/>
                    <a:pt x="8820" y="8151"/>
                  </a:cubicBezTo>
                  <a:cubicBezTo>
                    <a:pt x="8460" y="10997"/>
                    <a:pt x="6660" y="14011"/>
                    <a:pt x="5490" y="15853"/>
                  </a:cubicBezTo>
                  <a:cubicBezTo>
                    <a:pt x="4320" y="17695"/>
                    <a:pt x="3780" y="18365"/>
                    <a:pt x="3330" y="19118"/>
                  </a:cubicBezTo>
                  <a:cubicBezTo>
                    <a:pt x="2880" y="19872"/>
                    <a:pt x="2520" y="20709"/>
                    <a:pt x="3060" y="21127"/>
                  </a:cubicBezTo>
                  <a:cubicBezTo>
                    <a:pt x="3600" y="21546"/>
                    <a:pt x="5040" y="21546"/>
                    <a:pt x="8280" y="20960"/>
                  </a:cubicBezTo>
                  <a:cubicBezTo>
                    <a:pt x="11520" y="20374"/>
                    <a:pt x="16560" y="19202"/>
                    <a:pt x="21600" y="1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590195" y="65405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596545" y="7620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650645" y="342900"/>
              <a:ext cx="31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082"/>
                    <a:pt x="11520" y="10165"/>
                    <a:pt x="15120" y="13765"/>
                  </a:cubicBezTo>
                  <a:cubicBezTo>
                    <a:pt x="18720" y="17365"/>
                    <a:pt x="2016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498245" y="678886"/>
              <a:ext cx="450851" cy="1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36" fill="norm" stroke="1" extrusionOk="0">
                  <a:moveTo>
                    <a:pt x="0" y="8818"/>
                  </a:moveTo>
                  <a:cubicBezTo>
                    <a:pt x="1927" y="14218"/>
                    <a:pt x="3854" y="19618"/>
                    <a:pt x="6592" y="16918"/>
                  </a:cubicBezTo>
                  <a:cubicBezTo>
                    <a:pt x="9330" y="14218"/>
                    <a:pt x="12879" y="3418"/>
                    <a:pt x="15515" y="718"/>
                  </a:cubicBezTo>
                  <a:cubicBezTo>
                    <a:pt x="18152" y="-1982"/>
                    <a:pt x="19876" y="3418"/>
                    <a:pt x="2160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485545" y="903816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14"/>
                  </a:moveTo>
                  <a:cubicBezTo>
                    <a:pt x="900" y="10286"/>
                    <a:pt x="1800" y="14657"/>
                    <a:pt x="2475" y="17486"/>
                  </a:cubicBezTo>
                  <a:cubicBezTo>
                    <a:pt x="3150" y="20314"/>
                    <a:pt x="3600" y="21600"/>
                    <a:pt x="3825" y="21600"/>
                  </a:cubicBezTo>
                  <a:cubicBezTo>
                    <a:pt x="4050" y="21600"/>
                    <a:pt x="4050" y="20314"/>
                    <a:pt x="5175" y="16843"/>
                  </a:cubicBezTo>
                  <a:cubicBezTo>
                    <a:pt x="6300" y="13371"/>
                    <a:pt x="8550" y="7714"/>
                    <a:pt x="10575" y="4371"/>
                  </a:cubicBezTo>
                  <a:cubicBezTo>
                    <a:pt x="12600" y="1029"/>
                    <a:pt x="14400" y="0"/>
                    <a:pt x="15975" y="0"/>
                  </a:cubicBezTo>
                  <a:cubicBezTo>
                    <a:pt x="17550" y="0"/>
                    <a:pt x="18900" y="1029"/>
                    <a:pt x="19800" y="4114"/>
                  </a:cubicBezTo>
                  <a:cubicBezTo>
                    <a:pt x="20700" y="7200"/>
                    <a:pt x="21150" y="12343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663345" y="975455"/>
              <a:ext cx="114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200" y="12582"/>
                    <a:pt x="10400" y="4867"/>
                    <a:pt x="14000" y="1782"/>
                  </a:cubicBezTo>
                  <a:cubicBezTo>
                    <a:pt x="17600" y="-1304"/>
                    <a:pt x="196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726845" y="9144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828445" y="878272"/>
              <a:ext cx="190501" cy="19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4469"/>
                  </a:moveTo>
                  <a:cubicBezTo>
                    <a:pt x="720" y="3133"/>
                    <a:pt x="1440" y="1797"/>
                    <a:pt x="3360" y="906"/>
                  </a:cubicBezTo>
                  <a:cubicBezTo>
                    <a:pt x="5280" y="15"/>
                    <a:pt x="8400" y="-430"/>
                    <a:pt x="10440" y="572"/>
                  </a:cubicBezTo>
                  <a:cubicBezTo>
                    <a:pt x="12480" y="1574"/>
                    <a:pt x="13440" y="4024"/>
                    <a:pt x="12840" y="6918"/>
                  </a:cubicBezTo>
                  <a:cubicBezTo>
                    <a:pt x="12240" y="9813"/>
                    <a:pt x="10080" y="13154"/>
                    <a:pt x="8640" y="15603"/>
                  </a:cubicBezTo>
                  <a:cubicBezTo>
                    <a:pt x="7200" y="18052"/>
                    <a:pt x="6480" y="19611"/>
                    <a:pt x="6840" y="20391"/>
                  </a:cubicBezTo>
                  <a:cubicBezTo>
                    <a:pt x="7200" y="21170"/>
                    <a:pt x="8640" y="21170"/>
                    <a:pt x="11280" y="20502"/>
                  </a:cubicBezTo>
                  <a:cubicBezTo>
                    <a:pt x="13920" y="19834"/>
                    <a:pt x="17760" y="18498"/>
                    <a:pt x="21600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222145" y="69850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323745" y="641349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911031" y="375592"/>
              <a:ext cx="216121" cy="24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17" fill="norm" stroke="1" extrusionOk="0">
                  <a:moveTo>
                    <a:pt x="17767" y="1026"/>
                  </a:moveTo>
                  <a:cubicBezTo>
                    <a:pt x="19220" y="472"/>
                    <a:pt x="20674" y="-82"/>
                    <a:pt x="21090" y="10"/>
                  </a:cubicBezTo>
                  <a:cubicBezTo>
                    <a:pt x="21505" y="103"/>
                    <a:pt x="20882" y="841"/>
                    <a:pt x="18078" y="2503"/>
                  </a:cubicBezTo>
                  <a:cubicBezTo>
                    <a:pt x="15274" y="4164"/>
                    <a:pt x="10290" y="6749"/>
                    <a:pt x="7174" y="8318"/>
                  </a:cubicBezTo>
                  <a:cubicBezTo>
                    <a:pt x="4059" y="9887"/>
                    <a:pt x="2813" y="10441"/>
                    <a:pt x="1774" y="11272"/>
                  </a:cubicBezTo>
                  <a:cubicBezTo>
                    <a:pt x="736" y="12103"/>
                    <a:pt x="-95" y="13210"/>
                    <a:pt x="9" y="13764"/>
                  </a:cubicBezTo>
                  <a:cubicBezTo>
                    <a:pt x="113" y="14318"/>
                    <a:pt x="1151" y="14318"/>
                    <a:pt x="3020" y="14318"/>
                  </a:cubicBezTo>
                  <a:cubicBezTo>
                    <a:pt x="4890" y="14318"/>
                    <a:pt x="7590" y="14318"/>
                    <a:pt x="9459" y="14410"/>
                  </a:cubicBezTo>
                  <a:cubicBezTo>
                    <a:pt x="11328" y="14503"/>
                    <a:pt x="12367" y="14687"/>
                    <a:pt x="12574" y="15149"/>
                  </a:cubicBezTo>
                  <a:cubicBezTo>
                    <a:pt x="12782" y="15610"/>
                    <a:pt x="12159" y="16349"/>
                    <a:pt x="10601" y="17180"/>
                  </a:cubicBezTo>
                  <a:cubicBezTo>
                    <a:pt x="9043" y="18010"/>
                    <a:pt x="6551" y="18933"/>
                    <a:pt x="4682" y="19672"/>
                  </a:cubicBezTo>
                  <a:cubicBezTo>
                    <a:pt x="2813" y="20410"/>
                    <a:pt x="1567" y="20964"/>
                    <a:pt x="1878" y="21241"/>
                  </a:cubicBezTo>
                  <a:cubicBezTo>
                    <a:pt x="2190" y="21518"/>
                    <a:pt x="4059" y="21518"/>
                    <a:pt x="7174" y="20872"/>
                  </a:cubicBezTo>
                  <a:cubicBezTo>
                    <a:pt x="10290" y="20226"/>
                    <a:pt x="14651" y="18933"/>
                    <a:pt x="19013" y="17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231795" y="416422"/>
              <a:ext cx="133351" cy="21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71"/>
                  </a:moveTo>
                  <a:cubicBezTo>
                    <a:pt x="1714" y="57"/>
                    <a:pt x="3429" y="-157"/>
                    <a:pt x="4800" y="164"/>
                  </a:cubicBezTo>
                  <a:cubicBezTo>
                    <a:pt x="6171" y="485"/>
                    <a:pt x="7200" y="1340"/>
                    <a:pt x="9943" y="4976"/>
                  </a:cubicBezTo>
                  <a:cubicBezTo>
                    <a:pt x="12686" y="8611"/>
                    <a:pt x="17143" y="15027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263545" y="374650"/>
              <a:ext cx="1397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152"/>
                    <a:pt x="15709" y="2304"/>
                    <a:pt x="12600" y="4680"/>
                  </a:cubicBezTo>
                  <a:cubicBezTo>
                    <a:pt x="9491" y="7056"/>
                    <a:pt x="6218" y="10656"/>
                    <a:pt x="4091" y="13680"/>
                  </a:cubicBezTo>
                  <a:cubicBezTo>
                    <a:pt x="1964" y="16704"/>
                    <a:pt x="982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447695" y="5588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460395" y="476250"/>
              <a:ext cx="6179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12960" y="0"/>
                  </a:moveTo>
                  <a:cubicBezTo>
                    <a:pt x="10800" y="3200"/>
                    <a:pt x="8640" y="6400"/>
                    <a:pt x="9360" y="8800"/>
                  </a:cubicBezTo>
                  <a:cubicBezTo>
                    <a:pt x="10080" y="11200"/>
                    <a:pt x="13680" y="12800"/>
                    <a:pt x="16560" y="11600"/>
                  </a:cubicBezTo>
                  <a:cubicBezTo>
                    <a:pt x="19440" y="10400"/>
                    <a:pt x="21600" y="6400"/>
                    <a:pt x="20880" y="4400"/>
                  </a:cubicBezTo>
                  <a:cubicBezTo>
                    <a:pt x="20160" y="2400"/>
                    <a:pt x="16560" y="2400"/>
                    <a:pt x="12600" y="5600"/>
                  </a:cubicBezTo>
                  <a:cubicBezTo>
                    <a:pt x="8640" y="8800"/>
                    <a:pt x="432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920645" y="838464"/>
              <a:ext cx="819151" cy="1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1150"/>
                  </a:moveTo>
                  <a:cubicBezTo>
                    <a:pt x="2288" y="17550"/>
                    <a:pt x="4577" y="13950"/>
                    <a:pt x="6837" y="10350"/>
                  </a:cubicBezTo>
                  <a:cubicBezTo>
                    <a:pt x="9098" y="6750"/>
                    <a:pt x="11330" y="3150"/>
                    <a:pt x="13619" y="1350"/>
                  </a:cubicBezTo>
                  <a:cubicBezTo>
                    <a:pt x="15907" y="-450"/>
                    <a:pt x="18251" y="-450"/>
                    <a:pt x="19591" y="1350"/>
                  </a:cubicBezTo>
                  <a:cubicBezTo>
                    <a:pt x="20930" y="3150"/>
                    <a:pt x="21265" y="6750"/>
                    <a:pt x="21600" y="1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118473" y="1037279"/>
              <a:ext cx="145073" cy="21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77" fill="norm" stroke="1" extrusionOk="0">
                  <a:moveTo>
                    <a:pt x="6429" y="3589"/>
                  </a:moveTo>
                  <a:cubicBezTo>
                    <a:pt x="4864" y="8671"/>
                    <a:pt x="3298" y="13753"/>
                    <a:pt x="2203" y="16930"/>
                  </a:cubicBezTo>
                  <a:cubicBezTo>
                    <a:pt x="1107" y="20106"/>
                    <a:pt x="481" y="21377"/>
                    <a:pt x="168" y="21377"/>
                  </a:cubicBezTo>
                  <a:cubicBezTo>
                    <a:pt x="-145" y="21377"/>
                    <a:pt x="-145" y="20106"/>
                    <a:pt x="1264" y="16718"/>
                  </a:cubicBezTo>
                  <a:cubicBezTo>
                    <a:pt x="2672" y="13330"/>
                    <a:pt x="5490" y="7824"/>
                    <a:pt x="7681" y="4648"/>
                  </a:cubicBezTo>
                  <a:cubicBezTo>
                    <a:pt x="9872" y="1471"/>
                    <a:pt x="11438" y="624"/>
                    <a:pt x="13003" y="201"/>
                  </a:cubicBezTo>
                  <a:cubicBezTo>
                    <a:pt x="14568" y="-223"/>
                    <a:pt x="16133" y="-223"/>
                    <a:pt x="17542" y="2742"/>
                  </a:cubicBezTo>
                  <a:cubicBezTo>
                    <a:pt x="18951" y="5706"/>
                    <a:pt x="20203" y="11636"/>
                    <a:pt x="21455" y="17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327045" y="114299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393630" y="1079499"/>
              <a:ext cx="2231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2400"/>
                    <a:pt x="1066" y="4800"/>
                    <a:pt x="84" y="8400"/>
                  </a:cubicBezTo>
                  <a:cubicBezTo>
                    <a:pt x="-898" y="12000"/>
                    <a:pt x="6957" y="168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536595" y="1024466"/>
              <a:ext cx="215901" cy="21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2936"/>
                  </a:moveTo>
                  <a:cubicBezTo>
                    <a:pt x="635" y="2097"/>
                    <a:pt x="1271" y="1258"/>
                    <a:pt x="2541" y="734"/>
                  </a:cubicBezTo>
                  <a:cubicBezTo>
                    <a:pt x="3812" y="210"/>
                    <a:pt x="5718" y="0"/>
                    <a:pt x="7306" y="0"/>
                  </a:cubicBezTo>
                  <a:cubicBezTo>
                    <a:pt x="8894" y="0"/>
                    <a:pt x="10165" y="210"/>
                    <a:pt x="10906" y="839"/>
                  </a:cubicBezTo>
                  <a:cubicBezTo>
                    <a:pt x="11647" y="1468"/>
                    <a:pt x="11859" y="2517"/>
                    <a:pt x="11224" y="4614"/>
                  </a:cubicBezTo>
                  <a:cubicBezTo>
                    <a:pt x="10588" y="6711"/>
                    <a:pt x="9106" y="9856"/>
                    <a:pt x="7941" y="12163"/>
                  </a:cubicBezTo>
                  <a:cubicBezTo>
                    <a:pt x="6776" y="14470"/>
                    <a:pt x="5929" y="15938"/>
                    <a:pt x="5294" y="17301"/>
                  </a:cubicBezTo>
                  <a:cubicBezTo>
                    <a:pt x="4659" y="18664"/>
                    <a:pt x="4235" y="19922"/>
                    <a:pt x="4553" y="20656"/>
                  </a:cubicBezTo>
                  <a:cubicBezTo>
                    <a:pt x="4871" y="21390"/>
                    <a:pt x="5929" y="21600"/>
                    <a:pt x="8894" y="21495"/>
                  </a:cubicBezTo>
                  <a:cubicBezTo>
                    <a:pt x="11859" y="21390"/>
                    <a:pt x="16729" y="20971"/>
                    <a:pt x="21600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869595" y="20510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7200"/>
                    <a:pt x="8229" y="14400"/>
                    <a:pt x="11829" y="18000"/>
                  </a:cubicBezTo>
                  <a:cubicBezTo>
                    <a:pt x="15429" y="21600"/>
                    <a:pt x="1851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837845" y="2241550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06" y="17280"/>
                    <a:pt x="11613" y="21600"/>
                    <a:pt x="15213" y="19440"/>
                  </a:cubicBezTo>
                  <a:cubicBezTo>
                    <a:pt x="18813" y="17280"/>
                    <a:pt x="20206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273195" y="764893"/>
              <a:ext cx="146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35" y="2735"/>
                    <a:pt x="11270" y="-1585"/>
                    <a:pt x="14870" y="575"/>
                  </a:cubicBezTo>
                  <a:cubicBezTo>
                    <a:pt x="18470" y="2735"/>
                    <a:pt x="2003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279545" y="85725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784644" y="528020"/>
              <a:ext cx="303469" cy="28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07" fill="norm" stroke="1" extrusionOk="0">
                  <a:moveTo>
                    <a:pt x="19867" y="2746"/>
                  </a:moveTo>
                  <a:cubicBezTo>
                    <a:pt x="20612" y="1650"/>
                    <a:pt x="21357" y="555"/>
                    <a:pt x="21357" y="163"/>
                  </a:cubicBezTo>
                  <a:cubicBezTo>
                    <a:pt x="21357" y="-228"/>
                    <a:pt x="20612" y="85"/>
                    <a:pt x="18229" y="1102"/>
                  </a:cubicBezTo>
                  <a:cubicBezTo>
                    <a:pt x="15845" y="2120"/>
                    <a:pt x="11823" y="3842"/>
                    <a:pt x="9365" y="4937"/>
                  </a:cubicBezTo>
                  <a:cubicBezTo>
                    <a:pt x="6907" y="6033"/>
                    <a:pt x="6014" y="6502"/>
                    <a:pt x="5343" y="7050"/>
                  </a:cubicBezTo>
                  <a:cubicBezTo>
                    <a:pt x="4673" y="7598"/>
                    <a:pt x="4226" y="8224"/>
                    <a:pt x="4449" y="8615"/>
                  </a:cubicBezTo>
                  <a:cubicBezTo>
                    <a:pt x="4673" y="9007"/>
                    <a:pt x="5567" y="9163"/>
                    <a:pt x="6982" y="9242"/>
                  </a:cubicBezTo>
                  <a:cubicBezTo>
                    <a:pt x="8397" y="9320"/>
                    <a:pt x="10334" y="9320"/>
                    <a:pt x="11674" y="9398"/>
                  </a:cubicBezTo>
                  <a:cubicBezTo>
                    <a:pt x="13015" y="9476"/>
                    <a:pt x="13760" y="9633"/>
                    <a:pt x="14132" y="10102"/>
                  </a:cubicBezTo>
                  <a:cubicBezTo>
                    <a:pt x="14505" y="10572"/>
                    <a:pt x="14505" y="11355"/>
                    <a:pt x="13015" y="12529"/>
                  </a:cubicBezTo>
                  <a:cubicBezTo>
                    <a:pt x="11525" y="13702"/>
                    <a:pt x="8546" y="15268"/>
                    <a:pt x="6237" y="16442"/>
                  </a:cubicBezTo>
                  <a:cubicBezTo>
                    <a:pt x="3928" y="17615"/>
                    <a:pt x="2289" y="18398"/>
                    <a:pt x="1247" y="19102"/>
                  </a:cubicBezTo>
                  <a:cubicBezTo>
                    <a:pt x="204" y="19807"/>
                    <a:pt x="-243" y="20433"/>
                    <a:pt x="129" y="20824"/>
                  </a:cubicBezTo>
                  <a:cubicBezTo>
                    <a:pt x="502" y="21215"/>
                    <a:pt x="1694" y="21372"/>
                    <a:pt x="4896" y="20981"/>
                  </a:cubicBezTo>
                  <a:cubicBezTo>
                    <a:pt x="8099" y="20589"/>
                    <a:pt x="13313" y="19650"/>
                    <a:pt x="16292" y="19024"/>
                  </a:cubicBezTo>
                  <a:cubicBezTo>
                    <a:pt x="19271" y="18398"/>
                    <a:pt x="20016" y="18085"/>
                    <a:pt x="20761" y="1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174895" y="571500"/>
              <a:ext cx="1968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800"/>
                    <a:pt x="4645" y="1600"/>
                    <a:pt x="8013" y="4400"/>
                  </a:cubicBezTo>
                  <a:cubicBezTo>
                    <a:pt x="11381" y="7200"/>
                    <a:pt x="15794" y="12000"/>
                    <a:pt x="18232" y="15200"/>
                  </a:cubicBezTo>
                  <a:cubicBezTo>
                    <a:pt x="20671" y="18400"/>
                    <a:pt x="21135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200295" y="546100"/>
              <a:ext cx="1968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7535" y="1224"/>
                  </a:cubicBezTo>
                  <a:cubicBezTo>
                    <a:pt x="15794" y="2448"/>
                    <a:pt x="13471" y="4896"/>
                    <a:pt x="10452" y="8496"/>
                  </a:cubicBezTo>
                  <a:cubicBezTo>
                    <a:pt x="7432" y="12096"/>
                    <a:pt x="3716" y="168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422545" y="755650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8428895" y="628650"/>
              <a:ext cx="12528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0800" y="0"/>
                  </a:moveTo>
                  <a:cubicBezTo>
                    <a:pt x="9000" y="720"/>
                    <a:pt x="7200" y="1440"/>
                    <a:pt x="5940" y="3600"/>
                  </a:cubicBezTo>
                  <a:cubicBezTo>
                    <a:pt x="4680" y="5760"/>
                    <a:pt x="3960" y="9360"/>
                    <a:pt x="4680" y="11520"/>
                  </a:cubicBezTo>
                  <a:cubicBezTo>
                    <a:pt x="5400" y="13680"/>
                    <a:pt x="7560" y="14400"/>
                    <a:pt x="10260" y="14760"/>
                  </a:cubicBezTo>
                  <a:cubicBezTo>
                    <a:pt x="12960" y="15120"/>
                    <a:pt x="16200" y="15120"/>
                    <a:pt x="18360" y="13680"/>
                  </a:cubicBezTo>
                  <a:cubicBezTo>
                    <a:pt x="20520" y="12240"/>
                    <a:pt x="21600" y="9360"/>
                    <a:pt x="21240" y="7560"/>
                  </a:cubicBezTo>
                  <a:cubicBezTo>
                    <a:pt x="20880" y="5760"/>
                    <a:pt x="19080" y="5040"/>
                    <a:pt x="16200" y="5400"/>
                  </a:cubicBezTo>
                  <a:cubicBezTo>
                    <a:pt x="13320" y="5760"/>
                    <a:pt x="9360" y="7200"/>
                    <a:pt x="6480" y="10080"/>
                  </a:cubicBezTo>
                  <a:cubicBezTo>
                    <a:pt x="3600" y="12960"/>
                    <a:pt x="18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812945" y="996950"/>
              <a:ext cx="584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3" y="18720"/>
                    <a:pt x="5165" y="15840"/>
                    <a:pt x="8022" y="12240"/>
                  </a:cubicBezTo>
                  <a:cubicBezTo>
                    <a:pt x="10878" y="8640"/>
                    <a:pt x="14009" y="4320"/>
                    <a:pt x="16317" y="2160"/>
                  </a:cubicBezTo>
                  <a:cubicBezTo>
                    <a:pt x="18626" y="0"/>
                    <a:pt x="201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978471" y="1144743"/>
              <a:ext cx="145625" cy="19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94" fill="norm" stroke="1" extrusionOk="0">
                  <a:moveTo>
                    <a:pt x="4633" y="1920"/>
                  </a:moveTo>
                  <a:cubicBezTo>
                    <a:pt x="3380" y="5442"/>
                    <a:pt x="2128" y="8964"/>
                    <a:pt x="1346" y="11429"/>
                  </a:cubicBezTo>
                  <a:cubicBezTo>
                    <a:pt x="563" y="13894"/>
                    <a:pt x="250" y="15303"/>
                    <a:pt x="94" y="17064"/>
                  </a:cubicBezTo>
                  <a:cubicBezTo>
                    <a:pt x="-63" y="18824"/>
                    <a:pt x="-63" y="20937"/>
                    <a:pt x="407" y="21172"/>
                  </a:cubicBezTo>
                  <a:cubicBezTo>
                    <a:pt x="876" y="21407"/>
                    <a:pt x="1815" y="19764"/>
                    <a:pt x="3537" y="16124"/>
                  </a:cubicBezTo>
                  <a:cubicBezTo>
                    <a:pt x="5259" y="12485"/>
                    <a:pt x="7763" y="6850"/>
                    <a:pt x="9798" y="3681"/>
                  </a:cubicBezTo>
                  <a:cubicBezTo>
                    <a:pt x="11833" y="511"/>
                    <a:pt x="13398" y="-193"/>
                    <a:pt x="14807" y="42"/>
                  </a:cubicBezTo>
                  <a:cubicBezTo>
                    <a:pt x="16215" y="277"/>
                    <a:pt x="17467" y="1450"/>
                    <a:pt x="18563" y="4620"/>
                  </a:cubicBezTo>
                  <a:cubicBezTo>
                    <a:pt x="19659" y="7790"/>
                    <a:pt x="20598" y="12955"/>
                    <a:pt x="21537" y="18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8200295" y="1238249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8240097" y="1181100"/>
              <a:ext cx="2369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070"/>
                    <a:pt x="2153" y="8139"/>
                    <a:pt x="353" y="11739"/>
                  </a:cubicBezTo>
                  <a:cubicBezTo>
                    <a:pt x="-1447" y="15339"/>
                    <a:pt x="3953" y="1847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8339995" y="1133739"/>
              <a:ext cx="209551" cy="18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3974"/>
                  </a:moveTo>
                  <a:cubicBezTo>
                    <a:pt x="655" y="2760"/>
                    <a:pt x="1309" y="1547"/>
                    <a:pt x="2727" y="819"/>
                  </a:cubicBezTo>
                  <a:cubicBezTo>
                    <a:pt x="4145" y="91"/>
                    <a:pt x="6327" y="-152"/>
                    <a:pt x="7855" y="91"/>
                  </a:cubicBezTo>
                  <a:cubicBezTo>
                    <a:pt x="9382" y="333"/>
                    <a:pt x="10255" y="1061"/>
                    <a:pt x="10145" y="3367"/>
                  </a:cubicBezTo>
                  <a:cubicBezTo>
                    <a:pt x="10036" y="5673"/>
                    <a:pt x="8945" y="9556"/>
                    <a:pt x="7964" y="11983"/>
                  </a:cubicBezTo>
                  <a:cubicBezTo>
                    <a:pt x="6982" y="14410"/>
                    <a:pt x="6109" y="15381"/>
                    <a:pt x="5345" y="16351"/>
                  </a:cubicBezTo>
                  <a:cubicBezTo>
                    <a:pt x="4582" y="17322"/>
                    <a:pt x="3927" y="18293"/>
                    <a:pt x="4145" y="18900"/>
                  </a:cubicBezTo>
                  <a:cubicBezTo>
                    <a:pt x="4364" y="19506"/>
                    <a:pt x="5455" y="19749"/>
                    <a:pt x="8509" y="20113"/>
                  </a:cubicBezTo>
                  <a:cubicBezTo>
                    <a:pt x="11564" y="20477"/>
                    <a:pt x="16582" y="20963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8994045" y="980016"/>
              <a:ext cx="2222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0800"/>
                    <a:pt x="11109" y="0"/>
                    <a:pt x="14709" y="0"/>
                  </a:cubicBezTo>
                  <a:cubicBezTo>
                    <a:pt x="18309" y="0"/>
                    <a:pt x="1995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9114695" y="912283"/>
              <a:ext cx="444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15429" y="270"/>
                  </a:moveTo>
                  <a:cubicBezTo>
                    <a:pt x="10286" y="0"/>
                    <a:pt x="5143" y="-270"/>
                    <a:pt x="2571" y="540"/>
                  </a:cubicBezTo>
                  <a:cubicBezTo>
                    <a:pt x="0" y="1350"/>
                    <a:pt x="0" y="3240"/>
                    <a:pt x="0" y="5805"/>
                  </a:cubicBezTo>
                  <a:cubicBezTo>
                    <a:pt x="0" y="8370"/>
                    <a:pt x="0" y="11610"/>
                    <a:pt x="3600" y="14310"/>
                  </a:cubicBezTo>
                  <a:cubicBezTo>
                    <a:pt x="7200" y="17010"/>
                    <a:pt x="14400" y="19170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9757290" y="673100"/>
              <a:ext cx="49556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228" y="0"/>
                  </a:moveTo>
                  <a:cubicBezTo>
                    <a:pt x="12452" y="2469"/>
                    <a:pt x="4676" y="4937"/>
                    <a:pt x="1652" y="8537"/>
                  </a:cubicBezTo>
                  <a:cubicBezTo>
                    <a:pt x="-1372" y="12137"/>
                    <a:pt x="356" y="16869"/>
                    <a:pt x="2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9578245" y="982133"/>
              <a:ext cx="5905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5709"/>
                    <a:pt x="5110" y="9818"/>
                    <a:pt x="7703" y="5891"/>
                  </a:cubicBezTo>
                  <a:cubicBezTo>
                    <a:pt x="10297" y="1964"/>
                    <a:pt x="12929" y="0"/>
                    <a:pt x="15252" y="0"/>
                  </a:cubicBezTo>
                  <a:cubicBezTo>
                    <a:pt x="17574" y="0"/>
                    <a:pt x="19587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9604703" y="1159933"/>
              <a:ext cx="132293" cy="16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68" fill="norm" stroke="1" extrusionOk="0">
                  <a:moveTo>
                    <a:pt x="3943" y="2769"/>
                  </a:moveTo>
                  <a:cubicBezTo>
                    <a:pt x="2572" y="7477"/>
                    <a:pt x="1200" y="12185"/>
                    <a:pt x="515" y="15508"/>
                  </a:cubicBezTo>
                  <a:cubicBezTo>
                    <a:pt x="-171" y="18831"/>
                    <a:pt x="-171" y="20769"/>
                    <a:pt x="515" y="21185"/>
                  </a:cubicBezTo>
                  <a:cubicBezTo>
                    <a:pt x="1200" y="21600"/>
                    <a:pt x="2572" y="20492"/>
                    <a:pt x="4458" y="17169"/>
                  </a:cubicBezTo>
                  <a:cubicBezTo>
                    <a:pt x="6343" y="13846"/>
                    <a:pt x="8743" y="8308"/>
                    <a:pt x="11143" y="4846"/>
                  </a:cubicBezTo>
                  <a:cubicBezTo>
                    <a:pt x="13543" y="1385"/>
                    <a:pt x="15943" y="0"/>
                    <a:pt x="17658" y="0"/>
                  </a:cubicBezTo>
                  <a:cubicBezTo>
                    <a:pt x="19372" y="0"/>
                    <a:pt x="20400" y="1385"/>
                    <a:pt x="20915" y="4431"/>
                  </a:cubicBezTo>
                  <a:cubicBezTo>
                    <a:pt x="21429" y="7477"/>
                    <a:pt x="21429" y="12185"/>
                    <a:pt x="21429" y="16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9825895" y="1235805"/>
              <a:ext cx="1270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875472" y="1174749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57"/>
                    <a:pt x="1783" y="7513"/>
                    <a:pt x="240" y="11113"/>
                  </a:cubicBezTo>
                  <a:cubicBezTo>
                    <a:pt x="-1303" y="14713"/>
                    <a:pt x="4868" y="181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9984645" y="1150529"/>
              <a:ext cx="165101" cy="17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3851"/>
                  </a:moveTo>
                  <a:cubicBezTo>
                    <a:pt x="554" y="2518"/>
                    <a:pt x="1108" y="1184"/>
                    <a:pt x="2631" y="518"/>
                  </a:cubicBezTo>
                  <a:cubicBezTo>
                    <a:pt x="4154" y="-149"/>
                    <a:pt x="6646" y="-149"/>
                    <a:pt x="8308" y="384"/>
                  </a:cubicBezTo>
                  <a:cubicBezTo>
                    <a:pt x="9969" y="918"/>
                    <a:pt x="10800" y="1984"/>
                    <a:pt x="10800" y="4251"/>
                  </a:cubicBezTo>
                  <a:cubicBezTo>
                    <a:pt x="10800" y="6518"/>
                    <a:pt x="9969" y="9984"/>
                    <a:pt x="8723" y="12384"/>
                  </a:cubicBezTo>
                  <a:cubicBezTo>
                    <a:pt x="7477" y="14784"/>
                    <a:pt x="5815" y="16118"/>
                    <a:pt x="5400" y="17318"/>
                  </a:cubicBezTo>
                  <a:cubicBezTo>
                    <a:pt x="4985" y="18518"/>
                    <a:pt x="5815" y="19584"/>
                    <a:pt x="8723" y="20251"/>
                  </a:cubicBezTo>
                  <a:cubicBezTo>
                    <a:pt x="11631" y="20918"/>
                    <a:pt x="16615" y="21184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4656995" y="1920615"/>
              <a:ext cx="165101" cy="22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1511"/>
                  </a:moveTo>
                  <a:cubicBezTo>
                    <a:pt x="554" y="7257"/>
                    <a:pt x="1108" y="13004"/>
                    <a:pt x="1385" y="16373"/>
                  </a:cubicBezTo>
                  <a:cubicBezTo>
                    <a:pt x="1662" y="19742"/>
                    <a:pt x="1662" y="20733"/>
                    <a:pt x="1662" y="20733"/>
                  </a:cubicBezTo>
                  <a:cubicBezTo>
                    <a:pt x="1662" y="20733"/>
                    <a:pt x="1662" y="19742"/>
                    <a:pt x="1938" y="17166"/>
                  </a:cubicBezTo>
                  <a:cubicBezTo>
                    <a:pt x="2215" y="14590"/>
                    <a:pt x="2769" y="10428"/>
                    <a:pt x="4015" y="7357"/>
                  </a:cubicBezTo>
                  <a:cubicBezTo>
                    <a:pt x="5262" y="4285"/>
                    <a:pt x="7200" y="2303"/>
                    <a:pt x="8862" y="1114"/>
                  </a:cubicBezTo>
                  <a:cubicBezTo>
                    <a:pt x="10523" y="-75"/>
                    <a:pt x="11908" y="-471"/>
                    <a:pt x="13708" y="718"/>
                  </a:cubicBezTo>
                  <a:cubicBezTo>
                    <a:pt x="15508" y="1907"/>
                    <a:pt x="17723" y="4681"/>
                    <a:pt x="18969" y="7753"/>
                  </a:cubicBezTo>
                  <a:cubicBezTo>
                    <a:pt x="20215" y="10824"/>
                    <a:pt x="20492" y="14193"/>
                    <a:pt x="20631" y="16373"/>
                  </a:cubicBezTo>
                  <a:cubicBezTo>
                    <a:pt x="20769" y="18553"/>
                    <a:pt x="20769" y="19544"/>
                    <a:pt x="20908" y="20138"/>
                  </a:cubicBezTo>
                  <a:cubicBezTo>
                    <a:pt x="21046" y="20733"/>
                    <a:pt x="21323" y="20931"/>
                    <a:pt x="2160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4612545" y="2279650"/>
              <a:ext cx="279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4613487" y="2435353"/>
              <a:ext cx="109272" cy="15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872" fill="norm" stroke="1" extrusionOk="0">
                  <a:moveTo>
                    <a:pt x="2264" y="2114"/>
                  </a:moveTo>
                  <a:cubicBezTo>
                    <a:pt x="1042" y="5240"/>
                    <a:pt x="-181" y="8367"/>
                    <a:pt x="23" y="8935"/>
                  </a:cubicBezTo>
                  <a:cubicBezTo>
                    <a:pt x="227" y="9504"/>
                    <a:pt x="1857" y="7514"/>
                    <a:pt x="3283" y="5667"/>
                  </a:cubicBezTo>
                  <a:cubicBezTo>
                    <a:pt x="4710" y="3819"/>
                    <a:pt x="5932" y="2114"/>
                    <a:pt x="7766" y="977"/>
                  </a:cubicBezTo>
                  <a:cubicBezTo>
                    <a:pt x="9600" y="-160"/>
                    <a:pt x="12045" y="-728"/>
                    <a:pt x="14491" y="1688"/>
                  </a:cubicBezTo>
                  <a:cubicBezTo>
                    <a:pt x="16936" y="4104"/>
                    <a:pt x="19381" y="9504"/>
                    <a:pt x="20400" y="13198"/>
                  </a:cubicBezTo>
                  <a:cubicBezTo>
                    <a:pt x="21419" y="16893"/>
                    <a:pt x="21011" y="18883"/>
                    <a:pt x="20604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764945" y="24955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822095" y="244475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917345" y="2414179"/>
              <a:ext cx="165101" cy="14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3583"/>
                  </a:moveTo>
                  <a:cubicBezTo>
                    <a:pt x="831" y="2330"/>
                    <a:pt x="1662" y="1078"/>
                    <a:pt x="2908" y="452"/>
                  </a:cubicBezTo>
                  <a:cubicBezTo>
                    <a:pt x="4154" y="-174"/>
                    <a:pt x="5815" y="-174"/>
                    <a:pt x="6923" y="609"/>
                  </a:cubicBezTo>
                  <a:cubicBezTo>
                    <a:pt x="8031" y="1391"/>
                    <a:pt x="8585" y="2956"/>
                    <a:pt x="8446" y="5148"/>
                  </a:cubicBezTo>
                  <a:cubicBezTo>
                    <a:pt x="8308" y="7339"/>
                    <a:pt x="7477" y="10156"/>
                    <a:pt x="6646" y="12504"/>
                  </a:cubicBezTo>
                  <a:cubicBezTo>
                    <a:pt x="5815" y="14852"/>
                    <a:pt x="4985" y="16730"/>
                    <a:pt x="4985" y="18296"/>
                  </a:cubicBezTo>
                  <a:cubicBezTo>
                    <a:pt x="4985" y="19861"/>
                    <a:pt x="5815" y="21113"/>
                    <a:pt x="8723" y="21269"/>
                  </a:cubicBezTo>
                  <a:cubicBezTo>
                    <a:pt x="11631" y="21426"/>
                    <a:pt x="16615" y="20487"/>
                    <a:pt x="21600" y="19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618332" y="2470150"/>
              <a:ext cx="1961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08"/>
                    <a:pt x="2735" y="9216"/>
                    <a:pt x="575" y="12816"/>
                  </a:cubicBezTo>
                  <a:cubicBezTo>
                    <a:pt x="-1585" y="16416"/>
                    <a:pt x="2735" y="1900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152295" y="22860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505467" y="1951849"/>
              <a:ext cx="220750" cy="31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43" fill="norm" stroke="1" extrusionOk="0">
                  <a:moveTo>
                    <a:pt x="18573" y="1997"/>
                  </a:moveTo>
                  <a:cubicBezTo>
                    <a:pt x="19796" y="1133"/>
                    <a:pt x="21018" y="269"/>
                    <a:pt x="21222" y="53"/>
                  </a:cubicBezTo>
                  <a:cubicBezTo>
                    <a:pt x="21426" y="-163"/>
                    <a:pt x="20611" y="269"/>
                    <a:pt x="17351" y="1637"/>
                  </a:cubicBezTo>
                  <a:cubicBezTo>
                    <a:pt x="14090" y="3005"/>
                    <a:pt x="8384" y="5309"/>
                    <a:pt x="4920" y="6965"/>
                  </a:cubicBezTo>
                  <a:cubicBezTo>
                    <a:pt x="1456" y="8621"/>
                    <a:pt x="234" y="9629"/>
                    <a:pt x="132" y="10205"/>
                  </a:cubicBezTo>
                  <a:cubicBezTo>
                    <a:pt x="30" y="10781"/>
                    <a:pt x="1049" y="10925"/>
                    <a:pt x="2781" y="10997"/>
                  </a:cubicBezTo>
                  <a:cubicBezTo>
                    <a:pt x="4513" y="11069"/>
                    <a:pt x="6958" y="11069"/>
                    <a:pt x="8996" y="11213"/>
                  </a:cubicBezTo>
                  <a:cubicBezTo>
                    <a:pt x="11034" y="11357"/>
                    <a:pt x="12664" y="11645"/>
                    <a:pt x="13377" y="12221"/>
                  </a:cubicBezTo>
                  <a:cubicBezTo>
                    <a:pt x="14090" y="12797"/>
                    <a:pt x="13886" y="13661"/>
                    <a:pt x="11747" y="14957"/>
                  </a:cubicBezTo>
                  <a:cubicBezTo>
                    <a:pt x="9607" y="16253"/>
                    <a:pt x="5532" y="17981"/>
                    <a:pt x="3086" y="19133"/>
                  </a:cubicBezTo>
                  <a:cubicBezTo>
                    <a:pt x="641" y="20285"/>
                    <a:pt x="-174" y="20861"/>
                    <a:pt x="30" y="21149"/>
                  </a:cubicBezTo>
                  <a:cubicBezTo>
                    <a:pt x="234" y="21437"/>
                    <a:pt x="1456" y="21437"/>
                    <a:pt x="4920" y="20933"/>
                  </a:cubicBezTo>
                  <a:cubicBezTo>
                    <a:pt x="8384" y="20429"/>
                    <a:pt x="14090" y="19421"/>
                    <a:pt x="19796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825395" y="2006600"/>
              <a:ext cx="133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1575"/>
                    <a:pt x="6857" y="3150"/>
                    <a:pt x="10457" y="6750"/>
                  </a:cubicBezTo>
                  <a:cubicBezTo>
                    <a:pt x="14057" y="10350"/>
                    <a:pt x="17829" y="159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838095" y="1968500"/>
              <a:ext cx="1841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752" y="554"/>
                  </a:cubicBezTo>
                  <a:cubicBezTo>
                    <a:pt x="16386" y="1108"/>
                    <a:pt x="14897" y="2215"/>
                    <a:pt x="12290" y="4777"/>
                  </a:cubicBezTo>
                  <a:cubicBezTo>
                    <a:pt x="9683" y="7338"/>
                    <a:pt x="5959" y="11354"/>
                    <a:pt x="3724" y="14400"/>
                  </a:cubicBezTo>
                  <a:cubicBezTo>
                    <a:pt x="1490" y="17446"/>
                    <a:pt x="745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060345" y="21780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028595" y="2081082"/>
              <a:ext cx="85815" cy="3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316" fill="norm" stroke="1" extrusionOk="0">
                  <a:moveTo>
                    <a:pt x="18966" y="4116"/>
                  </a:moveTo>
                  <a:cubicBezTo>
                    <a:pt x="16332" y="1956"/>
                    <a:pt x="13698" y="-204"/>
                    <a:pt x="11590" y="876"/>
                  </a:cubicBezTo>
                  <a:cubicBezTo>
                    <a:pt x="9483" y="1956"/>
                    <a:pt x="7902" y="6276"/>
                    <a:pt x="8956" y="9516"/>
                  </a:cubicBezTo>
                  <a:cubicBezTo>
                    <a:pt x="10010" y="12756"/>
                    <a:pt x="13698" y="14916"/>
                    <a:pt x="16595" y="13296"/>
                  </a:cubicBezTo>
                  <a:cubicBezTo>
                    <a:pt x="19493" y="11676"/>
                    <a:pt x="21600" y="6276"/>
                    <a:pt x="21337" y="3036"/>
                  </a:cubicBezTo>
                  <a:cubicBezTo>
                    <a:pt x="21073" y="-204"/>
                    <a:pt x="18439" y="-1284"/>
                    <a:pt x="14488" y="1956"/>
                  </a:cubicBezTo>
                  <a:cubicBezTo>
                    <a:pt x="10537" y="5196"/>
                    <a:pt x="5268" y="12756"/>
                    <a:pt x="0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558695" y="2362200"/>
              <a:ext cx="5016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1" y="16800"/>
                    <a:pt x="4922" y="12000"/>
                    <a:pt x="7929" y="8400"/>
                  </a:cubicBezTo>
                  <a:cubicBezTo>
                    <a:pt x="10937" y="4800"/>
                    <a:pt x="14491" y="2400"/>
                    <a:pt x="16861" y="1200"/>
                  </a:cubicBezTo>
                  <a:cubicBezTo>
                    <a:pt x="19230" y="0"/>
                    <a:pt x="204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5780945" y="2462127"/>
              <a:ext cx="196851" cy="20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3480"/>
                  </a:moveTo>
                  <a:cubicBezTo>
                    <a:pt x="697" y="4362"/>
                    <a:pt x="1394" y="5243"/>
                    <a:pt x="1510" y="7227"/>
                  </a:cubicBezTo>
                  <a:cubicBezTo>
                    <a:pt x="1626" y="9211"/>
                    <a:pt x="1161" y="12296"/>
                    <a:pt x="813" y="14941"/>
                  </a:cubicBezTo>
                  <a:cubicBezTo>
                    <a:pt x="465" y="17586"/>
                    <a:pt x="232" y="19790"/>
                    <a:pt x="465" y="19790"/>
                  </a:cubicBezTo>
                  <a:cubicBezTo>
                    <a:pt x="697" y="19790"/>
                    <a:pt x="1394" y="17586"/>
                    <a:pt x="2439" y="14500"/>
                  </a:cubicBezTo>
                  <a:cubicBezTo>
                    <a:pt x="3484" y="11415"/>
                    <a:pt x="4877" y="7447"/>
                    <a:pt x="7316" y="4692"/>
                  </a:cubicBezTo>
                  <a:cubicBezTo>
                    <a:pt x="9755" y="1937"/>
                    <a:pt x="13239" y="394"/>
                    <a:pt x="15329" y="64"/>
                  </a:cubicBezTo>
                  <a:cubicBezTo>
                    <a:pt x="17419" y="-267"/>
                    <a:pt x="18116" y="615"/>
                    <a:pt x="18929" y="4362"/>
                  </a:cubicBezTo>
                  <a:cubicBezTo>
                    <a:pt x="19742" y="8109"/>
                    <a:pt x="20671" y="14721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158645" y="1898650"/>
              <a:ext cx="212096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0" y="0"/>
                  </a:moveTo>
                  <a:cubicBezTo>
                    <a:pt x="3812" y="960"/>
                    <a:pt x="7624" y="1920"/>
                    <a:pt x="11224" y="3497"/>
                  </a:cubicBezTo>
                  <a:cubicBezTo>
                    <a:pt x="14824" y="5074"/>
                    <a:pt x="18212" y="7269"/>
                    <a:pt x="19906" y="9737"/>
                  </a:cubicBezTo>
                  <a:cubicBezTo>
                    <a:pt x="21600" y="12206"/>
                    <a:pt x="21600" y="14949"/>
                    <a:pt x="20224" y="16971"/>
                  </a:cubicBezTo>
                  <a:cubicBezTo>
                    <a:pt x="18847" y="18994"/>
                    <a:pt x="16094" y="20297"/>
                    <a:pt x="13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330485" y="1977027"/>
              <a:ext cx="186811" cy="63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27" fill="norm" stroke="1" extrusionOk="0">
                  <a:moveTo>
                    <a:pt x="20949" y="2066"/>
                  </a:moveTo>
                  <a:cubicBezTo>
                    <a:pt x="20712" y="1709"/>
                    <a:pt x="20474" y="1353"/>
                    <a:pt x="19881" y="996"/>
                  </a:cubicBezTo>
                  <a:cubicBezTo>
                    <a:pt x="19287" y="640"/>
                    <a:pt x="18338" y="283"/>
                    <a:pt x="17270" y="105"/>
                  </a:cubicBezTo>
                  <a:cubicBezTo>
                    <a:pt x="16202" y="-73"/>
                    <a:pt x="15015" y="-73"/>
                    <a:pt x="13235" y="497"/>
                  </a:cubicBezTo>
                  <a:cubicBezTo>
                    <a:pt x="11454" y="1068"/>
                    <a:pt x="9081" y="2208"/>
                    <a:pt x="6826" y="3919"/>
                  </a:cubicBezTo>
                  <a:cubicBezTo>
                    <a:pt x="4571" y="5630"/>
                    <a:pt x="2435" y="7911"/>
                    <a:pt x="1129" y="10264"/>
                  </a:cubicBezTo>
                  <a:cubicBezTo>
                    <a:pt x="-176" y="12616"/>
                    <a:pt x="-651" y="15040"/>
                    <a:pt x="1367" y="16929"/>
                  </a:cubicBezTo>
                  <a:cubicBezTo>
                    <a:pt x="3384" y="18818"/>
                    <a:pt x="7894" y="20173"/>
                    <a:pt x="1240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415673" y="2320643"/>
              <a:ext cx="241573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609" fill="norm" stroke="1" extrusionOk="0">
                  <a:moveTo>
                    <a:pt x="1714" y="20609"/>
                  </a:moveTo>
                  <a:cubicBezTo>
                    <a:pt x="775" y="20609"/>
                    <a:pt x="-164" y="20609"/>
                    <a:pt x="24" y="19259"/>
                  </a:cubicBezTo>
                  <a:cubicBezTo>
                    <a:pt x="212" y="17909"/>
                    <a:pt x="1526" y="15209"/>
                    <a:pt x="4813" y="11159"/>
                  </a:cubicBezTo>
                  <a:cubicBezTo>
                    <a:pt x="8100" y="7109"/>
                    <a:pt x="13359" y="1709"/>
                    <a:pt x="16459" y="359"/>
                  </a:cubicBezTo>
                  <a:cubicBezTo>
                    <a:pt x="19558" y="-991"/>
                    <a:pt x="20497" y="1709"/>
                    <a:pt x="21436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504845" y="2228850"/>
              <a:ext cx="12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600"/>
                    <a:pt x="7200" y="13200"/>
                    <a:pt x="10800" y="16800"/>
                  </a:cubicBezTo>
                  <a:cubicBezTo>
                    <a:pt x="14400" y="20400"/>
                    <a:pt x="180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063378" y="2046401"/>
              <a:ext cx="203468" cy="63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42" fill="norm" stroke="1" extrusionOk="0">
                  <a:moveTo>
                    <a:pt x="20973" y="806"/>
                  </a:moveTo>
                  <a:cubicBezTo>
                    <a:pt x="20100" y="518"/>
                    <a:pt x="19228" y="230"/>
                    <a:pt x="18246" y="86"/>
                  </a:cubicBezTo>
                  <a:cubicBezTo>
                    <a:pt x="17264" y="-58"/>
                    <a:pt x="16173" y="-58"/>
                    <a:pt x="14318" y="374"/>
                  </a:cubicBezTo>
                  <a:cubicBezTo>
                    <a:pt x="12464" y="806"/>
                    <a:pt x="9846" y="1670"/>
                    <a:pt x="7446" y="3254"/>
                  </a:cubicBezTo>
                  <a:cubicBezTo>
                    <a:pt x="5046" y="4838"/>
                    <a:pt x="2864" y="7142"/>
                    <a:pt x="1446" y="9482"/>
                  </a:cubicBezTo>
                  <a:cubicBezTo>
                    <a:pt x="28" y="11822"/>
                    <a:pt x="-627" y="14198"/>
                    <a:pt x="791" y="16142"/>
                  </a:cubicBezTo>
                  <a:cubicBezTo>
                    <a:pt x="2209" y="18086"/>
                    <a:pt x="5700" y="19598"/>
                    <a:pt x="8755" y="20426"/>
                  </a:cubicBezTo>
                  <a:cubicBezTo>
                    <a:pt x="11809" y="21254"/>
                    <a:pt x="14428" y="21398"/>
                    <a:pt x="17046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466066" y="2042182"/>
              <a:ext cx="219880" cy="23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73" fill="norm" stroke="1" extrusionOk="0">
                  <a:moveTo>
                    <a:pt x="1621" y="5962"/>
                  </a:moveTo>
                  <a:cubicBezTo>
                    <a:pt x="1416" y="5006"/>
                    <a:pt x="1210" y="4050"/>
                    <a:pt x="1313" y="3095"/>
                  </a:cubicBezTo>
                  <a:cubicBezTo>
                    <a:pt x="1416" y="2139"/>
                    <a:pt x="1827" y="1183"/>
                    <a:pt x="3679" y="610"/>
                  </a:cubicBezTo>
                  <a:cubicBezTo>
                    <a:pt x="5530" y="36"/>
                    <a:pt x="8821" y="-155"/>
                    <a:pt x="10776" y="132"/>
                  </a:cubicBezTo>
                  <a:cubicBezTo>
                    <a:pt x="12730" y="418"/>
                    <a:pt x="13347" y="1183"/>
                    <a:pt x="12524" y="3477"/>
                  </a:cubicBezTo>
                  <a:cubicBezTo>
                    <a:pt x="11701" y="5771"/>
                    <a:pt x="9439" y="9594"/>
                    <a:pt x="7279" y="12365"/>
                  </a:cubicBezTo>
                  <a:cubicBezTo>
                    <a:pt x="5119" y="15137"/>
                    <a:pt x="3061" y="16857"/>
                    <a:pt x="1724" y="18195"/>
                  </a:cubicBezTo>
                  <a:cubicBezTo>
                    <a:pt x="387" y="19533"/>
                    <a:pt x="-230" y="20489"/>
                    <a:pt x="79" y="20967"/>
                  </a:cubicBezTo>
                  <a:cubicBezTo>
                    <a:pt x="387" y="21445"/>
                    <a:pt x="1621" y="21445"/>
                    <a:pt x="5324" y="21254"/>
                  </a:cubicBezTo>
                  <a:cubicBezTo>
                    <a:pt x="9027" y="21063"/>
                    <a:pt x="15199" y="20680"/>
                    <a:pt x="21370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298595" y="2387600"/>
              <a:ext cx="565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9" y="19543"/>
                    <a:pt x="5178" y="17486"/>
                    <a:pt x="7645" y="14914"/>
                  </a:cubicBezTo>
                  <a:cubicBezTo>
                    <a:pt x="10112" y="12343"/>
                    <a:pt x="12458" y="9257"/>
                    <a:pt x="14764" y="6686"/>
                  </a:cubicBezTo>
                  <a:cubicBezTo>
                    <a:pt x="17070" y="4114"/>
                    <a:pt x="1933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7400195" y="2510205"/>
              <a:ext cx="138000" cy="20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86" fill="norm" stroke="1" extrusionOk="0">
                  <a:moveTo>
                    <a:pt x="0" y="2492"/>
                  </a:moveTo>
                  <a:cubicBezTo>
                    <a:pt x="982" y="6767"/>
                    <a:pt x="1964" y="11042"/>
                    <a:pt x="2455" y="13742"/>
                  </a:cubicBezTo>
                  <a:cubicBezTo>
                    <a:pt x="2945" y="16442"/>
                    <a:pt x="2945" y="17567"/>
                    <a:pt x="2455" y="18804"/>
                  </a:cubicBezTo>
                  <a:cubicBezTo>
                    <a:pt x="1964" y="20042"/>
                    <a:pt x="982" y="21392"/>
                    <a:pt x="491" y="21279"/>
                  </a:cubicBezTo>
                  <a:cubicBezTo>
                    <a:pt x="0" y="21167"/>
                    <a:pt x="0" y="19592"/>
                    <a:pt x="1473" y="16217"/>
                  </a:cubicBezTo>
                  <a:cubicBezTo>
                    <a:pt x="2945" y="12842"/>
                    <a:pt x="5891" y="7667"/>
                    <a:pt x="8018" y="4629"/>
                  </a:cubicBezTo>
                  <a:cubicBezTo>
                    <a:pt x="10145" y="1592"/>
                    <a:pt x="11455" y="692"/>
                    <a:pt x="12927" y="242"/>
                  </a:cubicBezTo>
                  <a:cubicBezTo>
                    <a:pt x="14400" y="-208"/>
                    <a:pt x="16036" y="-208"/>
                    <a:pt x="17673" y="1817"/>
                  </a:cubicBezTo>
                  <a:cubicBezTo>
                    <a:pt x="19309" y="3842"/>
                    <a:pt x="20945" y="7892"/>
                    <a:pt x="21273" y="10704"/>
                  </a:cubicBezTo>
                  <a:cubicBezTo>
                    <a:pt x="21600" y="13517"/>
                    <a:pt x="20618" y="15092"/>
                    <a:pt x="19636" y="16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609745" y="25971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685945" y="2540000"/>
              <a:ext cx="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7787545" y="2531397"/>
              <a:ext cx="165101" cy="14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3974"/>
                  </a:moveTo>
                  <a:cubicBezTo>
                    <a:pt x="831" y="2757"/>
                    <a:pt x="1662" y="1540"/>
                    <a:pt x="3738" y="780"/>
                  </a:cubicBezTo>
                  <a:cubicBezTo>
                    <a:pt x="5815" y="19"/>
                    <a:pt x="9138" y="-285"/>
                    <a:pt x="11077" y="323"/>
                  </a:cubicBezTo>
                  <a:cubicBezTo>
                    <a:pt x="13015" y="932"/>
                    <a:pt x="13569" y="2453"/>
                    <a:pt x="12738" y="5343"/>
                  </a:cubicBezTo>
                  <a:cubicBezTo>
                    <a:pt x="11908" y="8233"/>
                    <a:pt x="9692" y="12492"/>
                    <a:pt x="7754" y="15383"/>
                  </a:cubicBezTo>
                  <a:cubicBezTo>
                    <a:pt x="5815" y="18273"/>
                    <a:pt x="4154" y="19794"/>
                    <a:pt x="4154" y="20554"/>
                  </a:cubicBezTo>
                  <a:cubicBezTo>
                    <a:pt x="4154" y="21315"/>
                    <a:pt x="5815" y="21315"/>
                    <a:pt x="9000" y="20554"/>
                  </a:cubicBezTo>
                  <a:cubicBezTo>
                    <a:pt x="12185" y="19794"/>
                    <a:pt x="16892" y="18273"/>
                    <a:pt x="21600" y="16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7946295" y="2087843"/>
              <a:ext cx="197582" cy="55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11" fill="norm" stroke="1" extrusionOk="0">
                  <a:moveTo>
                    <a:pt x="0" y="50"/>
                  </a:moveTo>
                  <a:cubicBezTo>
                    <a:pt x="1137" y="-31"/>
                    <a:pt x="2274" y="-113"/>
                    <a:pt x="4888" y="661"/>
                  </a:cubicBezTo>
                  <a:cubicBezTo>
                    <a:pt x="7503" y="1436"/>
                    <a:pt x="11596" y="3066"/>
                    <a:pt x="14893" y="5348"/>
                  </a:cubicBezTo>
                  <a:cubicBezTo>
                    <a:pt x="18189" y="7630"/>
                    <a:pt x="20691" y="10565"/>
                    <a:pt x="21145" y="13132"/>
                  </a:cubicBezTo>
                  <a:cubicBezTo>
                    <a:pt x="21600" y="15700"/>
                    <a:pt x="20008" y="17901"/>
                    <a:pt x="18189" y="19245"/>
                  </a:cubicBezTo>
                  <a:cubicBezTo>
                    <a:pt x="16371" y="20590"/>
                    <a:pt x="14324" y="21079"/>
                    <a:pt x="12733" y="21283"/>
                  </a:cubicBezTo>
                  <a:cubicBezTo>
                    <a:pt x="11141" y="21487"/>
                    <a:pt x="10004" y="21405"/>
                    <a:pt x="8867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320945" y="23876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771795" y="2032000"/>
              <a:ext cx="980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608"/>
                    <a:pt x="21600" y="9216"/>
                    <a:pt x="19440" y="12816"/>
                  </a:cubicBezTo>
                  <a:cubicBezTo>
                    <a:pt x="17280" y="16416"/>
                    <a:pt x="864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599217" y="2415886"/>
              <a:ext cx="375779" cy="2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039" fill="norm" stroke="1" extrusionOk="0">
                  <a:moveTo>
                    <a:pt x="1521" y="2525"/>
                  </a:moveTo>
                  <a:cubicBezTo>
                    <a:pt x="792" y="2525"/>
                    <a:pt x="64" y="2525"/>
                    <a:pt x="4" y="1753"/>
                  </a:cubicBezTo>
                  <a:cubicBezTo>
                    <a:pt x="-57" y="982"/>
                    <a:pt x="550" y="-561"/>
                    <a:pt x="3037" y="210"/>
                  </a:cubicBezTo>
                  <a:cubicBezTo>
                    <a:pt x="5525" y="982"/>
                    <a:pt x="9894" y="4068"/>
                    <a:pt x="13291" y="7925"/>
                  </a:cubicBezTo>
                  <a:cubicBezTo>
                    <a:pt x="16689" y="11782"/>
                    <a:pt x="19116" y="16410"/>
                    <a:pt x="21543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661422" y="2554816"/>
              <a:ext cx="307224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057" y="2938"/>
                  </a:moveTo>
                  <a:cubicBezTo>
                    <a:pt x="1500" y="2074"/>
                    <a:pt x="1944" y="1210"/>
                    <a:pt x="3424" y="691"/>
                  </a:cubicBezTo>
                  <a:cubicBezTo>
                    <a:pt x="4903" y="173"/>
                    <a:pt x="7418" y="0"/>
                    <a:pt x="9046" y="0"/>
                  </a:cubicBezTo>
                  <a:cubicBezTo>
                    <a:pt x="10673" y="0"/>
                    <a:pt x="11413" y="173"/>
                    <a:pt x="11783" y="1210"/>
                  </a:cubicBezTo>
                  <a:cubicBezTo>
                    <a:pt x="12152" y="2246"/>
                    <a:pt x="12152" y="4147"/>
                    <a:pt x="10303" y="6998"/>
                  </a:cubicBezTo>
                  <a:cubicBezTo>
                    <a:pt x="8454" y="9850"/>
                    <a:pt x="4755" y="13651"/>
                    <a:pt x="2610" y="15811"/>
                  </a:cubicBezTo>
                  <a:cubicBezTo>
                    <a:pt x="465" y="17971"/>
                    <a:pt x="-127" y="18490"/>
                    <a:pt x="21" y="18749"/>
                  </a:cubicBezTo>
                  <a:cubicBezTo>
                    <a:pt x="169" y="19008"/>
                    <a:pt x="1057" y="19008"/>
                    <a:pt x="4163" y="19181"/>
                  </a:cubicBezTo>
                  <a:cubicBezTo>
                    <a:pt x="7270" y="19354"/>
                    <a:pt x="12596" y="19699"/>
                    <a:pt x="15851" y="20131"/>
                  </a:cubicBezTo>
                  <a:cubicBezTo>
                    <a:pt x="19106" y="20563"/>
                    <a:pt x="20289" y="21082"/>
                    <a:pt x="2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517295" y="2806700"/>
              <a:ext cx="666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8900"/>
                    <a:pt x="5486" y="16200"/>
                    <a:pt x="7886" y="13500"/>
                  </a:cubicBezTo>
                  <a:cubicBezTo>
                    <a:pt x="10286" y="10800"/>
                    <a:pt x="12343" y="8100"/>
                    <a:pt x="14571" y="585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561745" y="2832100"/>
              <a:ext cx="692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3" y="18240"/>
                    <a:pt x="2246" y="14880"/>
                    <a:pt x="4128" y="12000"/>
                  </a:cubicBezTo>
                  <a:cubicBezTo>
                    <a:pt x="6011" y="9120"/>
                    <a:pt x="8653" y="6720"/>
                    <a:pt x="11163" y="4800"/>
                  </a:cubicBezTo>
                  <a:cubicBezTo>
                    <a:pt x="13673" y="2880"/>
                    <a:pt x="16051" y="1440"/>
                    <a:pt x="17769" y="720"/>
                  </a:cubicBezTo>
                  <a:cubicBezTo>
                    <a:pt x="19486" y="0"/>
                    <a:pt x="20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764945" y="3022600"/>
              <a:ext cx="221307" cy="17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93" fill="norm" stroke="1" extrusionOk="0">
                  <a:moveTo>
                    <a:pt x="1851" y="1525"/>
                  </a:moveTo>
                  <a:cubicBezTo>
                    <a:pt x="1234" y="2541"/>
                    <a:pt x="617" y="3558"/>
                    <a:pt x="309" y="6099"/>
                  </a:cubicBezTo>
                  <a:cubicBezTo>
                    <a:pt x="0" y="8640"/>
                    <a:pt x="0" y="12706"/>
                    <a:pt x="0" y="15374"/>
                  </a:cubicBezTo>
                  <a:cubicBezTo>
                    <a:pt x="0" y="18042"/>
                    <a:pt x="0" y="19313"/>
                    <a:pt x="514" y="20202"/>
                  </a:cubicBezTo>
                  <a:cubicBezTo>
                    <a:pt x="1029" y="21092"/>
                    <a:pt x="2057" y="21600"/>
                    <a:pt x="3703" y="20329"/>
                  </a:cubicBezTo>
                  <a:cubicBezTo>
                    <a:pt x="5349" y="19059"/>
                    <a:pt x="7611" y="16009"/>
                    <a:pt x="9051" y="13849"/>
                  </a:cubicBezTo>
                  <a:cubicBezTo>
                    <a:pt x="10491" y="11689"/>
                    <a:pt x="11109" y="10419"/>
                    <a:pt x="11314" y="10419"/>
                  </a:cubicBezTo>
                  <a:cubicBezTo>
                    <a:pt x="11520" y="10419"/>
                    <a:pt x="11314" y="11689"/>
                    <a:pt x="11211" y="13214"/>
                  </a:cubicBezTo>
                  <a:cubicBezTo>
                    <a:pt x="11109" y="14739"/>
                    <a:pt x="11109" y="16518"/>
                    <a:pt x="11931" y="18169"/>
                  </a:cubicBezTo>
                  <a:cubicBezTo>
                    <a:pt x="12754" y="19821"/>
                    <a:pt x="14400" y="21346"/>
                    <a:pt x="15943" y="20965"/>
                  </a:cubicBezTo>
                  <a:cubicBezTo>
                    <a:pt x="17486" y="20584"/>
                    <a:pt x="18926" y="18296"/>
                    <a:pt x="19954" y="15882"/>
                  </a:cubicBezTo>
                  <a:cubicBezTo>
                    <a:pt x="20983" y="13468"/>
                    <a:pt x="21600" y="10927"/>
                    <a:pt x="21497" y="8259"/>
                  </a:cubicBezTo>
                  <a:cubicBezTo>
                    <a:pt x="21394" y="5591"/>
                    <a:pt x="20571" y="2795"/>
                    <a:pt x="197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133495" y="2849033"/>
              <a:ext cx="67310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9" y="16615"/>
                    <a:pt x="5298" y="11631"/>
                    <a:pt x="8015" y="7477"/>
                  </a:cubicBezTo>
                  <a:cubicBezTo>
                    <a:pt x="10732" y="3323"/>
                    <a:pt x="13517" y="0"/>
                    <a:pt x="15792" y="0"/>
                  </a:cubicBezTo>
                  <a:cubicBezTo>
                    <a:pt x="18068" y="0"/>
                    <a:pt x="19834" y="3323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209695" y="2886322"/>
              <a:ext cx="647701" cy="6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21184"/>
                  </a:moveTo>
                  <a:cubicBezTo>
                    <a:pt x="1482" y="17134"/>
                    <a:pt x="2965" y="13084"/>
                    <a:pt x="5047" y="9709"/>
                  </a:cubicBezTo>
                  <a:cubicBezTo>
                    <a:pt x="7129" y="6334"/>
                    <a:pt x="9812" y="3634"/>
                    <a:pt x="12318" y="1946"/>
                  </a:cubicBezTo>
                  <a:cubicBezTo>
                    <a:pt x="14824" y="259"/>
                    <a:pt x="17153" y="-416"/>
                    <a:pt x="18671" y="259"/>
                  </a:cubicBezTo>
                  <a:cubicBezTo>
                    <a:pt x="20188" y="934"/>
                    <a:pt x="20894" y="2959"/>
                    <a:pt x="21600" y="4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7273195" y="313690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393845" y="32003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4400"/>
                    <a:pt x="2618" y="7200"/>
                    <a:pt x="6218" y="36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7654195" y="3111500"/>
              <a:ext cx="189506" cy="15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67" fill="norm" stroke="1" extrusionOk="0">
                  <a:moveTo>
                    <a:pt x="0" y="0"/>
                  </a:moveTo>
                  <a:cubicBezTo>
                    <a:pt x="0" y="6048"/>
                    <a:pt x="0" y="12096"/>
                    <a:pt x="119" y="15840"/>
                  </a:cubicBezTo>
                  <a:cubicBezTo>
                    <a:pt x="237" y="19584"/>
                    <a:pt x="475" y="21024"/>
                    <a:pt x="1187" y="21312"/>
                  </a:cubicBezTo>
                  <a:cubicBezTo>
                    <a:pt x="1899" y="21600"/>
                    <a:pt x="3086" y="20736"/>
                    <a:pt x="4273" y="19008"/>
                  </a:cubicBezTo>
                  <a:cubicBezTo>
                    <a:pt x="5459" y="17280"/>
                    <a:pt x="6646" y="14688"/>
                    <a:pt x="7714" y="13968"/>
                  </a:cubicBezTo>
                  <a:cubicBezTo>
                    <a:pt x="8782" y="13248"/>
                    <a:pt x="9732" y="14400"/>
                    <a:pt x="10563" y="15696"/>
                  </a:cubicBezTo>
                  <a:cubicBezTo>
                    <a:pt x="11393" y="16992"/>
                    <a:pt x="12105" y="18432"/>
                    <a:pt x="13055" y="19296"/>
                  </a:cubicBezTo>
                  <a:cubicBezTo>
                    <a:pt x="14004" y="20160"/>
                    <a:pt x="15191" y="20448"/>
                    <a:pt x="16734" y="19440"/>
                  </a:cubicBezTo>
                  <a:cubicBezTo>
                    <a:pt x="18277" y="18432"/>
                    <a:pt x="20176" y="16128"/>
                    <a:pt x="20888" y="12960"/>
                  </a:cubicBezTo>
                  <a:cubicBezTo>
                    <a:pt x="21600" y="9792"/>
                    <a:pt x="21125" y="5760"/>
                    <a:pt x="20651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926745" y="4070350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933095" y="4207933"/>
              <a:ext cx="2349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0800"/>
                    <a:pt x="10897" y="0"/>
                    <a:pt x="14497" y="0"/>
                  </a:cubicBezTo>
                  <a:cubicBezTo>
                    <a:pt x="18097" y="0"/>
                    <a:pt x="1984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596406" y="4076699"/>
              <a:ext cx="218530" cy="21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79" fill="norm" stroke="1" extrusionOk="0">
                  <a:moveTo>
                    <a:pt x="2803" y="0"/>
                  </a:moveTo>
                  <a:cubicBezTo>
                    <a:pt x="1980" y="4984"/>
                    <a:pt x="1157" y="9969"/>
                    <a:pt x="643" y="13084"/>
                  </a:cubicBezTo>
                  <a:cubicBezTo>
                    <a:pt x="129" y="16200"/>
                    <a:pt x="-77" y="17446"/>
                    <a:pt x="26" y="18588"/>
                  </a:cubicBezTo>
                  <a:cubicBezTo>
                    <a:pt x="129" y="19730"/>
                    <a:pt x="540" y="20769"/>
                    <a:pt x="1260" y="21080"/>
                  </a:cubicBezTo>
                  <a:cubicBezTo>
                    <a:pt x="1980" y="21392"/>
                    <a:pt x="3009" y="20977"/>
                    <a:pt x="4037" y="19627"/>
                  </a:cubicBezTo>
                  <a:cubicBezTo>
                    <a:pt x="5066" y="18277"/>
                    <a:pt x="6094" y="15992"/>
                    <a:pt x="6917" y="14227"/>
                  </a:cubicBezTo>
                  <a:cubicBezTo>
                    <a:pt x="7740" y="12461"/>
                    <a:pt x="8357" y="11215"/>
                    <a:pt x="8769" y="11215"/>
                  </a:cubicBezTo>
                  <a:cubicBezTo>
                    <a:pt x="9180" y="11215"/>
                    <a:pt x="9386" y="12461"/>
                    <a:pt x="9694" y="13707"/>
                  </a:cubicBezTo>
                  <a:cubicBezTo>
                    <a:pt x="10003" y="14954"/>
                    <a:pt x="10414" y="16200"/>
                    <a:pt x="11752" y="16823"/>
                  </a:cubicBezTo>
                  <a:cubicBezTo>
                    <a:pt x="13089" y="17446"/>
                    <a:pt x="15352" y="17446"/>
                    <a:pt x="17203" y="15784"/>
                  </a:cubicBezTo>
                  <a:cubicBezTo>
                    <a:pt x="19054" y="14123"/>
                    <a:pt x="20494" y="10800"/>
                    <a:pt x="21009" y="7996"/>
                  </a:cubicBezTo>
                  <a:cubicBezTo>
                    <a:pt x="21523" y="5192"/>
                    <a:pt x="21112" y="2907"/>
                    <a:pt x="20392" y="1557"/>
                  </a:cubicBezTo>
                  <a:cubicBezTo>
                    <a:pt x="19672" y="207"/>
                    <a:pt x="18643" y="-208"/>
                    <a:pt x="18129" y="207"/>
                  </a:cubicBezTo>
                  <a:cubicBezTo>
                    <a:pt x="17614" y="623"/>
                    <a:pt x="17614" y="1869"/>
                    <a:pt x="17614" y="3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891945" y="42291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228495" y="4019549"/>
              <a:ext cx="1968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4800"/>
                    <a:pt x="9290" y="9600"/>
                    <a:pt x="12310" y="13050"/>
                  </a:cubicBezTo>
                  <a:cubicBezTo>
                    <a:pt x="15329" y="16500"/>
                    <a:pt x="16723" y="18600"/>
                    <a:pt x="18000" y="19800"/>
                  </a:cubicBezTo>
                  <a:cubicBezTo>
                    <a:pt x="19277" y="21000"/>
                    <a:pt x="20439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202538" y="3986669"/>
              <a:ext cx="222808" cy="36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4" fill="norm" stroke="1" extrusionOk="0">
                  <a:moveTo>
                    <a:pt x="21450" y="1565"/>
                  </a:moveTo>
                  <a:cubicBezTo>
                    <a:pt x="21450" y="816"/>
                    <a:pt x="21450" y="67"/>
                    <a:pt x="21246" y="4"/>
                  </a:cubicBezTo>
                  <a:cubicBezTo>
                    <a:pt x="21042" y="-58"/>
                    <a:pt x="20635" y="566"/>
                    <a:pt x="19208" y="2065"/>
                  </a:cubicBezTo>
                  <a:cubicBezTo>
                    <a:pt x="17782" y="3563"/>
                    <a:pt x="15337" y="5935"/>
                    <a:pt x="12382" y="8682"/>
                  </a:cubicBezTo>
                  <a:cubicBezTo>
                    <a:pt x="9427" y="11429"/>
                    <a:pt x="5963" y="14550"/>
                    <a:pt x="3925" y="16485"/>
                  </a:cubicBezTo>
                  <a:cubicBezTo>
                    <a:pt x="1888" y="18421"/>
                    <a:pt x="1276" y="19170"/>
                    <a:pt x="767" y="19919"/>
                  </a:cubicBezTo>
                  <a:cubicBezTo>
                    <a:pt x="258" y="20668"/>
                    <a:pt x="-150" y="21417"/>
                    <a:pt x="54" y="21480"/>
                  </a:cubicBezTo>
                  <a:cubicBezTo>
                    <a:pt x="258" y="21542"/>
                    <a:pt x="1073" y="20918"/>
                    <a:pt x="1582" y="20481"/>
                  </a:cubicBezTo>
                  <a:cubicBezTo>
                    <a:pt x="2092" y="20044"/>
                    <a:pt x="2295" y="19794"/>
                    <a:pt x="2499" y="1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145945" y="3930650"/>
              <a:ext cx="323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8000"/>
                    <a:pt x="8471" y="14400"/>
                    <a:pt x="12071" y="10800"/>
                  </a:cubicBezTo>
                  <a:cubicBezTo>
                    <a:pt x="15671" y="7200"/>
                    <a:pt x="186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857145" y="4222749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0945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974848" y="4127500"/>
              <a:ext cx="2199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4516" y="0"/>
                  </a:moveTo>
                  <a:cubicBezTo>
                    <a:pt x="8625" y="778"/>
                    <a:pt x="2734" y="1557"/>
                    <a:pt x="771" y="4281"/>
                  </a:cubicBezTo>
                  <a:cubicBezTo>
                    <a:pt x="-1193" y="7005"/>
                    <a:pt x="771" y="11676"/>
                    <a:pt x="4698" y="14886"/>
                  </a:cubicBezTo>
                  <a:cubicBezTo>
                    <a:pt x="8625" y="18097"/>
                    <a:pt x="14516" y="19849"/>
                    <a:pt x="2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267091" y="4056452"/>
              <a:ext cx="155205" cy="28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08" fill="norm" stroke="1" extrusionOk="0">
                  <a:moveTo>
                    <a:pt x="20254" y="2436"/>
                  </a:moveTo>
                  <a:cubicBezTo>
                    <a:pt x="19966" y="1653"/>
                    <a:pt x="19678" y="871"/>
                    <a:pt x="18814" y="401"/>
                  </a:cubicBezTo>
                  <a:cubicBezTo>
                    <a:pt x="17950" y="-68"/>
                    <a:pt x="16510" y="-225"/>
                    <a:pt x="14206" y="479"/>
                  </a:cubicBezTo>
                  <a:cubicBezTo>
                    <a:pt x="11902" y="1184"/>
                    <a:pt x="8734" y="2749"/>
                    <a:pt x="5998" y="5097"/>
                  </a:cubicBezTo>
                  <a:cubicBezTo>
                    <a:pt x="3262" y="7445"/>
                    <a:pt x="958" y="10575"/>
                    <a:pt x="238" y="13314"/>
                  </a:cubicBezTo>
                  <a:cubicBezTo>
                    <a:pt x="-482" y="16053"/>
                    <a:pt x="382" y="18401"/>
                    <a:pt x="3550" y="19732"/>
                  </a:cubicBezTo>
                  <a:cubicBezTo>
                    <a:pt x="6718" y="21062"/>
                    <a:pt x="12190" y="21375"/>
                    <a:pt x="15502" y="21297"/>
                  </a:cubicBezTo>
                  <a:cubicBezTo>
                    <a:pt x="18814" y="21218"/>
                    <a:pt x="19966" y="20749"/>
                    <a:pt x="21118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485795" y="4127499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82"/>
                    <a:pt x="7200" y="10165"/>
                    <a:pt x="3600" y="13235"/>
                  </a:cubicBezTo>
                  <a:cubicBezTo>
                    <a:pt x="0" y="16306"/>
                    <a:pt x="0" y="17365"/>
                    <a:pt x="0" y="18424"/>
                  </a:cubicBezTo>
                  <a:cubicBezTo>
                    <a:pt x="0" y="19482"/>
                    <a:pt x="0" y="20541"/>
                    <a:pt x="1200" y="21071"/>
                  </a:cubicBezTo>
                  <a:cubicBezTo>
                    <a:pt x="2400" y="21600"/>
                    <a:pt x="4800" y="2160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568345" y="42545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767312" y="4165599"/>
              <a:ext cx="180447" cy="15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40" fill="norm" stroke="1" extrusionOk="0">
                  <a:moveTo>
                    <a:pt x="3516" y="0"/>
                  </a:moveTo>
                  <a:cubicBezTo>
                    <a:pt x="2512" y="864"/>
                    <a:pt x="1507" y="1728"/>
                    <a:pt x="879" y="4608"/>
                  </a:cubicBezTo>
                  <a:cubicBezTo>
                    <a:pt x="251" y="7488"/>
                    <a:pt x="0" y="12384"/>
                    <a:pt x="0" y="15552"/>
                  </a:cubicBezTo>
                  <a:cubicBezTo>
                    <a:pt x="0" y="18720"/>
                    <a:pt x="251" y="20160"/>
                    <a:pt x="1005" y="20880"/>
                  </a:cubicBezTo>
                  <a:cubicBezTo>
                    <a:pt x="1758" y="21600"/>
                    <a:pt x="3014" y="21600"/>
                    <a:pt x="4019" y="21024"/>
                  </a:cubicBezTo>
                  <a:cubicBezTo>
                    <a:pt x="5023" y="20448"/>
                    <a:pt x="5777" y="19296"/>
                    <a:pt x="6530" y="17856"/>
                  </a:cubicBezTo>
                  <a:cubicBezTo>
                    <a:pt x="7284" y="16416"/>
                    <a:pt x="8037" y="14688"/>
                    <a:pt x="9042" y="14832"/>
                  </a:cubicBezTo>
                  <a:cubicBezTo>
                    <a:pt x="10047" y="14976"/>
                    <a:pt x="11302" y="16992"/>
                    <a:pt x="12684" y="18000"/>
                  </a:cubicBezTo>
                  <a:cubicBezTo>
                    <a:pt x="14065" y="19008"/>
                    <a:pt x="15572" y="19008"/>
                    <a:pt x="17079" y="17568"/>
                  </a:cubicBezTo>
                  <a:cubicBezTo>
                    <a:pt x="18586" y="16128"/>
                    <a:pt x="20093" y="13248"/>
                    <a:pt x="20847" y="11088"/>
                  </a:cubicBezTo>
                  <a:cubicBezTo>
                    <a:pt x="21600" y="8928"/>
                    <a:pt x="21600" y="7488"/>
                    <a:pt x="20847" y="6624"/>
                  </a:cubicBezTo>
                  <a:cubicBezTo>
                    <a:pt x="20093" y="5760"/>
                    <a:pt x="18586" y="5472"/>
                    <a:pt x="17079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987445" y="4063999"/>
              <a:ext cx="68759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61" fill="norm" stroke="1" extrusionOk="0">
                  <a:moveTo>
                    <a:pt x="7624" y="0"/>
                  </a:moveTo>
                  <a:cubicBezTo>
                    <a:pt x="12706" y="4738"/>
                    <a:pt x="17788" y="9476"/>
                    <a:pt x="19694" y="12612"/>
                  </a:cubicBezTo>
                  <a:cubicBezTo>
                    <a:pt x="21600" y="15747"/>
                    <a:pt x="20329" y="17280"/>
                    <a:pt x="18424" y="18534"/>
                  </a:cubicBezTo>
                  <a:cubicBezTo>
                    <a:pt x="16518" y="19788"/>
                    <a:pt x="13976" y="20764"/>
                    <a:pt x="10800" y="21182"/>
                  </a:cubicBezTo>
                  <a:cubicBezTo>
                    <a:pt x="7624" y="21600"/>
                    <a:pt x="3812" y="21461"/>
                    <a:pt x="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165245" y="43370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539895" y="3987799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43"/>
                    <a:pt x="12000" y="10286"/>
                    <a:pt x="8400" y="13371"/>
                  </a:cubicBezTo>
                  <a:cubicBezTo>
                    <a:pt x="4800" y="16457"/>
                    <a:pt x="2400" y="17486"/>
                    <a:pt x="1200" y="18514"/>
                  </a:cubicBezTo>
                  <a:cubicBezTo>
                    <a:pt x="0" y="19543"/>
                    <a:pt x="0" y="20571"/>
                    <a:pt x="0" y="21086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419245" y="426720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70" y="3600"/>
                    <a:pt x="9341" y="7200"/>
                    <a:pt x="12941" y="10800"/>
                  </a:cubicBezTo>
                  <a:cubicBezTo>
                    <a:pt x="16541" y="14400"/>
                    <a:pt x="1907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444645" y="4352665"/>
              <a:ext cx="184151" cy="18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4034"/>
                  </a:moveTo>
                  <a:cubicBezTo>
                    <a:pt x="497" y="2820"/>
                    <a:pt x="993" y="1607"/>
                    <a:pt x="1862" y="879"/>
                  </a:cubicBezTo>
                  <a:cubicBezTo>
                    <a:pt x="2731" y="151"/>
                    <a:pt x="3972" y="-92"/>
                    <a:pt x="6083" y="29"/>
                  </a:cubicBezTo>
                  <a:cubicBezTo>
                    <a:pt x="8193" y="151"/>
                    <a:pt x="11172" y="636"/>
                    <a:pt x="12786" y="1486"/>
                  </a:cubicBezTo>
                  <a:cubicBezTo>
                    <a:pt x="14400" y="2335"/>
                    <a:pt x="14648" y="3548"/>
                    <a:pt x="13407" y="5854"/>
                  </a:cubicBezTo>
                  <a:cubicBezTo>
                    <a:pt x="12166" y="8160"/>
                    <a:pt x="9434" y="11557"/>
                    <a:pt x="7572" y="13620"/>
                  </a:cubicBezTo>
                  <a:cubicBezTo>
                    <a:pt x="5710" y="15683"/>
                    <a:pt x="4717" y="16411"/>
                    <a:pt x="3724" y="17261"/>
                  </a:cubicBezTo>
                  <a:cubicBezTo>
                    <a:pt x="2731" y="18110"/>
                    <a:pt x="1738" y="19081"/>
                    <a:pt x="2731" y="19445"/>
                  </a:cubicBezTo>
                  <a:cubicBezTo>
                    <a:pt x="3724" y="19809"/>
                    <a:pt x="6703" y="19566"/>
                    <a:pt x="10179" y="19809"/>
                  </a:cubicBezTo>
                  <a:cubicBezTo>
                    <a:pt x="13655" y="20052"/>
                    <a:pt x="17628" y="20780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964845" y="521335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4002945" y="54102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435657" y="5176496"/>
              <a:ext cx="255206" cy="27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78" fill="norm" stroke="1" extrusionOk="0">
                  <a:moveTo>
                    <a:pt x="4207" y="3290"/>
                  </a:moveTo>
                  <a:cubicBezTo>
                    <a:pt x="3850" y="1840"/>
                    <a:pt x="3493" y="389"/>
                    <a:pt x="3136" y="66"/>
                  </a:cubicBezTo>
                  <a:cubicBezTo>
                    <a:pt x="2779" y="-256"/>
                    <a:pt x="2422" y="550"/>
                    <a:pt x="1887" y="3532"/>
                  </a:cubicBezTo>
                  <a:cubicBezTo>
                    <a:pt x="1351" y="6514"/>
                    <a:pt x="637" y="11672"/>
                    <a:pt x="280" y="14654"/>
                  </a:cubicBezTo>
                  <a:cubicBezTo>
                    <a:pt x="-77" y="17637"/>
                    <a:pt x="-77" y="18443"/>
                    <a:pt x="191" y="19248"/>
                  </a:cubicBezTo>
                  <a:cubicBezTo>
                    <a:pt x="459" y="20054"/>
                    <a:pt x="994" y="20860"/>
                    <a:pt x="1708" y="21102"/>
                  </a:cubicBezTo>
                  <a:cubicBezTo>
                    <a:pt x="2422" y="21344"/>
                    <a:pt x="3315" y="21022"/>
                    <a:pt x="4207" y="19893"/>
                  </a:cubicBezTo>
                  <a:cubicBezTo>
                    <a:pt x="5100" y="18765"/>
                    <a:pt x="5992" y="16831"/>
                    <a:pt x="6706" y="15460"/>
                  </a:cubicBezTo>
                  <a:cubicBezTo>
                    <a:pt x="7421" y="14090"/>
                    <a:pt x="7956" y="13284"/>
                    <a:pt x="8402" y="13284"/>
                  </a:cubicBezTo>
                  <a:cubicBezTo>
                    <a:pt x="8849" y="13284"/>
                    <a:pt x="9206" y="14090"/>
                    <a:pt x="10187" y="15219"/>
                  </a:cubicBezTo>
                  <a:cubicBezTo>
                    <a:pt x="11169" y="16347"/>
                    <a:pt x="12776" y="17798"/>
                    <a:pt x="14293" y="18523"/>
                  </a:cubicBezTo>
                  <a:cubicBezTo>
                    <a:pt x="15811" y="19248"/>
                    <a:pt x="17239" y="19248"/>
                    <a:pt x="18310" y="18845"/>
                  </a:cubicBezTo>
                  <a:cubicBezTo>
                    <a:pt x="19381" y="18443"/>
                    <a:pt x="20095" y="17637"/>
                    <a:pt x="20630" y="15541"/>
                  </a:cubicBezTo>
                  <a:cubicBezTo>
                    <a:pt x="21166" y="13445"/>
                    <a:pt x="21523" y="10060"/>
                    <a:pt x="21523" y="7965"/>
                  </a:cubicBezTo>
                  <a:cubicBezTo>
                    <a:pt x="21523" y="5869"/>
                    <a:pt x="21166" y="5063"/>
                    <a:pt x="20630" y="4419"/>
                  </a:cubicBezTo>
                  <a:cubicBezTo>
                    <a:pt x="20095" y="3774"/>
                    <a:pt x="19381" y="3290"/>
                    <a:pt x="18667" y="3290"/>
                  </a:cubicBezTo>
                  <a:cubicBezTo>
                    <a:pt x="17953" y="3290"/>
                    <a:pt x="17239" y="3774"/>
                    <a:pt x="16525" y="4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733195" y="537845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063395" y="5126404"/>
              <a:ext cx="196388" cy="51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07" fill="norm" stroke="1" extrusionOk="0">
                  <a:moveTo>
                    <a:pt x="2728" y="4167"/>
                  </a:moveTo>
                  <a:cubicBezTo>
                    <a:pt x="2728" y="7443"/>
                    <a:pt x="2728" y="10718"/>
                    <a:pt x="2501" y="13329"/>
                  </a:cubicBezTo>
                  <a:cubicBezTo>
                    <a:pt x="2274" y="15941"/>
                    <a:pt x="1819" y="17888"/>
                    <a:pt x="1364" y="19216"/>
                  </a:cubicBezTo>
                  <a:cubicBezTo>
                    <a:pt x="909" y="20544"/>
                    <a:pt x="455" y="21252"/>
                    <a:pt x="227" y="21385"/>
                  </a:cubicBezTo>
                  <a:cubicBezTo>
                    <a:pt x="0" y="21518"/>
                    <a:pt x="0" y="21075"/>
                    <a:pt x="0" y="19039"/>
                  </a:cubicBezTo>
                  <a:cubicBezTo>
                    <a:pt x="0" y="17003"/>
                    <a:pt x="0" y="13374"/>
                    <a:pt x="341" y="10541"/>
                  </a:cubicBezTo>
                  <a:cubicBezTo>
                    <a:pt x="682" y="7708"/>
                    <a:pt x="1364" y="5672"/>
                    <a:pt x="2274" y="4256"/>
                  </a:cubicBezTo>
                  <a:cubicBezTo>
                    <a:pt x="3183" y="2839"/>
                    <a:pt x="4320" y="2043"/>
                    <a:pt x="5457" y="1423"/>
                  </a:cubicBezTo>
                  <a:cubicBezTo>
                    <a:pt x="6594" y="803"/>
                    <a:pt x="7731" y="361"/>
                    <a:pt x="8867" y="139"/>
                  </a:cubicBezTo>
                  <a:cubicBezTo>
                    <a:pt x="10004" y="-82"/>
                    <a:pt x="11141" y="-82"/>
                    <a:pt x="12960" y="449"/>
                  </a:cubicBezTo>
                  <a:cubicBezTo>
                    <a:pt x="14779" y="980"/>
                    <a:pt x="17280" y="2043"/>
                    <a:pt x="18985" y="3282"/>
                  </a:cubicBezTo>
                  <a:cubicBezTo>
                    <a:pt x="20691" y="4521"/>
                    <a:pt x="21600" y="5938"/>
                    <a:pt x="20804" y="7133"/>
                  </a:cubicBezTo>
                  <a:cubicBezTo>
                    <a:pt x="20008" y="8328"/>
                    <a:pt x="17507" y="9302"/>
                    <a:pt x="14779" y="9921"/>
                  </a:cubicBezTo>
                  <a:cubicBezTo>
                    <a:pt x="12051" y="10541"/>
                    <a:pt x="9095" y="10807"/>
                    <a:pt x="7048" y="10939"/>
                  </a:cubicBezTo>
                  <a:cubicBezTo>
                    <a:pt x="5002" y="11072"/>
                    <a:pt x="3865" y="11072"/>
                    <a:pt x="3638" y="10939"/>
                  </a:cubicBezTo>
                  <a:cubicBezTo>
                    <a:pt x="3411" y="10807"/>
                    <a:pt x="4093" y="10541"/>
                    <a:pt x="4775" y="1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083388" y="4898937"/>
              <a:ext cx="157808" cy="14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79" fill="norm" stroke="1" extrusionOk="0">
                  <a:moveTo>
                    <a:pt x="5056" y="10658"/>
                  </a:moveTo>
                  <a:cubicBezTo>
                    <a:pt x="3904" y="12201"/>
                    <a:pt x="2752" y="13744"/>
                    <a:pt x="1744" y="15904"/>
                  </a:cubicBezTo>
                  <a:cubicBezTo>
                    <a:pt x="736" y="18064"/>
                    <a:pt x="-128" y="20841"/>
                    <a:pt x="16" y="21149"/>
                  </a:cubicBezTo>
                  <a:cubicBezTo>
                    <a:pt x="160" y="21458"/>
                    <a:pt x="1312" y="19298"/>
                    <a:pt x="3040" y="15749"/>
                  </a:cubicBezTo>
                  <a:cubicBezTo>
                    <a:pt x="4768" y="12201"/>
                    <a:pt x="7072" y="7264"/>
                    <a:pt x="8800" y="4178"/>
                  </a:cubicBezTo>
                  <a:cubicBezTo>
                    <a:pt x="10528" y="1092"/>
                    <a:pt x="11680" y="-142"/>
                    <a:pt x="13552" y="12"/>
                  </a:cubicBezTo>
                  <a:cubicBezTo>
                    <a:pt x="15424" y="167"/>
                    <a:pt x="18016" y="1709"/>
                    <a:pt x="19456" y="4641"/>
                  </a:cubicBezTo>
                  <a:cubicBezTo>
                    <a:pt x="20896" y="7572"/>
                    <a:pt x="21184" y="11892"/>
                    <a:pt x="21472" y="16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266595" y="5382374"/>
              <a:ext cx="152401" cy="16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1360"/>
                  </a:moveTo>
                  <a:cubicBezTo>
                    <a:pt x="1800" y="14908"/>
                    <a:pt x="3600" y="8456"/>
                    <a:pt x="5100" y="4669"/>
                  </a:cubicBezTo>
                  <a:cubicBezTo>
                    <a:pt x="6600" y="882"/>
                    <a:pt x="7800" y="-240"/>
                    <a:pt x="8400" y="41"/>
                  </a:cubicBezTo>
                  <a:cubicBezTo>
                    <a:pt x="9000" y="321"/>
                    <a:pt x="9000" y="2004"/>
                    <a:pt x="9000" y="3547"/>
                  </a:cubicBezTo>
                  <a:cubicBezTo>
                    <a:pt x="9000" y="5090"/>
                    <a:pt x="9000" y="6492"/>
                    <a:pt x="9450" y="7755"/>
                  </a:cubicBezTo>
                  <a:cubicBezTo>
                    <a:pt x="9900" y="9017"/>
                    <a:pt x="10800" y="10139"/>
                    <a:pt x="11850" y="10279"/>
                  </a:cubicBezTo>
                  <a:cubicBezTo>
                    <a:pt x="12900" y="10420"/>
                    <a:pt x="14100" y="9578"/>
                    <a:pt x="15150" y="8596"/>
                  </a:cubicBezTo>
                  <a:cubicBezTo>
                    <a:pt x="16200" y="7615"/>
                    <a:pt x="17100" y="6492"/>
                    <a:pt x="18000" y="5230"/>
                  </a:cubicBezTo>
                  <a:cubicBezTo>
                    <a:pt x="18900" y="3968"/>
                    <a:pt x="19800" y="2565"/>
                    <a:pt x="20400" y="2846"/>
                  </a:cubicBezTo>
                  <a:cubicBezTo>
                    <a:pt x="21000" y="3126"/>
                    <a:pt x="21300" y="5090"/>
                    <a:pt x="21450" y="8316"/>
                  </a:cubicBezTo>
                  <a:cubicBezTo>
                    <a:pt x="21600" y="11542"/>
                    <a:pt x="21600" y="16030"/>
                    <a:pt x="21600" y="2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505524" y="5397500"/>
              <a:ext cx="91272" cy="14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01" fill="norm" stroke="1" extrusionOk="0">
                  <a:moveTo>
                    <a:pt x="3495" y="0"/>
                  </a:moveTo>
                  <a:cubicBezTo>
                    <a:pt x="2513" y="5400"/>
                    <a:pt x="1532" y="10800"/>
                    <a:pt x="795" y="14294"/>
                  </a:cubicBezTo>
                  <a:cubicBezTo>
                    <a:pt x="59" y="17788"/>
                    <a:pt x="-432" y="19376"/>
                    <a:pt x="550" y="20329"/>
                  </a:cubicBezTo>
                  <a:cubicBezTo>
                    <a:pt x="1532" y="21282"/>
                    <a:pt x="3986" y="21600"/>
                    <a:pt x="7668" y="21282"/>
                  </a:cubicBezTo>
                  <a:cubicBezTo>
                    <a:pt x="11350" y="20965"/>
                    <a:pt x="16259" y="20012"/>
                    <a:pt x="21168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660299" y="5334949"/>
              <a:ext cx="126997" cy="21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28" fill="norm" stroke="1" extrusionOk="0">
                  <a:moveTo>
                    <a:pt x="19120" y="1776"/>
                  </a:moveTo>
                  <a:cubicBezTo>
                    <a:pt x="18058" y="945"/>
                    <a:pt x="16996" y="115"/>
                    <a:pt x="15048" y="11"/>
                  </a:cubicBezTo>
                  <a:cubicBezTo>
                    <a:pt x="13101" y="-93"/>
                    <a:pt x="10268" y="530"/>
                    <a:pt x="7789" y="3230"/>
                  </a:cubicBezTo>
                  <a:cubicBezTo>
                    <a:pt x="5311" y="5930"/>
                    <a:pt x="3186" y="10707"/>
                    <a:pt x="1770" y="14030"/>
                  </a:cubicBezTo>
                  <a:cubicBezTo>
                    <a:pt x="353" y="17353"/>
                    <a:pt x="-355" y="19222"/>
                    <a:pt x="176" y="20261"/>
                  </a:cubicBezTo>
                  <a:cubicBezTo>
                    <a:pt x="707" y="21299"/>
                    <a:pt x="2478" y="21507"/>
                    <a:pt x="6196" y="21195"/>
                  </a:cubicBezTo>
                  <a:cubicBezTo>
                    <a:pt x="9914" y="20884"/>
                    <a:pt x="15579" y="20053"/>
                    <a:pt x="21245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711095" y="54292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200045" y="5327650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308524" y="5226050"/>
              <a:ext cx="1217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865"/>
                    <a:pt x="6300" y="9730"/>
                    <a:pt x="2700" y="13135"/>
                  </a:cubicBezTo>
                  <a:cubicBezTo>
                    <a:pt x="-900" y="16541"/>
                    <a:pt x="-900" y="18486"/>
                    <a:pt x="2700" y="19654"/>
                  </a:cubicBezTo>
                  <a:cubicBezTo>
                    <a:pt x="6300" y="20822"/>
                    <a:pt x="13500" y="21211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548185" y="5176192"/>
              <a:ext cx="128111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533" fill="norm" stroke="1" extrusionOk="0">
                  <a:moveTo>
                    <a:pt x="20751" y="833"/>
                  </a:moveTo>
                  <a:cubicBezTo>
                    <a:pt x="18694" y="383"/>
                    <a:pt x="16637" y="-67"/>
                    <a:pt x="14922" y="8"/>
                  </a:cubicBezTo>
                  <a:cubicBezTo>
                    <a:pt x="13208" y="83"/>
                    <a:pt x="11837" y="683"/>
                    <a:pt x="9608" y="2633"/>
                  </a:cubicBezTo>
                  <a:cubicBezTo>
                    <a:pt x="7380" y="4583"/>
                    <a:pt x="4294" y="7883"/>
                    <a:pt x="2237" y="10808"/>
                  </a:cubicBezTo>
                  <a:cubicBezTo>
                    <a:pt x="180" y="13733"/>
                    <a:pt x="-849" y="16283"/>
                    <a:pt x="865" y="18008"/>
                  </a:cubicBezTo>
                  <a:cubicBezTo>
                    <a:pt x="2580" y="19733"/>
                    <a:pt x="7037" y="20633"/>
                    <a:pt x="11494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765195" y="5232400"/>
              <a:ext cx="25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38"/>
                    <a:pt x="7200" y="11676"/>
                    <a:pt x="3600" y="15276"/>
                  </a:cubicBezTo>
                  <a:cubicBezTo>
                    <a:pt x="0" y="18876"/>
                    <a:pt x="0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6898545" y="53848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7121975" y="5276850"/>
              <a:ext cx="196186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2629" y="0"/>
                  </a:moveTo>
                  <a:cubicBezTo>
                    <a:pt x="1710" y="4547"/>
                    <a:pt x="791" y="9095"/>
                    <a:pt x="332" y="12079"/>
                  </a:cubicBezTo>
                  <a:cubicBezTo>
                    <a:pt x="-128" y="15063"/>
                    <a:pt x="-128" y="16484"/>
                    <a:pt x="446" y="17479"/>
                  </a:cubicBezTo>
                  <a:cubicBezTo>
                    <a:pt x="1021" y="18474"/>
                    <a:pt x="2170" y="19042"/>
                    <a:pt x="3434" y="18332"/>
                  </a:cubicBezTo>
                  <a:cubicBezTo>
                    <a:pt x="4698" y="17621"/>
                    <a:pt x="6076" y="15632"/>
                    <a:pt x="7225" y="14068"/>
                  </a:cubicBezTo>
                  <a:cubicBezTo>
                    <a:pt x="8374" y="12505"/>
                    <a:pt x="9293" y="11368"/>
                    <a:pt x="9868" y="11511"/>
                  </a:cubicBezTo>
                  <a:cubicBezTo>
                    <a:pt x="10442" y="11653"/>
                    <a:pt x="10672" y="13074"/>
                    <a:pt x="10787" y="14495"/>
                  </a:cubicBezTo>
                  <a:cubicBezTo>
                    <a:pt x="10902" y="15916"/>
                    <a:pt x="10902" y="17337"/>
                    <a:pt x="11246" y="18758"/>
                  </a:cubicBezTo>
                  <a:cubicBezTo>
                    <a:pt x="11591" y="20179"/>
                    <a:pt x="12281" y="21600"/>
                    <a:pt x="13889" y="21600"/>
                  </a:cubicBezTo>
                  <a:cubicBezTo>
                    <a:pt x="15498" y="21600"/>
                    <a:pt x="18025" y="20179"/>
                    <a:pt x="19519" y="17621"/>
                  </a:cubicBezTo>
                  <a:cubicBezTo>
                    <a:pt x="21012" y="15063"/>
                    <a:pt x="21472" y="11368"/>
                    <a:pt x="21242" y="9095"/>
                  </a:cubicBezTo>
                  <a:cubicBezTo>
                    <a:pt x="21012" y="6821"/>
                    <a:pt x="20093" y="5968"/>
                    <a:pt x="19174" y="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7393845" y="5156200"/>
              <a:ext cx="95153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5515" y="0"/>
                  </a:moveTo>
                  <a:cubicBezTo>
                    <a:pt x="11030" y="2186"/>
                    <a:pt x="16545" y="4371"/>
                    <a:pt x="19072" y="6750"/>
                  </a:cubicBezTo>
                  <a:cubicBezTo>
                    <a:pt x="21600" y="9129"/>
                    <a:pt x="21140" y="11700"/>
                    <a:pt x="17464" y="14207"/>
                  </a:cubicBezTo>
                  <a:cubicBezTo>
                    <a:pt x="13787" y="16714"/>
                    <a:pt x="6894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7450995" y="4648199"/>
              <a:ext cx="438151" cy="3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7200"/>
                  </a:moveTo>
                  <a:cubicBezTo>
                    <a:pt x="4174" y="4800"/>
                    <a:pt x="8348" y="2400"/>
                    <a:pt x="11113" y="1200"/>
                  </a:cubicBezTo>
                  <a:cubicBezTo>
                    <a:pt x="13878" y="0"/>
                    <a:pt x="15235" y="0"/>
                    <a:pt x="16278" y="0"/>
                  </a:cubicBezTo>
                  <a:cubicBezTo>
                    <a:pt x="17322" y="0"/>
                    <a:pt x="18052" y="0"/>
                    <a:pt x="17948" y="1200"/>
                  </a:cubicBezTo>
                  <a:cubicBezTo>
                    <a:pt x="17843" y="2400"/>
                    <a:pt x="16904" y="4800"/>
                    <a:pt x="15078" y="6600"/>
                  </a:cubicBezTo>
                  <a:cubicBezTo>
                    <a:pt x="13252" y="8400"/>
                    <a:pt x="10539" y="9600"/>
                    <a:pt x="8452" y="10800"/>
                  </a:cubicBezTo>
                  <a:cubicBezTo>
                    <a:pt x="6365" y="12000"/>
                    <a:pt x="4904" y="13200"/>
                    <a:pt x="3600" y="15000"/>
                  </a:cubicBezTo>
                  <a:cubicBezTo>
                    <a:pt x="2296" y="16800"/>
                    <a:pt x="1148" y="19200"/>
                    <a:pt x="1043" y="20400"/>
                  </a:cubicBezTo>
                  <a:cubicBezTo>
                    <a:pt x="939" y="21600"/>
                    <a:pt x="1878" y="21600"/>
                    <a:pt x="3809" y="19800"/>
                  </a:cubicBezTo>
                  <a:cubicBezTo>
                    <a:pt x="5739" y="18000"/>
                    <a:pt x="8661" y="14400"/>
                    <a:pt x="11791" y="12600"/>
                  </a:cubicBezTo>
                  <a:cubicBezTo>
                    <a:pt x="14922" y="10800"/>
                    <a:pt x="18261" y="108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690130" y="5135927"/>
              <a:ext cx="238248" cy="44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92" fill="norm" stroke="1" extrusionOk="0">
                  <a:moveTo>
                    <a:pt x="19520" y="986"/>
                  </a:moveTo>
                  <a:cubicBezTo>
                    <a:pt x="20468" y="780"/>
                    <a:pt x="21415" y="574"/>
                    <a:pt x="21320" y="368"/>
                  </a:cubicBezTo>
                  <a:cubicBezTo>
                    <a:pt x="21226" y="163"/>
                    <a:pt x="20089" y="-43"/>
                    <a:pt x="18099" y="8"/>
                  </a:cubicBezTo>
                  <a:cubicBezTo>
                    <a:pt x="16110" y="60"/>
                    <a:pt x="13268" y="368"/>
                    <a:pt x="10994" y="934"/>
                  </a:cubicBezTo>
                  <a:cubicBezTo>
                    <a:pt x="8720" y="1500"/>
                    <a:pt x="7015" y="2323"/>
                    <a:pt x="5878" y="4123"/>
                  </a:cubicBezTo>
                  <a:cubicBezTo>
                    <a:pt x="4741" y="5923"/>
                    <a:pt x="4173" y="8700"/>
                    <a:pt x="3510" y="11168"/>
                  </a:cubicBezTo>
                  <a:cubicBezTo>
                    <a:pt x="2847" y="13637"/>
                    <a:pt x="2089" y="15797"/>
                    <a:pt x="1520" y="17186"/>
                  </a:cubicBezTo>
                  <a:cubicBezTo>
                    <a:pt x="952" y="18574"/>
                    <a:pt x="573" y="19191"/>
                    <a:pt x="289" y="19757"/>
                  </a:cubicBezTo>
                  <a:cubicBezTo>
                    <a:pt x="4" y="20323"/>
                    <a:pt x="-185" y="20837"/>
                    <a:pt x="289" y="21146"/>
                  </a:cubicBezTo>
                  <a:cubicBezTo>
                    <a:pt x="762" y="21454"/>
                    <a:pt x="1899" y="21557"/>
                    <a:pt x="4457" y="21454"/>
                  </a:cubicBezTo>
                  <a:cubicBezTo>
                    <a:pt x="7015" y="21351"/>
                    <a:pt x="10994" y="21043"/>
                    <a:pt x="13362" y="20734"/>
                  </a:cubicBezTo>
                  <a:cubicBezTo>
                    <a:pt x="15731" y="20426"/>
                    <a:pt x="16489" y="20117"/>
                    <a:pt x="17247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717695" y="5422900"/>
              <a:ext cx="120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5300"/>
                    <a:pt x="7579" y="9000"/>
                    <a:pt x="11179" y="5400"/>
                  </a:cubicBezTo>
                  <a:cubicBezTo>
                    <a:pt x="14779" y="1800"/>
                    <a:pt x="1818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982024" y="5157912"/>
              <a:ext cx="214368" cy="42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72" fill="norm" stroke="1" extrusionOk="0">
                  <a:moveTo>
                    <a:pt x="19737" y="2138"/>
                  </a:moveTo>
                  <a:cubicBezTo>
                    <a:pt x="20576" y="1396"/>
                    <a:pt x="21415" y="655"/>
                    <a:pt x="21205" y="285"/>
                  </a:cubicBezTo>
                  <a:cubicBezTo>
                    <a:pt x="20996" y="-86"/>
                    <a:pt x="19737" y="-86"/>
                    <a:pt x="17326" y="232"/>
                  </a:cubicBezTo>
                  <a:cubicBezTo>
                    <a:pt x="14914" y="549"/>
                    <a:pt x="11349" y="1185"/>
                    <a:pt x="9042" y="2455"/>
                  </a:cubicBezTo>
                  <a:cubicBezTo>
                    <a:pt x="6735" y="3726"/>
                    <a:pt x="5687" y="5632"/>
                    <a:pt x="4638" y="8279"/>
                  </a:cubicBezTo>
                  <a:cubicBezTo>
                    <a:pt x="3590" y="10926"/>
                    <a:pt x="2541" y="14314"/>
                    <a:pt x="1807" y="16326"/>
                  </a:cubicBezTo>
                  <a:cubicBezTo>
                    <a:pt x="1073" y="18338"/>
                    <a:pt x="654" y="18973"/>
                    <a:pt x="339" y="19608"/>
                  </a:cubicBezTo>
                  <a:cubicBezTo>
                    <a:pt x="25" y="20243"/>
                    <a:pt x="-185" y="20879"/>
                    <a:pt x="234" y="21196"/>
                  </a:cubicBezTo>
                  <a:cubicBezTo>
                    <a:pt x="654" y="21514"/>
                    <a:pt x="1702" y="21514"/>
                    <a:pt x="4533" y="21408"/>
                  </a:cubicBezTo>
                  <a:cubicBezTo>
                    <a:pt x="7365" y="21302"/>
                    <a:pt x="11978" y="21090"/>
                    <a:pt x="14495" y="20985"/>
                  </a:cubicBezTo>
                  <a:cubicBezTo>
                    <a:pt x="17011" y="20879"/>
                    <a:pt x="17431" y="20879"/>
                    <a:pt x="1785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8182096" y="5341529"/>
              <a:ext cx="194589" cy="41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42" fill="norm" stroke="1" extrusionOk="0">
                  <a:moveTo>
                    <a:pt x="4784" y="6882"/>
                  </a:moveTo>
                  <a:cubicBezTo>
                    <a:pt x="4088" y="10629"/>
                    <a:pt x="3391" y="14376"/>
                    <a:pt x="2810" y="16525"/>
                  </a:cubicBezTo>
                  <a:cubicBezTo>
                    <a:pt x="2230" y="18674"/>
                    <a:pt x="1765" y="19225"/>
                    <a:pt x="1301" y="19886"/>
                  </a:cubicBezTo>
                  <a:cubicBezTo>
                    <a:pt x="836" y="20547"/>
                    <a:pt x="372" y="21319"/>
                    <a:pt x="139" y="21429"/>
                  </a:cubicBezTo>
                  <a:cubicBezTo>
                    <a:pt x="-93" y="21539"/>
                    <a:pt x="-93" y="20988"/>
                    <a:pt x="604" y="18839"/>
                  </a:cubicBezTo>
                  <a:cubicBezTo>
                    <a:pt x="1301" y="16690"/>
                    <a:pt x="2694" y="12943"/>
                    <a:pt x="4436" y="9802"/>
                  </a:cubicBezTo>
                  <a:cubicBezTo>
                    <a:pt x="6178" y="6661"/>
                    <a:pt x="8268" y="4127"/>
                    <a:pt x="10010" y="2584"/>
                  </a:cubicBezTo>
                  <a:cubicBezTo>
                    <a:pt x="11752" y="1041"/>
                    <a:pt x="13146" y="490"/>
                    <a:pt x="14655" y="215"/>
                  </a:cubicBezTo>
                  <a:cubicBezTo>
                    <a:pt x="16165" y="-61"/>
                    <a:pt x="17791" y="-61"/>
                    <a:pt x="18952" y="159"/>
                  </a:cubicBezTo>
                  <a:cubicBezTo>
                    <a:pt x="20113" y="380"/>
                    <a:pt x="20810" y="821"/>
                    <a:pt x="21159" y="1757"/>
                  </a:cubicBezTo>
                  <a:cubicBezTo>
                    <a:pt x="21507" y="2694"/>
                    <a:pt x="21507" y="4127"/>
                    <a:pt x="20113" y="5284"/>
                  </a:cubicBezTo>
                  <a:cubicBezTo>
                    <a:pt x="18720" y="6441"/>
                    <a:pt x="15933" y="7323"/>
                    <a:pt x="13030" y="7708"/>
                  </a:cubicBezTo>
                  <a:cubicBezTo>
                    <a:pt x="10126" y="8094"/>
                    <a:pt x="7107" y="7984"/>
                    <a:pt x="4088" y="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409845" y="5334000"/>
              <a:ext cx="203201" cy="20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322"/>
                  </a:moveTo>
                  <a:cubicBezTo>
                    <a:pt x="1125" y="1102"/>
                    <a:pt x="2250" y="882"/>
                    <a:pt x="3712" y="1873"/>
                  </a:cubicBezTo>
                  <a:cubicBezTo>
                    <a:pt x="5175" y="2865"/>
                    <a:pt x="6975" y="5069"/>
                    <a:pt x="7650" y="8155"/>
                  </a:cubicBezTo>
                  <a:cubicBezTo>
                    <a:pt x="8325" y="11241"/>
                    <a:pt x="7875" y="15208"/>
                    <a:pt x="7200" y="17633"/>
                  </a:cubicBezTo>
                  <a:cubicBezTo>
                    <a:pt x="6525" y="20057"/>
                    <a:pt x="5625" y="20939"/>
                    <a:pt x="4613" y="21269"/>
                  </a:cubicBezTo>
                  <a:cubicBezTo>
                    <a:pt x="3600" y="21600"/>
                    <a:pt x="2475" y="21380"/>
                    <a:pt x="2138" y="19727"/>
                  </a:cubicBezTo>
                  <a:cubicBezTo>
                    <a:pt x="1800" y="18073"/>
                    <a:pt x="2250" y="14988"/>
                    <a:pt x="4050" y="11792"/>
                  </a:cubicBezTo>
                  <a:cubicBezTo>
                    <a:pt x="5850" y="8596"/>
                    <a:pt x="9000" y="5290"/>
                    <a:pt x="11138" y="3527"/>
                  </a:cubicBezTo>
                  <a:cubicBezTo>
                    <a:pt x="13275" y="1763"/>
                    <a:pt x="14400" y="1543"/>
                    <a:pt x="15413" y="1763"/>
                  </a:cubicBezTo>
                  <a:cubicBezTo>
                    <a:pt x="16425" y="1984"/>
                    <a:pt x="17325" y="2645"/>
                    <a:pt x="17550" y="5510"/>
                  </a:cubicBezTo>
                  <a:cubicBezTo>
                    <a:pt x="17775" y="8376"/>
                    <a:pt x="17325" y="13445"/>
                    <a:pt x="17888" y="12894"/>
                  </a:cubicBezTo>
                  <a:cubicBezTo>
                    <a:pt x="18450" y="12343"/>
                    <a:pt x="20025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611932" y="5370173"/>
              <a:ext cx="109064" cy="12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713" fill="norm" stroke="1" extrusionOk="0">
                  <a:moveTo>
                    <a:pt x="20999" y="4357"/>
                  </a:moveTo>
                  <a:cubicBezTo>
                    <a:pt x="17331" y="2669"/>
                    <a:pt x="13663" y="982"/>
                    <a:pt x="10607" y="307"/>
                  </a:cubicBezTo>
                  <a:cubicBezTo>
                    <a:pt x="7550" y="-368"/>
                    <a:pt x="5105" y="-31"/>
                    <a:pt x="3067" y="2332"/>
                  </a:cubicBezTo>
                  <a:cubicBezTo>
                    <a:pt x="1029" y="4694"/>
                    <a:pt x="-601" y="9082"/>
                    <a:pt x="214" y="12626"/>
                  </a:cubicBezTo>
                  <a:cubicBezTo>
                    <a:pt x="1029" y="16169"/>
                    <a:pt x="4290" y="18869"/>
                    <a:pt x="7550" y="20051"/>
                  </a:cubicBezTo>
                  <a:cubicBezTo>
                    <a:pt x="10810" y="21232"/>
                    <a:pt x="14071" y="20894"/>
                    <a:pt x="15905" y="18532"/>
                  </a:cubicBezTo>
                  <a:cubicBezTo>
                    <a:pt x="17739" y="16169"/>
                    <a:pt x="18146" y="11782"/>
                    <a:pt x="17331" y="9251"/>
                  </a:cubicBezTo>
                  <a:cubicBezTo>
                    <a:pt x="16516" y="6719"/>
                    <a:pt x="14478" y="6044"/>
                    <a:pt x="12441" y="5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727345" y="5321300"/>
              <a:ext cx="190501" cy="19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6271"/>
                  </a:moveTo>
                  <a:cubicBezTo>
                    <a:pt x="960" y="5342"/>
                    <a:pt x="1920" y="4413"/>
                    <a:pt x="3720" y="4529"/>
                  </a:cubicBezTo>
                  <a:cubicBezTo>
                    <a:pt x="5520" y="4645"/>
                    <a:pt x="8160" y="5806"/>
                    <a:pt x="9840" y="8245"/>
                  </a:cubicBezTo>
                  <a:cubicBezTo>
                    <a:pt x="11520" y="10684"/>
                    <a:pt x="12240" y="14400"/>
                    <a:pt x="11880" y="17071"/>
                  </a:cubicBezTo>
                  <a:cubicBezTo>
                    <a:pt x="11520" y="19742"/>
                    <a:pt x="10080" y="21368"/>
                    <a:pt x="9240" y="21484"/>
                  </a:cubicBezTo>
                  <a:cubicBezTo>
                    <a:pt x="8400" y="21600"/>
                    <a:pt x="8160" y="20206"/>
                    <a:pt x="8880" y="17419"/>
                  </a:cubicBezTo>
                  <a:cubicBezTo>
                    <a:pt x="9600" y="14632"/>
                    <a:pt x="11280" y="10452"/>
                    <a:pt x="13560" y="7316"/>
                  </a:cubicBezTo>
                  <a:cubicBezTo>
                    <a:pt x="15840" y="4181"/>
                    <a:pt x="18720" y="20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8860695" y="5126566"/>
              <a:ext cx="233730" cy="45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5" fill="norm" stroke="1" extrusionOk="0">
                  <a:moveTo>
                    <a:pt x="5838" y="2900"/>
                  </a:moveTo>
                  <a:cubicBezTo>
                    <a:pt x="5254" y="2500"/>
                    <a:pt x="4670" y="2100"/>
                    <a:pt x="4573" y="1650"/>
                  </a:cubicBezTo>
                  <a:cubicBezTo>
                    <a:pt x="4476" y="1200"/>
                    <a:pt x="4865" y="700"/>
                    <a:pt x="6032" y="400"/>
                  </a:cubicBezTo>
                  <a:cubicBezTo>
                    <a:pt x="7200" y="100"/>
                    <a:pt x="9146" y="0"/>
                    <a:pt x="11578" y="0"/>
                  </a:cubicBezTo>
                  <a:cubicBezTo>
                    <a:pt x="14011" y="0"/>
                    <a:pt x="16930" y="100"/>
                    <a:pt x="18681" y="350"/>
                  </a:cubicBezTo>
                  <a:cubicBezTo>
                    <a:pt x="20432" y="600"/>
                    <a:pt x="21016" y="1000"/>
                    <a:pt x="21308" y="1700"/>
                  </a:cubicBezTo>
                  <a:cubicBezTo>
                    <a:pt x="21600" y="2400"/>
                    <a:pt x="21600" y="3400"/>
                    <a:pt x="20822" y="5650"/>
                  </a:cubicBezTo>
                  <a:cubicBezTo>
                    <a:pt x="20043" y="7900"/>
                    <a:pt x="18486" y="11400"/>
                    <a:pt x="17416" y="14050"/>
                  </a:cubicBezTo>
                  <a:cubicBezTo>
                    <a:pt x="16346" y="16700"/>
                    <a:pt x="15762" y="18500"/>
                    <a:pt x="15470" y="19650"/>
                  </a:cubicBezTo>
                  <a:cubicBezTo>
                    <a:pt x="15178" y="20800"/>
                    <a:pt x="15178" y="21300"/>
                    <a:pt x="14692" y="21450"/>
                  </a:cubicBezTo>
                  <a:cubicBezTo>
                    <a:pt x="14205" y="21600"/>
                    <a:pt x="13232" y="21400"/>
                    <a:pt x="10703" y="21350"/>
                  </a:cubicBezTo>
                  <a:cubicBezTo>
                    <a:pt x="8173" y="21300"/>
                    <a:pt x="4086" y="2140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006245" y="5810613"/>
              <a:ext cx="704851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2141" y="16281"/>
                    <a:pt x="4281" y="11138"/>
                    <a:pt x="6584" y="7538"/>
                  </a:cubicBezTo>
                  <a:cubicBezTo>
                    <a:pt x="8886" y="3938"/>
                    <a:pt x="11351" y="1881"/>
                    <a:pt x="13686" y="853"/>
                  </a:cubicBezTo>
                  <a:cubicBezTo>
                    <a:pt x="16022" y="-176"/>
                    <a:pt x="18227" y="-176"/>
                    <a:pt x="19524" y="338"/>
                  </a:cubicBezTo>
                  <a:cubicBezTo>
                    <a:pt x="20822" y="853"/>
                    <a:pt x="21211" y="1881"/>
                    <a:pt x="21600" y="2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120545" y="5886450"/>
              <a:ext cx="527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6" y="16200"/>
                    <a:pt x="6593" y="10800"/>
                    <a:pt x="9542" y="7200"/>
                  </a:cubicBezTo>
                  <a:cubicBezTo>
                    <a:pt x="12492" y="3600"/>
                    <a:pt x="15094" y="1800"/>
                    <a:pt x="17046" y="900"/>
                  </a:cubicBezTo>
                  <a:cubicBezTo>
                    <a:pt x="18998" y="0"/>
                    <a:pt x="2029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013538" y="6044043"/>
              <a:ext cx="374931" cy="40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6" fill="norm" stroke="1" extrusionOk="0">
                  <a:moveTo>
                    <a:pt x="7227" y="13827"/>
                  </a:moveTo>
                  <a:cubicBezTo>
                    <a:pt x="6377" y="13267"/>
                    <a:pt x="5528" y="12707"/>
                    <a:pt x="4497" y="12763"/>
                  </a:cubicBezTo>
                  <a:cubicBezTo>
                    <a:pt x="3465" y="12819"/>
                    <a:pt x="2252" y="13491"/>
                    <a:pt x="1402" y="14834"/>
                  </a:cubicBezTo>
                  <a:cubicBezTo>
                    <a:pt x="553" y="16177"/>
                    <a:pt x="67" y="18191"/>
                    <a:pt x="7" y="19478"/>
                  </a:cubicBezTo>
                  <a:cubicBezTo>
                    <a:pt x="-54" y="20765"/>
                    <a:pt x="310" y="21325"/>
                    <a:pt x="795" y="21381"/>
                  </a:cubicBezTo>
                  <a:cubicBezTo>
                    <a:pt x="1281" y="21437"/>
                    <a:pt x="1888" y="20989"/>
                    <a:pt x="2798" y="19367"/>
                  </a:cubicBezTo>
                  <a:cubicBezTo>
                    <a:pt x="3708" y="17744"/>
                    <a:pt x="4921" y="14946"/>
                    <a:pt x="5710" y="11980"/>
                  </a:cubicBezTo>
                  <a:cubicBezTo>
                    <a:pt x="6499" y="9014"/>
                    <a:pt x="6863" y="5881"/>
                    <a:pt x="7045" y="4034"/>
                  </a:cubicBezTo>
                  <a:cubicBezTo>
                    <a:pt x="7227" y="2187"/>
                    <a:pt x="7227" y="1628"/>
                    <a:pt x="6924" y="1180"/>
                  </a:cubicBezTo>
                  <a:cubicBezTo>
                    <a:pt x="6620" y="732"/>
                    <a:pt x="6013" y="397"/>
                    <a:pt x="5528" y="509"/>
                  </a:cubicBezTo>
                  <a:cubicBezTo>
                    <a:pt x="5043" y="620"/>
                    <a:pt x="4679" y="1180"/>
                    <a:pt x="4072" y="3027"/>
                  </a:cubicBezTo>
                  <a:cubicBezTo>
                    <a:pt x="3465" y="4873"/>
                    <a:pt x="2616" y="8007"/>
                    <a:pt x="2434" y="10469"/>
                  </a:cubicBezTo>
                  <a:cubicBezTo>
                    <a:pt x="2252" y="12931"/>
                    <a:pt x="2737" y="14722"/>
                    <a:pt x="3283" y="15841"/>
                  </a:cubicBezTo>
                  <a:cubicBezTo>
                    <a:pt x="3829" y="16960"/>
                    <a:pt x="4436" y="17408"/>
                    <a:pt x="5649" y="17408"/>
                  </a:cubicBezTo>
                  <a:cubicBezTo>
                    <a:pt x="6863" y="17408"/>
                    <a:pt x="8683" y="16960"/>
                    <a:pt x="9897" y="16233"/>
                  </a:cubicBezTo>
                  <a:cubicBezTo>
                    <a:pt x="11110" y="15505"/>
                    <a:pt x="11717" y="14498"/>
                    <a:pt x="11959" y="13659"/>
                  </a:cubicBezTo>
                  <a:cubicBezTo>
                    <a:pt x="12202" y="12819"/>
                    <a:pt x="12081" y="12148"/>
                    <a:pt x="11717" y="11812"/>
                  </a:cubicBezTo>
                  <a:cubicBezTo>
                    <a:pt x="11353" y="11476"/>
                    <a:pt x="10746" y="11476"/>
                    <a:pt x="10018" y="12148"/>
                  </a:cubicBezTo>
                  <a:cubicBezTo>
                    <a:pt x="9290" y="12819"/>
                    <a:pt x="8440" y="14162"/>
                    <a:pt x="7955" y="15114"/>
                  </a:cubicBezTo>
                  <a:cubicBezTo>
                    <a:pt x="7470" y="16065"/>
                    <a:pt x="7348" y="16625"/>
                    <a:pt x="7409" y="17184"/>
                  </a:cubicBezTo>
                  <a:cubicBezTo>
                    <a:pt x="7470" y="17744"/>
                    <a:pt x="7712" y="18303"/>
                    <a:pt x="8137" y="18583"/>
                  </a:cubicBezTo>
                  <a:cubicBezTo>
                    <a:pt x="8562" y="18863"/>
                    <a:pt x="9168" y="18863"/>
                    <a:pt x="9654" y="18583"/>
                  </a:cubicBezTo>
                  <a:cubicBezTo>
                    <a:pt x="10139" y="18303"/>
                    <a:pt x="10503" y="17744"/>
                    <a:pt x="10867" y="17016"/>
                  </a:cubicBezTo>
                  <a:cubicBezTo>
                    <a:pt x="11231" y="16289"/>
                    <a:pt x="11595" y="15393"/>
                    <a:pt x="11777" y="15226"/>
                  </a:cubicBezTo>
                  <a:cubicBezTo>
                    <a:pt x="11959" y="15058"/>
                    <a:pt x="11959" y="15617"/>
                    <a:pt x="12142" y="16121"/>
                  </a:cubicBezTo>
                  <a:cubicBezTo>
                    <a:pt x="12324" y="16625"/>
                    <a:pt x="12688" y="17072"/>
                    <a:pt x="13173" y="17184"/>
                  </a:cubicBezTo>
                  <a:cubicBezTo>
                    <a:pt x="13658" y="17296"/>
                    <a:pt x="14265" y="17072"/>
                    <a:pt x="15115" y="15673"/>
                  </a:cubicBezTo>
                  <a:cubicBezTo>
                    <a:pt x="15964" y="14274"/>
                    <a:pt x="17056" y="11700"/>
                    <a:pt x="17845" y="9294"/>
                  </a:cubicBezTo>
                  <a:cubicBezTo>
                    <a:pt x="18634" y="6888"/>
                    <a:pt x="19119" y="4649"/>
                    <a:pt x="19362" y="3139"/>
                  </a:cubicBezTo>
                  <a:cubicBezTo>
                    <a:pt x="19604" y="1628"/>
                    <a:pt x="19604" y="844"/>
                    <a:pt x="19301" y="397"/>
                  </a:cubicBezTo>
                  <a:cubicBezTo>
                    <a:pt x="18998" y="-51"/>
                    <a:pt x="18391" y="-163"/>
                    <a:pt x="17906" y="285"/>
                  </a:cubicBezTo>
                  <a:cubicBezTo>
                    <a:pt x="17420" y="732"/>
                    <a:pt x="17056" y="1740"/>
                    <a:pt x="16753" y="4034"/>
                  </a:cubicBezTo>
                  <a:cubicBezTo>
                    <a:pt x="16449" y="6328"/>
                    <a:pt x="16207" y="9910"/>
                    <a:pt x="16449" y="12316"/>
                  </a:cubicBezTo>
                  <a:cubicBezTo>
                    <a:pt x="16692" y="14722"/>
                    <a:pt x="17420" y="15953"/>
                    <a:pt x="18209" y="16625"/>
                  </a:cubicBezTo>
                  <a:cubicBezTo>
                    <a:pt x="18998" y="17296"/>
                    <a:pt x="19847" y="17408"/>
                    <a:pt x="20454" y="17240"/>
                  </a:cubicBezTo>
                  <a:cubicBezTo>
                    <a:pt x="21061" y="17072"/>
                    <a:pt x="21425" y="16625"/>
                    <a:pt x="21485" y="15841"/>
                  </a:cubicBezTo>
                  <a:cubicBezTo>
                    <a:pt x="21546" y="15058"/>
                    <a:pt x="21303" y="13939"/>
                    <a:pt x="21061" y="12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296029" y="6226721"/>
              <a:ext cx="154717" cy="2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112" fill="norm" stroke="1" extrusionOk="0">
                  <a:moveTo>
                    <a:pt x="5574" y="20112"/>
                  </a:moveTo>
                  <a:cubicBezTo>
                    <a:pt x="2947" y="12257"/>
                    <a:pt x="320" y="4403"/>
                    <a:pt x="28" y="1457"/>
                  </a:cubicBezTo>
                  <a:cubicBezTo>
                    <a:pt x="-264" y="-1488"/>
                    <a:pt x="1779" y="476"/>
                    <a:pt x="5720" y="3421"/>
                  </a:cubicBezTo>
                  <a:cubicBezTo>
                    <a:pt x="9660" y="6367"/>
                    <a:pt x="15498" y="10294"/>
                    <a:pt x="21336" y="1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5428260" y="6201833"/>
              <a:ext cx="193936" cy="12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59" fill="norm" stroke="1" extrusionOk="0">
                  <a:moveTo>
                    <a:pt x="11650" y="3661"/>
                  </a:moveTo>
                  <a:cubicBezTo>
                    <a:pt x="10711" y="1831"/>
                    <a:pt x="9772" y="0"/>
                    <a:pt x="8011" y="0"/>
                  </a:cubicBezTo>
                  <a:cubicBezTo>
                    <a:pt x="6250" y="0"/>
                    <a:pt x="3668" y="1831"/>
                    <a:pt x="2141" y="4576"/>
                  </a:cubicBezTo>
                  <a:cubicBezTo>
                    <a:pt x="615" y="7322"/>
                    <a:pt x="146" y="10983"/>
                    <a:pt x="28" y="13729"/>
                  </a:cubicBezTo>
                  <a:cubicBezTo>
                    <a:pt x="-89" y="16475"/>
                    <a:pt x="146" y="18305"/>
                    <a:pt x="850" y="19586"/>
                  </a:cubicBezTo>
                  <a:cubicBezTo>
                    <a:pt x="1554" y="20868"/>
                    <a:pt x="2728" y="21600"/>
                    <a:pt x="4137" y="20868"/>
                  </a:cubicBezTo>
                  <a:cubicBezTo>
                    <a:pt x="5546" y="20136"/>
                    <a:pt x="7189" y="17939"/>
                    <a:pt x="8246" y="15925"/>
                  </a:cubicBezTo>
                  <a:cubicBezTo>
                    <a:pt x="9302" y="13912"/>
                    <a:pt x="9772" y="12081"/>
                    <a:pt x="10124" y="10251"/>
                  </a:cubicBezTo>
                  <a:cubicBezTo>
                    <a:pt x="10476" y="8420"/>
                    <a:pt x="10711" y="6590"/>
                    <a:pt x="10946" y="6590"/>
                  </a:cubicBezTo>
                  <a:cubicBezTo>
                    <a:pt x="11181" y="6590"/>
                    <a:pt x="11415" y="8420"/>
                    <a:pt x="13176" y="10617"/>
                  </a:cubicBezTo>
                  <a:cubicBezTo>
                    <a:pt x="14937" y="12814"/>
                    <a:pt x="18224" y="15376"/>
                    <a:pt x="21511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992329" y="6511166"/>
              <a:ext cx="166317" cy="35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52" fill="norm" stroke="1" extrusionOk="0">
                  <a:moveTo>
                    <a:pt x="14102" y="14985"/>
                  </a:moveTo>
                  <a:cubicBezTo>
                    <a:pt x="13281" y="13950"/>
                    <a:pt x="12461" y="12915"/>
                    <a:pt x="11368" y="12398"/>
                  </a:cubicBezTo>
                  <a:cubicBezTo>
                    <a:pt x="10274" y="11881"/>
                    <a:pt x="8907" y="11881"/>
                    <a:pt x="7130" y="12592"/>
                  </a:cubicBezTo>
                  <a:cubicBezTo>
                    <a:pt x="5352" y="13303"/>
                    <a:pt x="3165" y="14726"/>
                    <a:pt x="1798" y="16149"/>
                  </a:cubicBezTo>
                  <a:cubicBezTo>
                    <a:pt x="431" y="17572"/>
                    <a:pt x="-116" y="18995"/>
                    <a:pt x="21" y="19965"/>
                  </a:cubicBezTo>
                  <a:cubicBezTo>
                    <a:pt x="157" y="20935"/>
                    <a:pt x="978" y="21452"/>
                    <a:pt x="2345" y="21452"/>
                  </a:cubicBezTo>
                  <a:cubicBezTo>
                    <a:pt x="3712" y="21452"/>
                    <a:pt x="5626" y="20935"/>
                    <a:pt x="7950" y="19059"/>
                  </a:cubicBezTo>
                  <a:cubicBezTo>
                    <a:pt x="10274" y="17184"/>
                    <a:pt x="13008" y="13950"/>
                    <a:pt x="14649" y="10846"/>
                  </a:cubicBezTo>
                  <a:cubicBezTo>
                    <a:pt x="16289" y="7742"/>
                    <a:pt x="16836" y="4767"/>
                    <a:pt x="16973" y="2892"/>
                  </a:cubicBezTo>
                  <a:cubicBezTo>
                    <a:pt x="17109" y="1016"/>
                    <a:pt x="16836" y="240"/>
                    <a:pt x="16152" y="46"/>
                  </a:cubicBezTo>
                  <a:cubicBezTo>
                    <a:pt x="15469" y="-148"/>
                    <a:pt x="14375" y="240"/>
                    <a:pt x="13418" y="1727"/>
                  </a:cubicBezTo>
                  <a:cubicBezTo>
                    <a:pt x="12461" y="3215"/>
                    <a:pt x="11641" y="5802"/>
                    <a:pt x="11778" y="8259"/>
                  </a:cubicBezTo>
                  <a:cubicBezTo>
                    <a:pt x="11914" y="10717"/>
                    <a:pt x="13008" y="13045"/>
                    <a:pt x="14785" y="14597"/>
                  </a:cubicBezTo>
                  <a:cubicBezTo>
                    <a:pt x="16562" y="16149"/>
                    <a:pt x="19023" y="16925"/>
                    <a:pt x="21484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189832" y="6731000"/>
              <a:ext cx="1961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209445" y="66167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260245" y="6620797"/>
              <a:ext cx="99864" cy="19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61" fill="norm" stroke="1" extrusionOk="0">
                  <a:moveTo>
                    <a:pt x="20250" y="3035"/>
                  </a:moveTo>
                  <a:cubicBezTo>
                    <a:pt x="18450" y="2106"/>
                    <a:pt x="16650" y="1177"/>
                    <a:pt x="14400" y="596"/>
                  </a:cubicBezTo>
                  <a:cubicBezTo>
                    <a:pt x="12150" y="15"/>
                    <a:pt x="9450" y="-217"/>
                    <a:pt x="7650" y="248"/>
                  </a:cubicBezTo>
                  <a:cubicBezTo>
                    <a:pt x="5850" y="712"/>
                    <a:pt x="4950" y="1873"/>
                    <a:pt x="5400" y="3731"/>
                  </a:cubicBezTo>
                  <a:cubicBezTo>
                    <a:pt x="5850" y="5589"/>
                    <a:pt x="7650" y="8144"/>
                    <a:pt x="10575" y="10467"/>
                  </a:cubicBezTo>
                  <a:cubicBezTo>
                    <a:pt x="13500" y="12789"/>
                    <a:pt x="17550" y="14880"/>
                    <a:pt x="19575" y="16506"/>
                  </a:cubicBezTo>
                  <a:cubicBezTo>
                    <a:pt x="21600" y="18131"/>
                    <a:pt x="21600" y="19293"/>
                    <a:pt x="20475" y="20106"/>
                  </a:cubicBezTo>
                  <a:cubicBezTo>
                    <a:pt x="19350" y="20918"/>
                    <a:pt x="17100" y="21383"/>
                    <a:pt x="13500" y="20802"/>
                  </a:cubicBezTo>
                  <a:cubicBezTo>
                    <a:pt x="9900" y="20222"/>
                    <a:pt x="4950" y="18596"/>
                    <a:pt x="0" y="16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407165" y="6483350"/>
              <a:ext cx="88031" cy="30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66" fill="norm" stroke="1" extrusionOk="0">
                  <a:moveTo>
                    <a:pt x="11849" y="0"/>
                  </a:moveTo>
                  <a:cubicBezTo>
                    <a:pt x="8333" y="2417"/>
                    <a:pt x="4817" y="4834"/>
                    <a:pt x="2556" y="7477"/>
                  </a:cubicBezTo>
                  <a:cubicBezTo>
                    <a:pt x="296" y="10120"/>
                    <a:pt x="-709" y="12990"/>
                    <a:pt x="547" y="15331"/>
                  </a:cubicBezTo>
                  <a:cubicBezTo>
                    <a:pt x="1803" y="17673"/>
                    <a:pt x="5319" y="19485"/>
                    <a:pt x="8333" y="20467"/>
                  </a:cubicBezTo>
                  <a:cubicBezTo>
                    <a:pt x="11347" y="21449"/>
                    <a:pt x="13858" y="21600"/>
                    <a:pt x="15868" y="21373"/>
                  </a:cubicBezTo>
                  <a:cubicBezTo>
                    <a:pt x="17877" y="21147"/>
                    <a:pt x="19384" y="20543"/>
                    <a:pt x="20891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344446" y="6597650"/>
              <a:ext cx="188850" cy="12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50" fill="norm" stroke="1" extrusionOk="0">
                  <a:moveTo>
                    <a:pt x="3413" y="8498"/>
                  </a:moveTo>
                  <a:cubicBezTo>
                    <a:pt x="2213" y="7790"/>
                    <a:pt x="1013" y="7082"/>
                    <a:pt x="413" y="5843"/>
                  </a:cubicBezTo>
                  <a:cubicBezTo>
                    <a:pt x="-187" y="4603"/>
                    <a:pt x="-187" y="2833"/>
                    <a:pt x="773" y="1948"/>
                  </a:cubicBezTo>
                  <a:cubicBezTo>
                    <a:pt x="1733" y="1062"/>
                    <a:pt x="3653" y="1062"/>
                    <a:pt x="6413" y="1948"/>
                  </a:cubicBezTo>
                  <a:cubicBezTo>
                    <a:pt x="9173" y="2833"/>
                    <a:pt x="12773" y="4603"/>
                    <a:pt x="15293" y="7790"/>
                  </a:cubicBezTo>
                  <a:cubicBezTo>
                    <a:pt x="17813" y="10977"/>
                    <a:pt x="19253" y="15580"/>
                    <a:pt x="19253" y="18236"/>
                  </a:cubicBezTo>
                  <a:cubicBezTo>
                    <a:pt x="19253" y="20892"/>
                    <a:pt x="17813" y="21600"/>
                    <a:pt x="16733" y="20892"/>
                  </a:cubicBezTo>
                  <a:cubicBezTo>
                    <a:pt x="15653" y="20184"/>
                    <a:pt x="14933" y="18059"/>
                    <a:pt x="14933" y="15049"/>
                  </a:cubicBezTo>
                  <a:cubicBezTo>
                    <a:pt x="14933" y="12039"/>
                    <a:pt x="15653" y="8144"/>
                    <a:pt x="16853" y="5489"/>
                  </a:cubicBezTo>
                  <a:cubicBezTo>
                    <a:pt x="18053" y="2833"/>
                    <a:pt x="19733" y="1416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595664" y="6597650"/>
              <a:ext cx="110740" cy="14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071" fill="norm" stroke="1" extrusionOk="0">
                  <a:moveTo>
                    <a:pt x="15526" y="3651"/>
                  </a:moveTo>
                  <a:cubicBezTo>
                    <a:pt x="11992" y="3346"/>
                    <a:pt x="8457" y="3042"/>
                    <a:pt x="5512" y="4563"/>
                  </a:cubicBezTo>
                  <a:cubicBezTo>
                    <a:pt x="2566" y="6085"/>
                    <a:pt x="210" y="9431"/>
                    <a:pt x="13" y="12625"/>
                  </a:cubicBezTo>
                  <a:cubicBezTo>
                    <a:pt x="-183" y="15820"/>
                    <a:pt x="1781" y="18862"/>
                    <a:pt x="4922" y="20231"/>
                  </a:cubicBezTo>
                  <a:cubicBezTo>
                    <a:pt x="8064" y="21600"/>
                    <a:pt x="12384" y="21296"/>
                    <a:pt x="15722" y="19318"/>
                  </a:cubicBezTo>
                  <a:cubicBezTo>
                    <a:pt x="19061" y="17341"/>
                    <a:pt x="21417" y="13690"/>
                    <a:pt x="20239" y="10192"/>
                  </a:cubicBezTo>
                  <a:cubicBezTo>
                    <a:pt x="19061" y="6693"/>
                    <a:pt x="14348" y="3346"/>
                    <a:pt x="96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755795" y="5747113"/>
              <a:ext cx="1009651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1675" y="20982"/>
                    <a:pt x="3351" y="20982"/>
                    <a:pt x="4981" y="17382"/>
                  </a:cubicBezTo>
                  <a:cubicBezTo>
                    <a:pt x="6611" y="13782"/>
                    <a:pt x="8196" y="6582"/>
                    <a:pt x="9894" y="2982"/>
                  </a:cubicBezTo>
                  <a:cubicBezTo>
                    <a:pt x="11592" y="-618"/>
                    <a:pt x="13404" y="-618"/>
                    <a:pt x="15260" y="1182"/>
                  </a:cubicBezTo>
                  <a:cubicBezTo>
                    <a:pt x="17117" y="2982"/>
                    <a:pt x="19019" y="6582"/>
                    <a:pt x="20083" y="8382"/>
                  </a:cubicBezTo>
                  <a:cubicBezTo>
                    <a:pt x="21147" y="10182"/>
                    <a:pt x="21374" y="101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863745" y="5837766"/>
              <a:ext cx="6413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2" y="15429"/>
                    <a:pt x="4705" y="9257"/>
                    <a:pt x="7556" y="5400"/>
                  </a:cubicBezTo>
                  <a:cubicBezTo>
                    <a:pt x="10408" y="1543"/>
                    <a:pt x="13758" y="0"/>
                    <a:pt x="16182" y="0"/>
                  </a:cubicBezTo>
                  <a:cubicBezTo>
                    <a:pt x="18606" y="0"/>
                    <a:pt x="20103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997629" y="6099862"/>
              <a:ext cx="144151" cy="35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32" fill="norm" stroke="1" extrusionOk="0">
                  <a:moveTo>
                    <a:pt x="3625" y="6360"/>
                  </a:moveTo>
                  <a:cubicBezTo>
                    <a:pt x="2699" y="9335"/>
                    <a:pt x="1773" y="12310"/>
                    <a:pt x="1311" y="14573"/>
                  </a:cubicBezTo>
                  <a:cubicBezTo>
                    <a:pt x="848" y="16837"/>
                    <a:pt x="848" y="18389"/>
                    <a:pt x="693" y="19553"/>
                  </a:cubicBezTo>
                  <a:cubicBezTo>
                    <a:pt x="539" y="20717"/>
                    <a:pt x="231" y="21493"/>
                    <a:pt x="76" y="21428"/>
                  </a:cubicBezTo>
                  <a:cubicBezTo>
                    <a:pt x="-78" y="21364"/>
                    <a:pt x="-78" y="20458"/>
                    <a:pt x="848" y="17807"/>
                  </a:cubicBezTo>
                  <a:cubicBezTo>
                    <a:pt x="1773" y="15155"/>
                    <a:pt x="3625" y="10758"/>
                    <a:pt x="4859" y="7912"/>
                  </a:cubicBezTo>
                  <a:cubicBezTo>
                    <a:pt x="6093" y="5067"/>
                    <a:pt x="6711" y="3773"/>
                    <a:pt x="7482" y="2739"/>
                  </a:cubicBezTo>
                  <a:cubicBezTo>
                    <a:pt x="8253" y="1704"/>
                    <a:pt x="9179" y="928"/>
                    <a:pt x="10722" y="475"/>
                  </a:cubicBezTo>
                  <a:cubicBezTo>
                    <a:pt x="12265" y="22"/>
                    <a:pt x="14425" y="-107"/>
                    <a:pt x="16122" y="87"/>
                  </a:cubicBezTo>
                  <a:cubicBezTo>
                    <a:pt x="17819" y="281"/>
                    <a:pt x="19053" y="798"/>
                    <a:pt x="19979" y="1898"/>
                  </a:cubicBezTo>
                  <a:cubicBezTo>
                    <a:pt x="20905" y="2997"/>
                    <a:pt x="21522" y="4679"/>
                    <a:pt x="20442" y="6037"/>
                  </a:cubicBezTo>
                  <a:cubicBezTo>
                    <a:pt x="19362" y="7395"/>
                    <a:pt x="16585" y="8430"/>
                    <a:pt x="13653" y="8882"/>
                  </a:cubicBezTo>
                  <a:cubicBezTo>
                    <a:pt x="10722" y="9335"/>
                    <a:pt x="7636" y="9206"/>
                    <a:pt x="4551" y="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182982" y="6129565"/>
              <a:ext cx="137964" cy="11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63" fill="norm" stroke="1" extrusionOk="0">
                  <a:moveTo>
                    <a:pt x="12495" y="9088"/>
                  </a:moveTo>
                  <a:cubicBezTo>
                    <a:pt x="13804" y="7910"/>
                    <a:pt x="15113" y="6732"/>
                    <a:pt x="15276" y="5161"/>
                  </a:cubicBezTo>
                  <a:cubicBezTo>
                    <a:pt x="15440" y="3590"/>
                    <a:pt x="14458" y="1627"/>
                    <a:pt x="13149" y="645"/>
                  </a:cubicBezTo>
                  <a:cubicBezTo>
                    <a:pt x="11840" y="-337"/>
                    <a:pt x="10204" y="-337"/>
                    <a:pt x="7913" y="1627"/>
                  </a:cubicBezTo>
                  <a:cubicBezTo>
                    <a:pt x="5622" y="3590"/>
                    <a:pt x="2676" y="7518"/>
                    <a:pt x="1204" y="10856"/>
                  </a:cubicBezTo>
                  <a:cubicBezTo>
                    <a:pt x="-269" y="14194"/>
                    <a:pt x="-269" y="16943"/>
                    <a:pt x="549" y="18710"/>
                  </a:cubicBezTo>
                  <a:cubicBezTo>
                    <a:pt x="1367" y="20478"/>
                    <a:pt x="3004" y="21263"/>
                    <a:pt x="4640" y="21263"/>
                  </a:cubicBezTo>
                  <a:cubicBezTo>
                    <a:pt x="6276" y="21263"/>
                    <a:pt x="7913" y="20478"/>
                    <a:pt x="10204" y="18710"/>
                  </a:cubicBezTo>
                  <a:cubicBezTo>
                    <a:pt x="12495" y="16943"/>
                    <a:pt x="15440" y="14194"/>
                    <a:pt x="16749" y="13801"/>
                  </a:cubicBezTo>
                  <a:cubicBezTo>
                    <a:pt x="18058" y="13408"/>
                    <a:pt x="17731" y="15372"/>
                    <a:pt x="18222" y="16943"/>
                  </a:cubicBezTo>
                  <a:cubicBezTo>
                    <a:pt x="18713" y="18514"/>
                    <a:pt x="20022" y="19692"/>
                    <a:pt x="21331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365395" y="6121400"/>
              <a:ext cx="177801" cy="11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2234"/>
                  </a:moveTo>
                  <a:cubicBezTo>
                    <a:pt x="1029" y="1117"/>
                    <a:pt x="2057" y="0"/>
                    <a:pt x="3086" y="186"/>
                  </a:cubicBezTo>
                  <a:cubicBezTo>
                    <a:pt x="4114" y="372"/>
                    <a:pt x="5143" y="1862"/>
                    <a:pt x="6300" y="3910"/>
                  </a:cubicBezTo>
                  <a:cubicBezTo>
                    <a:pt x="7457" y="5959"/>
                    <a:pt x="8743" y="8566"/>
                    <a:pt x="9257" y="11359"/>
                  </a:cubicBezTo>
                  <a:cubicBezTo>
                    <a:pt x="9771" y="14152"/>
                    <a:pt x="9514" y="17131"/>
                    <a:pt x="8743" y="18993"/>
                  </a:cubicBezTo>
                  <a:cubicBezTo>
                    <a:pt x="7971" y="20855"/>
                    <a:pt x="6686" y="21600"/>
                    <a:pt x="5914" y="20483"/>
                  </a:cubicBezTo>
                  <a:cubicBezTo>
                    <a:pt x="5143" y="19366"/>
                    <a:pt x="4886" y="16386"/>
                    <a:pt x="5657" y="13034"/>
                  </a:cubicBezTo>
                  <a:cubicBezTo>
                    <a:pt x="6429" y="9683"/>
                    <a:pt x="8229" y="5959"/>
                    <a:pt x="11057" y="3724"/>
                  </a:cubicBezTo>
                  <a:cubicBezTo>
                    <a:pt x="13886" y="1490"/>
                    <a:pt x="17743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506103" y="6109640"/>
              <a:ext cx="132343" cy="15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7" fill="norm" stroke="1" extrusionOk="0">
                  <a:moveTo>
                    <a:pt x="12180" y="1667"/>
                  </a:moveTo>
                  <a:cubicBezTo>
                    <a:pt x="13894" y="1067"/>
                    <a:pt x="15608" y="467"/>
                    <a:pt x="15608" y="167"/>
                  </a:cubicBezTo>
                  <a:cubicBezTo>
                    <a:pt x="15608" y="-133"/>
                    <a:pt x="13894" y="-133"/>
                    <a:pt x="11494" y="1067"/>
                  </a:cubicBezTo>
                  <a:cubicBezTo>
                    <a:pt x="9094" y="2267"/>
                    <a:pt x="6008" y="4667"/>
                    <a:pt x="3951" y="6767"/>
                  </a:cubicBezTo>
                  <a:cubicBezTo>
                    <a:pt x="1894" y="8867"/>
                    <a:pt x="866" y="10667"/>
                    <a:pt x="351" y="12317"/>
                  </a:cubicBezTo>
                  <a:cubicBezTo>
                    <a:pt x="-163" y="13967"/>
                    <a:pt x="-163" y="15467"/>
                    <a:pt x="694" y="16367"/>
                  </a:cubicBezTo>
                  <a:cubicBezTo>
                    <a:pt x="1551" y="17267"/>
                    <a:pt x="3266" y="17567"/>
                    <a:pt x="5494" y="16817"/>
                  </a:cubicBezTo>
                  <a:cubicBezTo>
                    <a:pt x="7723" y="16067"/>
                    <a:pt x="10466" y="14267"/>
                    <a:pt x="12523" y="12317"/>
                  </a:cubicBezTo>
                  <a:cubicBezTo>
                    <a:pt x="14580" y="10367"/>
                    <a:pt x="15951" y="8267"/>
                    <a:pt x="16466" y="7967"/>
                  </a:cubicBezTo>
                  <a:cubicBezTo>
                    <a:pt x="16980" y="7667"/>
                    <a:pt x="16637" y="9167"/>
                    <a:pt x="16466" y="10817"/>
                  </a:cubicBezTo>
                  <a:cubicBezTo>
                    <a:pt x="16294" y="12467"/>
                    <a:pt x="16294" y="14267"/>
                    <a:pt x="16466" y="15917"/>
                  </a:cubicBezTo>
                  <a:cubicBezTo>
                    <a:pt x="16637" y="17567"/>
                    <a:pt x="16980" y="19067"/>
                    <a:pt x="17837" y="19967"/>
                  </a:cubicBezTo>
                  <a:cubicBezTo>
                    <a:pt x="18694" y="20867"/>
                    <a:pt x="20066" y="21167"/>
                    <a:pt x="21437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701945" y="6121400"/>
              <a:ext cx="196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86"/>
                    <a:pt x="0" y="10971"/>
                    <a:pt x="0" y="14571"/>
                  </a:cubicBezTo>
                  <a:cubicBezTo>
                    <a:pt x="0" y="18171"/>
                    <a:pt x="0" y="19886"/>
                    <a:pt x="348" y="19543"/>
                  </a:cubicBezTo>
                  <a:cubicBezTo>
                    <a:pt x="697" y="19200"/>
                    <a:pt x="1394" y="16800"/>
                    <a:pt x="1974" y="14571"/>
                  </a:cubicBezTo>
                  <a:cubicBezTo>
                    <a:pt x="2555" y="12343"/>
                    <a:pt x="3019" y="10286"/>
                    <a:pt x="3600" y="8571"/>
                  </a:cubicBezTo>
                  <a:cubicBezTo>
                    <a:pt x="4181" y="6857"/>
                    <a:pt x="4877" y="5486"/>
                    <a:pt x="5226" y="5657"/>
                  </a:cubicBezTo>
                  <a:cubicBezTo>
                    <a:pt x="5574" y="5829"/>
                    <a:pt x="5574" y="7543"/>
                    <a:pt x="5574" y="9943"/>
                  </a:cubicBezTo>
                  <a:cubicBezTo>
                    <a:pt x="5574" y="12343"/>
                    <a:pt x="5574" y="15429"/>
                    <a:pt x="5923" y="16286"/>
                  </a:cubicBezTo>
                  <a:cubicBezTo>
                    <a:pt x="6271" y="17143"/>
                    <a:pt x="6968" y="15771"/>
                    <a:pt x="8129" y="13543"/>
                  </a:cubicBezTo>
                  <a:cubicBezTo>
                    <a:pt x="9290" y="11314"/>
                    <a:pt x="10916" y="8229"/>
                    <a:pt x="12890" y="6343"/>
                  </a:cubicBezTo>
                  <a:cubicBezTo>
                    <a:pt x="14865" y="4457"/>
                    <a:pt x="17187" y="3771"/>
                    <a:pt x="18697" y="4286"/>
                  </a:cubicBezTo>
                  <a:cubicBezTo>
                    <a:pt x="20206" y="4800"/>
                    <a:pt x="20903" y="6514"/>
                    <a:pt x="21252" y="9600"/>
                  </a:cubicBezTo>
                  <a:cubicBezTo>
                    <a:pt x="21600" y="12686"/>
                    <a:pt x="21600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110179" y="6394193"/>
              <a:ext cx="204417" cy="40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7" fill="norm" stroke="1" extrusionOk="0">
                  <a:moveTo>
                    <a:pt x="12820" y="15538"/>
                  </a:moveTo>
                  <a:cubicBezTo>
                    <a:pt x="10594" y="15201"/>
                    <a:pt x="8367" y="14863"/>
                    <a:pt x="6363" y="15089"/>
                  </a:cubicBezTo>
                  <a:cubicBezTo>
                    <a:pt x="4359" y="15314"/>
                    <a:pt x="2577" y="16101"/>
                    <a:pt x="1464" y="17057"/>
                  </a:cubicBezTo>
                  <a:cubicBezTo>
                    <a:pt x="350" y="18014"/>
                    <a:pt x="-95" y="19139"/>
                    <a:pt x="16" y="19926"/>
                  </a:cubicBezTo>
                  <a:cubicBezTo>
                    <a:pt x="128" y="20714"/>
                    <a:pt x="796" y="21164"/>
                    <a:pt x="1798" y="21332"/>
                  </a:cubicBezTo>
                  <a:cubicBezTo>
                    <a:pt x="2800" y="21501"/>
                    <a:pt x="4136" y="21389"/>
                    <a:pt x="6363" y="20376"/>
                  </a:cubicBezTo>
                  <a:cubicBezTo>
                    <a:pt x="8590" y="19364"/>
                    <a:pt x="11707" y="17451"/>
                    <a:pt x="14157" y="14920"/>
                  </a:cubicBezTo>
                  <a:cubicBezTo>
                    <a:pt x="16606" y="12389"/>
                    <a:pt x="18387" y="9238"/>
                    <a:pt x="19501" y="6932"/>
                  </a:cubicBezTo>
                  <a:cubicBezTo>
                    <a:pt x="20614" y="4626"/>
                    <a:pt x="21060" y="3163"/>
                    <a:pt x="21282" y="2038"/>
                  </a:cubicBezTo>
                  <a:cubicBezTo>
                    <a:pt x="21505" y="913"/>
                    <a:pt x="21505" y="126"/>
                    <a:pt x="21060" y="13"/>
                  </a:cubicBezTo>
                  <a:cubicBezTo>
                    <a:pt x="20614" y="-99"/>
                    <a:pt x="19724" y="463"/>
                    <a:pt x="18833" y="2545"/>
                  </a:cubicBezTo>
                  <a:cubicBezTo>
                    <a:pt x="17942" y="4626"/>
                    <a:pt x="17051" y="8226"/>
                    <a:pt x="16940" y="11151"/>
                  </a:cubicBezTo>
                  <a:cubicBezTo>
                    <a:pt x="16829" y="14076"/>
                    <a:pt x="17497" y="16326"/>
                    <a:pt x="18387" y="17507"/>
                  </a:cubicBezTo>
                  <a:cubicBezTo>
                    <a:pt x="19278" y="18689"/>
                    <a:pt x="20392" y="18801"/>
                    <a:pt x="21505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337067" y="6559550"/>
              <a:ext cx="60079" cy="19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63" fill="norm" stroke="1" extrusionOk="0">
                  <a:moveTo>
                    <a:pt x="5500" y="14632"/>
                  </a:moveTo>
                  <a:cubicBezTo>
                    <a:pt x="3265" y="15561"/>
                    <a:pt x="1031" y="16490"/>
                    <a:pt x="286" y="17768"/>
                  </a:cubicBezTo>
                  <a:cubicBezTo>
                    <a:pt x="-459" y="19045"/>
                    <a:pt x="286" y="20671"/>
                    <a:pt x="2148" y="21135"/>
                  </a:cubicBezTo>
                  <a:cubicBezTo>
                    <a:pt x="4010" y="21600"/>
                    <a:pt x="6989" y="20903"/>
                    <a:pt x="10341" y="17187"/>
                  </a:cubicBezTo>
                  <a:cubicBezTo>
                    <a:pt x="13693" y="13471"/>
                    <a:pt x="17417" y="6735"/>
                    <a:pt x="211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8428895" y="6595447"/>
              <a:ext cx="108500" cy="16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075" fill="norm" stroke="1" extrusionOk="0">
                  <a:moveTo>
                    <a:pt x="20785" y="3477"/>
                  </a:moveTo>
                  <a:cubicBezTo>
                    <a:pt x="16709" y="2144"/>
                    <a:pt x="12634" y="811"/>
                    <a:pt x="9374" y="277"/>
                  </a:cubicBezTo>
                  <a:cubicBezTo>
                    <a:pt x="6113" y="-256"/>
                    <a:pt x="3668" y="11"/>
                    <a:pt x="2445" y="811"/>
                  </a:cubicBezTo>
                  <a:cubicBezTo>
                    <a:pt x="1223" y="1611"/>
                    <a:pt x="1223" y="2944"/>
                    <a:pt x="3260" y="4544"/>
                  </a:cubicBezTo>
                  <a:cubicBezTo>
                    <a:pt x="5298" y="6144"/>
                    <a:pt x="9374" y="8011"/>
                    <a:pt x="12634" y="9744"/>
                  </a:cubicBezTo>
                  <a:cubicBezTo>
                    <a:pt x="15894" y="11477"/>
                    <a:pt x="18340" y="13077"/>
                    <a:pt x="19766" y="14811"/>
                  </a:cubicBezTo>
                  <a:cubicBezTo>
                    <a:pt x="21192" y="16544"/>
                    <a:pt x="21600" y="18411"/>
                    <a:pt x="18951" y="19611"/>
                  </a:cubicBezTo>
                  <a:cubicBezTo>
                    <a:pt x="16302" y="20811"/>
                    <a:pt x="10596" y="21344"/>
                    <a:pt x="6928" y="20944"/>
                  </a:cubicBezTo>
                  <a:cubicBezTo>
                    <a:pt x="3260" y="20544"/>
                    <a:pt x="1630" y="19211"/>
                    <a:pt x="0" y="1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595732" y="6388099"/>
              <a:ext cx="118914" cy="37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49" fill="norm" stroke="1" extrusionOk="0">
                  <a:moveTo>
                    <a:pt x="21289" y="0"/>
                  </a:moveTo>
                  <a:cubicBezTo>
                    <a:pt x="17500" y="2427"/>
                    <a:pt x="13710" y="4854"/>
                    <a:pt x="10110" y="7584"/>
                  </a:cubicBezTo>
                  <a:cubicBezTo>
                    <a:pt x="6510" y="10315"/>
                    <a:pt x="3100" y="13348"/>
                    <a:pt x="1394" y="15593"/>
                  </a:cubicBezTo>
                  <a:cubicBezTo>
                    <a:pt x="-311" y="17838"/>
                    <a:pt x="-311" y="19294"/>
                    <a:pt x="636" y="20204"/>
                  </a:cubicBezTo>
                  <a:cubicBezTo>
                    <a:pt x="1584" y="21115"/>
                    <a:pt x="3478" y="21479"/>
                    <a:pt x="5752" y="21539"/>
                  </a:cubicBezTo>
                  <a:cubicBezTo>
                    <a:pt x="8026" y="21600"/>
                    <a:pt x="10678" y="21357"/>
                    <a:pt x="13331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593995" y="6546850"/>
              <a:ext cx="18415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5718"/>
                  </a:moveTo>
                  <a:cubicBezTo>
                    <a:pt x="745" y="4447"/>
                    <a:pt x="1490" y="3176"/>
                    <a:pt x="2607" y="2859"/>
                  </a:cubicBezTo>
                  <a:cubicBezTo>
                    <a:pt x="3724" y="2541"/>
                    <a:pt x="5214" y="3176"/>
                    <a:pt x="7821" y="5876"/>
                  </a:cubicBezTo>
                  <a:cubicBezTo>
                    <a:pt x="10428" y="8576"/>
                    <a:pt x="14152" y="13341"/>
                    <a:pt x="16014" y="16518"/>
                  </a:cubicBezTo>
                  <a:cubicBezTo>
                    <a:pt x="17876" y="19694"/>
                    <a:pt x="17876" y="21282"/>
                    <a:pt x="17379" y="21441"/>
                  </a:cubicBezTo>
                  <a:cubicBezTo>
                    <a:pt x="16883" y="21600"/>
                    <a:pt x="15890" y="20329"/>
                    <a:pt x="15393" y="17947"/>
                  </a:cubicBezTo>
                  <a:cubicBezTo>
                    <a:pt x="14897" y="15565"/>
                    <a:pt x="14897" y="12071"/>
                    <a:pt x="16014" y="8894"/>
                  </a:cubicBezTo>
                  <a:cubicBezTo>
                    <a:pt x="17131" y="5718"/>
                    <a:pt x="19366" y="28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818424" y="6595654"/>
              <a:ext cx="116380" cy="10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0556" fill="norm" stroke="1" extrusionOk="0">
                  <a:moveTo>
                    <a:pt x="17799" y="377"/>
                  </a:moveTo>
                  <a:cubicBezTo>
                    <a:pt x="14010" y="-23"/>
                    <a:pt x="10221" y="-423"/>
                    <a:pt x="7189" y="977"/>
                  </a:cubicBezTo>
                  <a:cubicBezTo>
                    <a:pt x="4157" y="2377"/>
                    <a:pt x="1884" y="5577"/>
                    <a:pt x="747" y="8577"/>
                  </a:cubicBezTo>
                  <a:cubicBezTo>
                    <a:pt x="-390" y="11577"/>
                    <a:pt x="-390" y="14377"/>
                    <a:pt x="1884" y="16777"/>
                  </a:cubicBezTo>
                  <a:cubicBezTo>
                    <a:pt x="4157" y="19177"/>
                    <a:pt x="8705" y="21177"/>
                    <a:pt x="12305" y="20377"/>
                  </a:cubicBezTo>
                  <a:cubicBezTo>
                    <a:pt x="15905" y="19577"/>
                    <a:pt x="18557" y="15977"/>
                    <a:pt x="19884" y="13177"/>
                  </a:cubicBezTo>
                  <a:cubicBezTo>
                    <a:pt x="21210" y="10377"/>
                    <a:pt x="21210" y="8377"/>
                    <a:pt x="19505" y="6777"/>
                  </a:cubicBezTo>
                  <a:cubicBezTo>
                    <a:pt x="17799" y="5177"/>
                    <a:pt x="14389" y="3977"/>
                    <a:pt x="10978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6" name="Drawing"/>
          <p:cNvGrpSpPr/>
          <p:nvPr/>
        </p:nvGrpSpPr>
        <p:grpSpPr>
          <a:xfrm>
            <a:off x="1463585" y="1790446"/>
            <a:ext cx="9064716" cy="5505705"/>
            <a:chOff x="0" y="0"/>
            <a:chExt cx="9064713" cy="5505702"/>
          </a:xfrm>
        </p:grpSpPr>
        <p:sp>
          <p:nvSpPr>
            <p:cNvPr id="1366" name="Line"/>
            <p:cNvSpPr/>
            <p:nvPr/>
          </p:nvSpPr>
          <p:spPr>
            <a:xfrm>
              <a:off x="0" y="110999"/>
              <a:ext cx="144686" cy="57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66" fill="norm" stroke="1" extrusionOk="0">
                  <a:moveTo>
                    <a:pt x="3253" y="5511"/>
                  </a:moveTo>
                  <a:cubicBezTo>
                    <a:pt x="2328" y="5901"/>
                    <a:pt x="1402" y="6291"/>
                    <a:pt x="2173" y="7422"/>
                  </a:cubicBezTo>
                  <a:cubicBezTo>
                    <a:pt x="2945" y="8553"/>
                    <a:pt x="5413" y="10424"/>
                    <a:pt x="7728" y="12724"/>
                  </a:cubicBezTo>
                  <a:cubicBezTo>
                    <a:pt x="10042" y="15025"/>
                    <a:pt x="12202" y="17754"/>
                    <a:pt x="13282" y="19353"/>
                  </a:cubicBezTo>
                  <a:cubicBezTo>
                    <a:pt x="14362" y="20951"/>
                    <a:pt x="14362" y="21419"/>
                    <a:pt x="13745" y="21224"/>
                  </a:cubicBezTo>
                  <a:cubicBezTo>
                    <a:pt x="13128" y="21029"/>
                    <a:pt x="11893" y="20171"/>
                    <a:pt x="9888" y="18417"/>
                  </a:cubicBezTo>
                  <a:cubicBezTo>
                    <a:pt x="7882" y="16662"/>
                    <a:pt x="5105" y="14011"/>
                    <a:pt x="3099" y="11438"/>
                  </a:cubicBezTo>
                  <a:cubicBezTo>
                    <a:pt x="1093" y="8864"/>
                    <a:pt x="-141" y="6369"/>
                    <a:pt x="13" y="4498"/>
                  </a:cubicBezTo>
                  <a:cubicBezTo>
                    <a:pt x="168" y="2626"/>
                    <a:pt x="1710" y="1379"/>
                    <a:pt x="4642" y="677"/>
                  </a:cubicBezTo>
                  <a:cubicBezTo>
                    <a:pt x="7573" y="-25"/>
                    <a:pt x="11893" y="-181"/>
                    <a:pt x="15133" y="209"/>
                  </a:cubicBezTo>
                  <a:cubicBezTo>
                    <a:pt x="18373" y="599"/>
                    <a:pt x="20533" y="1535"/>
                    <a:pt x="20996" y="2977"/>
                  </a:cubicBezTo>
                  <a:cubicBezTo>
                    <a:pt x="21459" y="4420"/>
                    <a:pt x="20225" y="6369"/>
                    <a:pt x="18065" y="7617"/>
                  </a:cubicBezTo>
                  <a:cubicBezTo>
                    <a:pt x="15905" y="8864"/>
                    <a:pt x="12819" y="9410"/>
                    <a:pt x="10505" y="9683"/>
                  </a:cubicBezTo>
                  <a:cubicBezTo>
                    <a:pt x="8190" y="9956"/>
                    <a:pt x="6648" y="9956"/>
                    <a:pt x="6339" y="9761"/>
                  </a:cubicBezTo>
                  <a:cubicBezTo>
                    <a:pt x="6030" y="9566"/>
                    <a:pt x="6956" y="9176"/>
                    <a:pt x="7882" y="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86330" y="349502"/>
              <a:ext cx="191584" cy="25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52" fill="norm" stroke="1" extrusionOk="0">
                  <a:moveTo>
                    <a:pt x="2938" y="9180"/>
                  </a:moveTo>
                  <a:cubicBezTo>
                    <a:pt x="1999" y="8640"/>
                    <a:pt x="1060" y="8100"/>
                    <a:pt x="473" y="7380"/>
                  </a:cubicBezTo>
                  <a:cubicBezTo>
                    <a:pt x="-114" y="6660"/>
                    <a:pt x="-349" y="5760"/>
                    <a:pt x="942" y="4950"/>
                  </a:cubicBezTo>
                  <a:cubicBezTo>
                    <a:pt x="2234" y="4140"/>
                    <a:pt x="5051" y="3420"/>
                    <a:pt x="8338" y="4680"/>
                  </a:cubicBezTo>
                  <a:cubicBezTo>
                    <a:pt x="11625" y="5940"/>
                    <a:pt x="15381" y="9180"/>
                    <a:pt x="17142" y="11970"/>
                  </a:cubicBezTo>
                  <a:cubicBezTo>
                    <a:pt x="18903" y="14760"/>
                    <a:pt x="18668" y="17100"/>
                    <a:pt x="18081" y="18720"/>
                  </a:cubicBezTo>
                  <a:cubicBezTo>
                    <a:pt x="17494" y="20340"/>
                    <a:pt x="16555" y="21240"/>
                    <a:pt x="15616" y="21420"/>
                  </a:cubicBezTo>
                  <a:cubicBezTo>
                    <a:pt x="14677" y="21600"/>
                    <a:pt x="13738" y="21060"/>
                    <a:pt x="13034" y="18900"/>
                  </a:cubicBezTo>
                  <a:cubicBezTo>
                    <a:pt x="12329" y="16740"/>
                    <a:pt x="11860" y="12960"/>
                    <a:pt x="13268" y="9540"/>
                  </a:cubicBezTo>
                  <a:cubicBezTo>
                    <a:pt x="14677" y="6120"/>
                    <a:pt x="17964" y="3060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46632" y="360602"/>
              <a:ext cx="115405" cy="19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710" fill="norm" stroke="1" extrusionOk="0">
                  <a:moveTo>
                    <a:pt x="12934" y="167"/>
                  </a:moveTo>
                  <a:cubicBezTo>
                    <a:pt x="10234" y="-54"/>
                    <a:pt x="7534" y="-274"/>
                    <a:pt x="5027" y="1048"/>
                  </a:cubicBezTo>
                  <a:cubicBezTo>
                    <a:pt x="2520" y="2371"/>
                    <a:pt x="206" y="5236"/>
                    <a:pt x="13" y="8653"/>
                  </a:cubicBezTo>
                  <a:cubicBezTo>
                    <a:pt x="-180" y="12069"/>
                    <a:pt x="1749" y="16036"/>
                    <a:pt x="4834" y="18350"/>
                  </a:cubicBezTo>
                  <a:cubicBezTo>
                    <a:pt x="7920" y="20665"/>
                    <a:pt x="12163" y="21326"/>
                    <a:pt x="15249" y="20114"/>
                  </a:cubicBezTo>
                  <a:cubicBezTo>
                    <a:pt x="18334" y="18902"/>
                    <a:pt x="20263" y="15816"/>
                    <a:pt x="20841" y="13061"/>
                  </a:cubicBezTo>
                  <a:cubicBezTo>
                    <a:pt x="21420" y="10306"/>
                    <a:pt x="20649" y="7881"/>
                    <a:pt x="18720" y="6228"/>
                  </a:cubicBezTo>
                  <a:cubicBezTo>
                    <a:pt x="16791" y="4575"/>
                    <a:pt x="13706" y="3693"/>
                    <a:pt x="11584" y="3693"/>
                  </a:cubicBezTo>
                  <a:cubicBezTo>
                    <a:pt x="9463" y="3693"/>
                    <a:pt x="8306" y="4575"/>
                    <a:pt x="7149" y="5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633891" y="275769"/>
              <a:ext cx="97906" cy="52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59" fill="norm" stroke="1" extrusionOk="0">
                  <a:moveTo>
                    <a:pt x="4980" y="5861"/>
                  </a:moveTo>
                  <a:cubicBezTo>
                    <a:pt x="6330" y="7761"/>
                    <a:pt x="7680" y="9662"/>
                    <a:pt x="9255" y="11909"/>
                  </a:cubicBezTo>
                  <a:cubicBezTo>
                    <a:pt x="10830" y="14155"/>
                    <a:pt x="12630" y="16747"/>
                    <a:pt x="13530" y="18259"/>
                  </a:cubicBezTo>
                  <a:cubicBezTo>
                    <a:pt x="14430" y="19771"/>
                    <a:pt x="14430" y="20203"/>
                    <a:pt x="14430" y="20635"/>
                  </a:cubicBezTo>
                  <a:cubicBezTo>
                    <a:pt x="14430" y="21067"/>
                    <a:pt x="14430" y="21499"/>
                    <a:pt x="13755" y="21456"/>
                  </a:cubicBezTo>
                  <a:cubicBezTo>
                    <a:pt x="13080" y="21413"/>
                    <a:pt x="11730" y="20894"/>
                    <a:pt x="9255" y="19037"/>
                  </a:cubicBezTo>
                  <a:cubicBezTo>
                    <a:pt x="6780" y="17179"/>
                    <a:pt x="3180" y="13982"/>
                    <a:pt x="1380" y="11045"/>
                  </a:cubicBezTo>
                  <a:cubicBezTo>
                    <a:pt x="-420" y="8107"/>
                    <a:pt x="-420" y="5429"/>
                    <a:pt x="1155" y="3614"/>
                  </a:cubicBezTo>
                  <a:cubicBezTo>
                    <a:pt x="2730" y="1800"/>
                    <a:pt x="5880" y="849"/>
                    <a:pt x="8580" y="374"/>
                  </a:cubicBezTo>
                  <a:cubicBezTo>
                    <a:pt x="11280" y="-101"/>
                    <a:pt x="13530" y="-101"/>
                    <a:pt x="15780" y="245"/>
                  </a:cubicBezTo>
                  <a:cubicBezTo>
                    <a:pt x="18030" y="590"/>
                    <a:pt x="20280" y="1281"/>
                    <a:pt x="20730" y="2577"/>
                  </a:cubicBezTo>
                  <a:cubicBezTo>
                    <a:pt x="21180" y="3873"/>
                    <a:pt x="19830" y="5774"/>
                    <a:pt x="16905" y="7243"/>
                  </a:cubicBezTo>
                  <a:cubicBezTo>
                    <a:pt x="13980" y="8712"/>
                    <a:pt x="9480" y="9749"/>
                    <a:pt x="4980" y="1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90663" y="272324"/>
              <a:ext cx="152401" cy="1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7856"/>
                  </a:moveTo>
                  <a:cubicBezTo>
                    <a:pt x="3600" y="7856"/>
                    <a:pt x="7200" y="7856"/>
                    <a:pt x="9450" y="7387"/>
                  </a:cubicBezTo>
                  <a:cubicBezTo>
                    <a:pt x="11700" y="6917"/>
                    <a:pt x="12600" y="5978"/>
                    <a:pt x="13050" y="4687"/>
                  </a:cubicBezTo>
                  <a:cubicBezTo>
                    <a:pt x="13500" y="3396"/>
                    <a:pt x="13500" y="1752"/>
                    <a:pt x="12750" y="813"/>
                  </a:cubicBezTo>
                  <a:cubicBezTo>
                    <a:pt x="12000" y="-126"/>
                    <a:pt x="10500" y="-361"/>
                    <a:pt x="8550" y="696"/>
                  </a:cubicBezTo>
                  <a:cubicBezTo>
                    <a:pt x="6600" y="1752"/>
                    <a:pt x="4200" y="4100"/>
                    <a:pt x="2850" y="7035"/>
                  </a:cubicBezTo>
                  <a:cubicBezTo>
                    <a:pt x="1500" y="9969"/>
                    <a:pt x="1200" y="13491"/>
                    <a:pt x="2550" y="16309"/>
                  </a:cubicBezTo>
                  <a:cubicBezTo>
                    <a:pt x="3900" y="19126"/>
                    <a:pt x="6900" y="21239"/>
                    <a:pt x="10350" y="21122"/>
                  </a:cubicBezTo>
                  <a:cubicBezTo>
                    <a:pt x="13800" y="21004"/>
                    <a:pt x="17700" y="18656"/>
                    <a:pt x="21600" y="16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55763" y="159002"/>
              <a:ext cx="116557" cy="27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14" fill="norm" stroke="1" extrusionOk="0">
                  <a:moveTo>
                    <a:pt x="0" y="7033"/>
                  </a:moveTo>
                  <a:cubicBezTo>
                    <a:pt x="6943" y="10549"/>
                    <a:pt x="13886" y="14065"/>
                    <a:pt x="17550" y="16326"/>
                  </a:cubicBezTo>
                  <a:cubicBezTo>
                    <a:pt x="21214" y="18586"/>
                    <a:pt x="21600" y="19591"/>
                    <a:pt x="21021" y="20344"/>
                  </a:cubicBezTo>
                  <a:cubicBezTo>
                    <a:pt x="20443" y="21098"/>
                    <a:pt x="18900" y="21600"/>
                    <a:pt x="17164" y="21349"/>
                  </a:cubicBezTo>
                  <a:cubicBezTo>
                    <a:pt x="15429" y="21098"/>
                    <a:pt x="13500" y="20093"/>
                    <a:pt x="11957" y="17665"/>
                  </a:cubicBezTo>
                  <a:cubicBezTo>
                    <a:pt x="10414" y="15237"/>
                    <a:pt x="9257" y="11386"/>
                    <a:pt x="10221" y="8205"/>
                  </a:cubicBezTo>
                  <a:cubicBezTo>
                    <a:pt x="11186" y="5023"/>
                    <a:pt x="14271" y="2512"/>
                    <a:pt x="17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146627" y="-1"/>
              <a:ext cx="107587" cy="40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88" fill="norm" stroke="1" extrusionOk="0">
                  <a:moveTo>
                    <a:pt x="2468" y="1657"/>
                  </a:moveTo>
                  <a:cubicBezTo>
                    <a:pt x="2045" y="890"/>
                    <a:pt x="1621" y="122"/>
                    <a:pt x="1198" y="13"/>
                  </a:cubicBezTo>
                  <a:cubicBezTo>
                    <a:pt x="774" y="-97"/>
                    <a:pt x="351" y="451"/>
                    <a:pt x="139" y="2809"/>
                  </a:cubicBezTo>
                  <a:cubicBezTo>
                    <a:pt x="-73" y="5166"/>
                    <a:pt x="-73" y="9332"/>
                    <a:pt x="351" y="12567"/>
                  </a:cubicBezTo>
                  <a:cubicBezTo>
                    <a:pt x="774" y="15801"/>
                    <a:pt x="1621" y="18104"/>
                    <a:pt x="2892" y="19529"/>
                  </a:cubicBezTo>
                  <a:cubicBezTo>
                    <a:pt x="4162" y="20955"/>
                    <a:pt x="5856" y="21503"/>
                    <a:pt x="9033" y="21010"/>
                  </a:cubicBezTo>
                  <a:cubicBezTo>
                    <a:pt x="12209" y="20516"/>
                    <a:pt x="16868" y="18981"/>
                    <a:pt x="21527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131447" y="162092"/>
              <a:ext cx="367802" cy="38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5" fill="norm" stroke="1" extrusionOk="0">
                  <a:moveTo>
                    <a:pt x="1234" y="3387"/>
                  </a:moveTo>
                  <a:cubicBezTo>
                    <a:pt x="617" y="3505"/>
                    <a:pt x="0" y="3624"/>
                    <a:pt x="0" y="3683"/>
                  </a:cubicBezTo>
                  <a:cubicBezTo>
                    <a:pt x="0" y="3743"/>
                    <a:pt x="617" y="3743"/>
                    <a:pt x="1728" y="3327"/>
                  </a:cubicBezTo>
                  <a:cubicBezTo>
                    <a:pt x="2839" y="2912"/>
                    <a:pt x="4443" y="2081"/>
                    <a:pt x="5616" y="1607"/>
                  </a:cubicBezTo>
                  <a:cubicBezTo>
                    <a:pt x="6789" y="1132"/>
                    <a:pt x="7529" y="1013"/>
                    <a:pt x="7961" y="1250"/>
                  </a:cubicBezTo>
                  <a:cubicBezTo>
                    <a:pt x="8393" y="1488"/>
                    <a:pt x="8517" y="2081"/>
                    <a:pt x="8640" y="3031"/>
                  </a:cubicBezTo>
                  <a:cubicBezTo>
                    <a:pt x="8763" y="3980"/>
                    <a:pt x="8887" y="5286"/>
                    <a:pt x="9195" y="6116"/>
                  </a:cubicBezTo>
                  <a:cubicBezTo>
                    <a:pt x="9504" y="6947"/>
                    <a:pt x="9998" y="7303"/>
                    <a:pt x="10491" y="7244"/>
                  </a:cubicBezTo>
                  <a:cubicBezTo>
                    <a:pt x="10985" y="7185"/>
                    <a:pt x="11479" y="6710"/>
                    <a:pt x="12034" y="5642"/>
                  </a:cubicBezTo>
                  <a:cubicBezTo>
                    <a:pt x="12590" y="4574"/>
                    <a:pt x="13207" y="2912"/>
                    <a:pt x="13701" y="1785"/>
                  </a:cubicBezTo>
                  <a:cubicBezTo>
                    <a:pt x="14194" y="657"/>
                    <a:pt x="14565" y="64"/>
                    <a:pt x="14935" y="4"/>
                  </a:cubicBezTo>
                  <a:cubicBezTo>
                    <a:pt x="15305" y="-55"/>
                    <a:pt x="15675" y="420"/>
                    <a:pt x="16354" y="2319"/>
                  </a:cubicBezTo>
                  <a:cubicBezTo>
                    <a:pt x="17033" y="4218"/>
                    <a:pt x="18021" y="7541"/>
                    <a:pt x="18946" y="10508"/>
                  </a:cubicBezTo>
                  <a:cubicBezTo>
                    <a:pt x="19872" y="13475"/>
                    <a:pt x="20736" y="16086"/>
                    <a:pt x="21168" y="17866"/>
                  </a:cubicBezTo>
                  <a:cubicBezTo>
                    <a:pt x="21600" y="19646"/>
                    <a:pt x="21600" y="20596"/>
                    <a:pt x="20674" y="21070"/>
                  </a:cubicBezTo>
                  <a:cubicBezTo>
                    <a:pt x="19749" y="21545"/>
                    <a:pt x="17897" y="21545"/>
                    <a:pt x="16416" y="21130"/>
                  </a:cubicBezTo>
                  <a:cubicBezTo>
                    <a:pt x="14935" y="20714"/>
                    <a:pt x="13824" y="19883"/>
                    <a:pt x="12713" y="19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42963" y="559052"/>
              <a:ext cx="1149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34" y="19898"/>
                    <a:pt x="2069" y="18196"/>
                    <a:pt x="3361" y="16429"/>
                  </a:cubicBezTo>
                  <a:cubicBezTo>
                    <a:pt x="4654" y="14662"/>
                    <a:pt x="6206" y="12829"/>
                    <a:pt x="7777" y="11193"/>
                  </a:cubicBezTo>
                  <a:cubicBezTo>
                    <a:pt x="9348" y="9556"/>
                    <a:pt x="10939" y="8116"/>
                    <a:pt x="12431" y="6938"/>
                  </a:cubicBezTo>
                  <a:cubicBezTo>
                    <a:pt x="13923" y="5760"/>
                    <a:pt x="15315" y="4844"/>
                    <a:pt x="16687" y="3993"/>
                  </a:cubicBezTo>
                  <a:cubicBezTo>
                    <a:pt x="18060" y="3142"/>
                    <a:pt x="19412" y="2356"/>
                    <a:pt x="20228" y="1702"/>
                  </a:cubicBezTo>
                  <a:cubicBezTo>
                    <a:pt x="21043" y="1047"/>
                    <a:pt x="21322" y="5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11149" y="667002"/>
              <a:ext cx="993865" cy="29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383" fill="norm" stroke="1" extrusionOk="0">
                  <a:moveTo>
                    <a:pt x="1036" y="18579"/>
                  </a:moveTo>
                  <a:cubicBezTo>
                    <a:pt x="806" y="18881"/>
                    <a:pt x="576" y="19183"/>
                    <a:pt x="370" y="19636"/>
                  </a:cubicBezTo>
                  <a:cubicBezTo>
                    <a:pt x="163" y="20090"/>
                    <a:pt x="-21" y="20694"/>
                    <a:pt x="2" y="21071"/>
                  </a:cubicBezTo>
                  <a:cubicBezTo>
                    <a:pt x="25" y="21449"/>
                    <a:pt x="255" y="21600"/>
                    <a:pt x="1105" y="20845"/>
                  </a:cubicBezTo>
                  <a:cubicBezTo>
                    <a:pt x="1955" y="20090"/>
                    <a:pt x="3426" y="18428"/>
                    <a:pt x="4828" y="16766"/>
                  </a:cubicBezTo>
                  <a:cubicBezTo>
                    <a:pt x="6229" y="15105"/>
                    <a:pt x="7562" y="13443"/>
                    <a:pt x="9056" y="11706"/>
                  </a:cubicBezTo>
                  <a:cubicBezTo>
                    <a:pt x="10549" y="9969"/>
                    <a:pt x="12204" y="8157"/>
                    <a:pt x="13927" y="6495"/>
                  </a:cubicBezTo>
                  <a:cubicBezTo>
                    <a:pt x="15650" y="4834"/>
                    <a:pt x="17443" y="3323"/>
                    <a:pt x="18730" y="2266"/>
                  </a:cubicBezTo>
                  <a:cubicBezTo>
                    <a:pt x="20016" y="1208"/>
                    <a:pt x="20798" y="604"/>
                    <a:pt x="21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060721" y="1161105"/>
              <a:ext cx="336493" cy="48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3" fill="norm" stroke="1" extrusionOk="0">
                  <a:moveTo>
                    <a:pt x="8906" y="2025"/>
                  </a:moveTo>
                  <a:cubicBezTo>
                    <a:pt x="7961" y="1743"/>
                    <a:pt x="7016" y="1462"/>
                    <a:pt x="6341" y="1602"/>
                  </a:cubicBezTo>
                  <a:cubicBezTo>
                    <a:pt x="5666" y="1743"/>
                    <a:pt x="5261" y="2307"/>
                    <a:pt x="4316" y="3856"/>
                  </a:cubicBezTo>
                  <a:cubicBezTo>
                    <a:pt x="3371" y="5406"/>
                    <a:pt x="1886" y="7942"/>
                    <a:pt x="1009" y="10477"/>
                  </a:cubicBezTo>
                  <a:cubicBezTo>
                    <a:pt x="131" y="13013"/>
                    <a:pt x="-139" y="15548"/>
                    <a:pt x="64" y="17286"/>
                  </a:cubicBezTo>
                  <a:cubicBezTo>
                    <a:pt x="266" y="19023"/>
                    <a:pt x="941" y="19962"/>
                    <a:pt x="1549" y="20573"/>
                  </a:cubicBezTo>
                  <a:cubicBezTo>
                    <a:pt x="2156" y="21183"/>
                    <a:pt x="2696" y="21465"/>
                    <a:pt x="3911" y="21418"/>
                  </a:cubicBezTo>
                  <a:cubicBezTo>
                    <a:pt x="5126" y="21371"/>
                    <a:pt x="7016" y="20995"/>
                    <a:pt x="8771" y="20056"/>
                  </a:cubicBezTo>
                  <a:cubicBezTo>
                    <a:pt x="10526" y="19117"/>
                    <a:pt x="12146" y="17615"/>
                    <a:pt x="13496" y="15595"/>
                  </a:cubicBezTo>
                  <a:cubicBezTo>
                    <a:pt x="14846" y="13576"/>
                    <a:pt x="15926" y="11041"/>
                    <a:pt x="16466" y="9068"/>
                  </a:cubicBezTo>
                  <a:cubicBezTo>
                    <a:pt x="17006" y="7096"/>
                    <a:pt x="17006" y="5688"/>
                    <a:pt x="16803" y="4467"/>
                  </a:cubicBezTo>
                  <a:cubicBezTo>
                    <a:pt x="16601" y="3246"/>
                    <a:pt x="16196" y="2213"/>
                    <a:pt x="15723" y="1508"/>
                  </a:cubicBezTo>
                  <a:cubicBezTo>
                    <a:pt x="15251" y="804"/>
                    <a:pt x="14711" y="428"/>
                    <a:pt x="13766" y="194"/>
                  </a:cubicBezTo>
                  <a:cubicBezTo>
                    <a:pt x="12821" y="-41"/>
                    <a:pt x="11471" y="-135"/>
                    <a:pt x="9851" y="335"/>
                  </a:cubicBezTo>
                  <a:cubicBezTo>
                    <a:pt x="8231" y="804"/>
                    <a:pt x="6341" y="1837"/>
                    <a:pt x="5126" y="2870"/>
                  </a:cubicBezTo>
                  <a:cubicBezTo>
                    <a:pt x="3911" y="3903"/>
                    <a:pt x="3371" y="4936"/>
                    <a:pt x="3101" y="5828"/>
                  </a:cubicBezTo>
                  <a:cubicBezTo>
                    <a:pt x="2831" y="6721"/>
                    <a:pt x="2831" y="7472"/>
                    <a:pt x="3169" y="7988"/>
                  </a:cubicBezTo>
                  <a:cubicBezTo>
                    <a:pt x="3506" y="8505"/>
                    <a:pt x="4181" y="8787"/>
                    <a:pt x="5936" y="8881"/>
                  </a:cubicBezTo>
                  <a:cubicBezTo>
                    <a:pt x="7691" y="8975"/>
                    <a:pt x="10526" y="8881"/>
                    <a:pt x="13293" y="8458"/>
                  </a:cubicBezTo>
                  <a:cubicBezTo>
                    <a:pt x="16061" y="8035"/>
                    <a:pt x="18761" y="7284"/>
                    <a:pt x="21461" y="6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003513" y="1041652"/>
              <a:ext cx="438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443" y="18900"/>
                    <a:pt x="6887" y="21600"/>
                    <a:pt x="10487" y="18900"/>
                  </a:cubicBezTo>
                  <a:cubicBezTo>
                    <a:pt x="14087" y="16200"/>
                    <a:pt x="17843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958007" y="1983544"/>
              <a:ext cx="163563" cy="41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40" fill="norm" stroke="1" extrusionOk="0">
                  <a:moveTo>
                    <a:pt x="4574" y="6503"/>
                  </a:moveTo>
                  <a:cubicBezTo>
                    <a:pt x="4574" y="8597"/>
                    <a:pt x="4574" y="10691"/>
                    <a:pt x="4979" y="12950"/>
                  </a:cubicBezTo>
                  <a:cubicBezTo>
                    <a:pt x="5384" y="15209"/>
                    <a:pt x="6194" y="17634"/>
                    <a:pt x="6734" y="19177"/>
                  </a:cubicBezTo>
                  <a:cubicBezTo>
                    <a:pt x="7274" y="20720"/>
                    <a:pt x="7544" y="21381"/>
                    <a:pt x="7544" y="21436"/>
                  </a:cubicBezTo>
                  <a:cubicBezTo>
                    <a:pt x="7544" y="21491"/>
                    <a:pt x="7274" y="20940"/>
                    <a:pt x="5924" y="18571"/>
                  </a:cubicBezTo>
                  <a:cubicBezTo>
                    <a:pt x="4574" y="16201"/>
                    <a:pt x="2144" y="12013"/>
                    <a:pt x="929" y="9093"/>
                  </a:cubicBezTo>
                  <a:cubicBezTo>
                    <a:pt x="-286" y="6173"/>
                    <a:pt x="-286" y="4520"/>
                    <a:pt x="794" y="3197"/>
                  </a:cubicBezTo>
                  <a:cubicBezTo>
                    <a:pt x="1874" y="1875"/>
                    <a:pt x="4034" y="883"/>
                    <a:pt x="6599" y="387"/>
                  </a:cubicBezTo>
                  <a:cubicBezTo>
                    <a:pt x="9164" y="-109"/>
                    <a:pt x="12134" y="-109"/>
                    <a:pt x="14699" y="277"/>
                  </a:cubicBezTo>
                  <a:cubicBezTo>
                    <a:pt x="17264" y="662"/>
                    <a:pt x="19424" y="1434"/>
                    <a:pt x="20369" y="2371"/>
                  </a:cubicBezTo>
                  <a:cubicBezTo>
                    <a:pt x="21314" y="3307"/>
                    <a:pt x="21044" y="4409"/>
                    <a:pt x="18344" y="5401"/>
                  </a:cubicBezTo>
                  <a:cubicBezTo>
                    <a:pt x="15644" y="6393"/>
                    <a:pt x="10514" y="7275"/>
                    <a:pt x="5384" y="8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135210" y="2019552"/>
              <a:ext cx="101895" cy="11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207" fill="norm" stroke="1" extrusionOk="0">
                  <a:moveTo>
                    <a:pt x="18729" y="0"/>
                  </a:moveTo>
                  <a:cubicBezTo>
                    <a:pt x="15765" y="0"/>
                    <a:pt x="12800" y="0"/>
                    <a:pt x="9412" y="2700"/>
                  </a:cubicBezTo>
                  <a:cubicBezTo>
                    <a:pt x="6023" y="5400"/>
                    <a:pt x="2212" y="10800"/>
                    <a:pt x="729" y="14464"/>
                  </a:cubicBezTo>
                  <a:cubicBezTo>
                    <a:pt x="-753" y="18129"/>
                    <a:pt x="94" y="20057"/>
                    <a:pt x="2635" y="20829"/>
                  </a:cubicBezTo>
                  <a:cubicBezTo>
                    <a:pt x="5176" y="21600"/>
                    <a:pt x="9412" y="21214"/>
                    <a:pt x="12800" y="19479"/>
                  </a:cubicBezTo>
                  <a:cubicBezTo>
                    <a:pt x="16188" y="17743"/>
                    <a:pt x="18729" y="14657"/>
                    <a:pt x="19788" y="11764"/>
                  </a:cubicBezTo>
                  <a:cubicBezTo>
                    <a:pt x="20847" y="8871"/>
                    <a:pt x="20423" y="6171"/>
                    <a:pt x="19153" y="5014"/>
                  </a:cubicBezTo>
                  <a:cubicBezTo>
                    <a:pt x="17882" y="3857"/>
                    <a:pt x="15765" y="4243"/>
                    <a:pt x="13647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273263" y="1979250"/>
              <a:ext cx="83260" cy="16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0715" fill="norm" stroke="1" extrusionOk="0">
                  <a:moveTo>
                    <a:pt x="18966" y="4225"/>
                  </a:moveTo>
                  <a:cubicBezTo>
                    <a:pt x="17912" y="2908"/>
                    <a:pt x="16859" y="1591"/>
                    <a:pt x="14224" y="801"/>
                  </a:cubicBezTo>
                  <a:cubicBezTo>
                    <a:pt x="11590" y="10"/>
                    <a:pt x="7376" y="-253"/>
                    <a:pt x="4741" y="274"/>
                  </a:cubicBezTo>
                  <a:cubicBezTo>
                    <a:pt x="2107" y="801"/>
                    <a:pt x="1054" y="2118"/>
                    <a:pt x="1844" y="3303"/>
                  </a:cubicBezTo>
                  <a:cubicBezTo>
                    <a:pt x="2634" y="4488"/>
                    <a:pt x="5268" y="5542"/>
                    <a:pt x="8693" y="6991"/>
                  </a:cubicBezTo>
                  <a:cubicBezTo>
                    <a:pt x="12117" y="8440"/>
                    <a:pt x="16332" y="10284"/>
                    <a:pt x="18702" y="12391"/>
                  </a:cubicBezTo>
                  <a:cubicBezTo>
                    <a:pt x="21073" y="14498"/>
                    <a:pt x="21600" y="16869"/>
                    <a:pt x="18966" y="18581"/>
                  </a:cubicBezTo>
                  <a:cubicBezTo>
                    <a:pt x="16332" y="20293"/>
                    <a:pt x="10537" y="21347"/>
                    <a:pt x="6849" y="20293"/>
                  </a:cubicBezTo>
                  <a:cubicBezTo>
                    <a:pt x="3161" y="19240"/>
                    <a:pt x="1580" y="16079"/>
                    <a:pt x="0" y="12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393649" y="1841752"/>
              <a:ext cx="368565" cy="27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8" fill="norm" stroke="1" extrusionOk="0">
                  <a:moveTo>
                    <a:pt x="2237" y="0"/>
                  </a:moveTo>
                  <a:cubicBezTo>
                    <a:pt x="1867" y="4582"/>
                    <a:pt x="1497" y="9164"/>
                    <a:pt x="1311" y="12436"/>
                  </a:cubicBezTo>
                  <a:cubicBezTo>
                    <a:pt x="1126" y="15709"/>
                    <a:pt x="1126" y="17673"/>
                    <a:pt x="1311" y="19064"/>
                  </a:cubicBezTo>
                  <a:cubicBezTo>
                    <a:pt x="1497" y="20455"/>
                    <a:pt x="1867" y="21273"/>
                    <a:pt x="2361" y="21436"/>
                  </a:cubicBezTo>
                  <a:cubicBezTo>
                    <a:pt x="2854" y="21600"/>
                    <a:pt x="3471" y="21109"/>
                    <a:pt x="3842" y="20455"/>
                  </a:cubicBezTo>
                  <a:cubicBezTo>
                    <a:pt x="4212" y="19800"/>
                    <a:pt x="4335" y="18982"/>
                    <a:pt x="3965" y="17427"/>
                  </a:cubicBezTo>
                  <a:cubicBezTo>
                    <a:pt x="3595" y="15873"/>
                    <a:pt x="2731" y="13582"/>
                    <a:pt x="1867" y="12355"/>
                  </a:cubicBezTo>
                  <a:cubicBezTo>
                    <a:pt x="1003" y="11127"/>
                    <a:pt x="139" y="10964"/>
                    <a:pt x="15" y="11045"/>
                  </a:cubicBezTo>
                  <a:cubicBezTo>
                    <a:pt x="-108" y="11127"/>
                    <a:pt x="509" y="11455"/>
                    <a:pt x="1867" y="11618"/>
                  </a:cubicBezTo>
                  <a:cubicBezTo>
                    <a:pt x="3225" y="11782"/>
                    <a:pt x="5323" y="11782"/>
                    <a:pt x="6742" y="11291"/>
                  </a:cubicBezTo>
                  <a:cubicBezTo>
                    <a:pt x="8162" y="10800"/>
                    <a:pt x="8902" y="9818"/>
                    <a:pt x="8902" y="9245"/>
                  </a:cubicBezTo>
                  <a:cubicBezTo>
                    <a:pt x="8902" y="8673"/>
                    <a:pt x="8162" y="8509"/>
                    <a:pt x="7545" y="8836"/>
                  </a:cubicBezTo>
                  <a:cubicBezTo>
                    <a:pt x="6927" y="9164"/>
                    <a:pt x="6434" y="9982"/>
                    <a:pt x="6125" y="10882"/>
                  </a:cubicBezTo>
                  <a:cubicBezTo>
                    <a:pt x="5817" y="11782"/>
                    <a:pt x="5693" y="12764"/>
                    <a:pt x="5693" y="13745"/>
                  </a:cubicBezTo>
                  <a:cubicBezTo>
                    <a:pt x="5693" y="14727"/>
                    <a:pt x="5817" y="15709"/>
                    <a:pt x="6434" y="16527"/>
                  </a:cubicBezTo>
                  <a:cubicBezTo>
                    <a:pt x="7051" y="17345"/>
                    <a:pt x="8162" y="18000"/>
                    <a:pt x="9211" y="17345"/>
                  </a:cubicBezTo>
                  <a:cubicBezTo>
                    <a:pt x="10260" y="16691"/>
                    <a:pt x="11247" y="14727"/>
                    <a:pt x="11803" y="13173"/>
                  </a:cubicBezTo>
                  <a:cubicBezTo>
                    <a:pt x="12358" y="11618"/>
                    <a:pt x="12482" y="10473"/>
                    <a:pt x="12729" y="9409"/>
                  </a:cubicBezTo>
                  <a:cubicBezTo>
                    <a:pt x="12975" y="8345"/>
                    <a:pt x="13346" y="7364"/>
                    <a:pt x="13716" y="7200"/>
                  </a:cubicBezTo>
                  <a:cubicBezTo>
                    <a:pt x="14086" y="7036"/>
                    <a:pt x="14457" y="7691"/>
                    <a:pt x="14765" y="8918"/>
                  </a:cubicBezTo>
                  <a:cubicBezTo>
                    <a:pt x="15074" y="10145"/>
                    <a:pt x="15321" y="11945"/>
                    <a:pt x="15321" y="13255"/>
                  </a:cubicBezTo>
                  <a:cubicBezTo>
                    <a:pt x="15321" y="14564"/>
                    <a:pt x="15074" y="15382"/>
                    <a:pt x="14703" y="16118"/>
                  </a:cubicBezTo>
                  <a:cubicBezTo>
                    <a:pt x="14333" y="16855"/>
                    <a:pt x="13839" y="17509"/>
                    <a:pt x="13654" y="17345"/>
                  </a:cubicBezTo>
                  <a:cubicBezTo>
                    <a:pt x="13469" y="17182"/>
                    <a:pt x="13593" y="16200"/>
                    <a:pt x="14271" y="14645"/>
                  </a:cubicBezTo>
                  <a:cubicBezTo>
                    <a:pt x="14950" y="13091"/>
                    <a:pt x="16185" y="10964"/>
                    <a:pt x="17110" y="9736"/>
                  </a:cubicBezTo>
                  <a:cubicBezTo>
                    <a:pt x="18036" y="8509"/>
                    <a:pt x="18653" y="8182"/>
                    <a:pt x="19209" y="8509"/>
                  </a:cubicBezTo>
                  <a:cubicBezTo>
                    <a:pt x="19764" y="8836"/>
                    <a:pt x="20258" y="9818"/>
                    <a:pt x="20505" y="9818"/>
                  </a:cubicBezTo>
                  <a:cubicBezTo>
                    <a:pt x="20751" y="9818"/>
                    <a:pt x="20751" y="8836"/>
                    <a:pt x="20751" y="7936"/>
                  </a:cubicBezTo>
                  <a:cubicBezTo>
                    <a:pt x="20751" y="7036"/>
                    <a:pt x="20751" y="6218"/>
                    <a:pt x="20813" y="5400"/>
                  </a:cubicBezTo>
                  <a:cubicBezTo>
                    <a:pt x="20875" y="4582"/>
                    <a:pt x="20998" y="3764"/>
                    <a:pt x="21122" y="3518"/>
                  </a:cubicBezTo>
                  <a:cubicBezTo>
                    <a:pt x="21245" y="3273"/>
                    <a:pt x="21369" y="3600"/>
                    <a:pt x="21492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810103" y="1937002"/>
              <a:ext cx="83638" cy="9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215" fill="norm" stroke="1" extrusionOk="0">
                  <a:moveTo>
                    <a:pt x="3886" y="5515"/>
                  </a:moveTo>
                  <a:cubicBezTo>
                    <a:pt x="2305" y="7353"/>
                    <a:pt x="725" y="9191"/>
                    <a:pt x="198" y="11719"/>
                  </a:cubicBezTo>
                  <a:cubicBezTo>
                    <a:pt x="-329" y="14247"/>
                    <a:pt x="198" y="17464"/>
                    <a:pt x="1778" y="19302"/>
                  </a:cubicBezTo>
                  <a:cubicBezTo>
                    <a:pt x="3359" y="21140"/>
                    <a:pt x="5993" y="21600"/>
                    <a:pt x="9417" y="20911"/>
                  </a:cubicBezTo>
                  <a:cubicBezTo>
                    <a:pt x="12842" y="20221"/>
                    <a:pt x="17056" y="18383"/>
                    <a:pt x="19164" y="16315"/>
                  </a:cubicBezTo>
                  <a:cubicBezTo>
                    <a:pt x="21271" y="14247"/>
                    <a:pt x="21271" y="11949"/>
                    <a:pt x="19691" y="9191"/>
                  </a:cubicBezTo>
                  <a:cubicBezTo>
                    <a:pt x="18110" y="6434"/>
                    <a:pt x="14949" y="3217"/>
                    <a:pt x="117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895563" y="1911602"/>
              <a:ext cx="120651" cy="14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0"/>
                  </a:moveTo>
                  <a:cubicBezTo>
                    <a:pt x="2274" y="0"/>
                    <a:pt x="4547" y="0"/>
                    <a:pt x="7011" y="2504"/>
                  </a:cubicBezTo>
                  <a:cubicBezTo>
                    <a:pt x="9474" y="5009"/>
                    <a:pt x="12126" y="10017"/>
                    <a:pt x="13453" y="13304"/>
                  </a:cubicBezTo>
                  <a:cubicBezTo>
                    <a:pt x="14779" y="16591"/>
                    <a:pt x="14779" y="18157"/>
                    <a:pt x="14021" y="19409"/>
                  </a:cubicBezTo>
                  <a:cubicBezTo>
                    <a:pt x="13263" y="20661"/>
                    <a:pt x="11747" y="21600"/>
                    <a:pt x="10989" y="21130"/>
                  </a:cubicBezTo>
                  <a:cubicBezTo>
                    <a:pt x="10232" y="20661"/>
                    <a:pt x="10232" y="18783"/>
                    <a:pt x="11179" y="15339"/>
                  </a:cubicBezTo>
                  <a:cubicBezTo>
                    <a:pt x="12126" y="11896"/>
                    <a:pt x="14021" y="6887"/>
                    <a:pt x="15916" y="4226"/>
                  </a:cubicBezTo>
                  <a:cubicBezTo>
                    <a:pt x="17811" y="1565"/>
                    <a:pt x="19705" y="1252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743163" y="1968752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279613" y="2504502"/>
              <a:ext cx="222251" cy="18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4883"/>
                  </a:moveTo>
                  <a:cubicBezTo>
                    <a:pt x="1029" y="5373"/>
                    <a:pt x="2057" y="5864"/>
                    <a:pt x="2880" y="8073"/>
                  </a:cubicBezTo>
                  <a:cubicBezTo>
                    <a:pt x="3703" y="10283"/>
                    <a:pt x="4320" y="14210"/>
                    <a:pt x="4423" y="16910"/>
                  </a:cubicBezTo>
                  <a:cubicBezTo>
                    <a:pt x="4526" y="19610"/>
                    <a:pt x="4114" y="21083"/>
                    <a:pt x="3806" y="21205"/>
                  </a:cubicBezTo>
                  <a:cubicBezTo>
                    <a:pt x="3497" y="21328"/>
                    <a:pt x="3291" y="20101"/>
                    <a:pt x="3600" y="17278"/>
                  </a:cubicBezTo>
                  <a:cubicBezTo>
                    <a:pt x="3909" y="14455"/>
                    <a:pt x="4731" y="10037"/>
                    <a:pt x="5349" y="7092"/>
                  </a:cubicBezTo>
                  <a:cubicBezTo>
                    <a:pt x="5966" y="4146"/>
                    <a:pt x="6377" y="2673"/>
                    <a:pt x="6994" y="1569"/>
                  </a:cubicBezTo>
                  <a:cubicBezTo>
                    <a:pt x="7611" y="464"/>
                    <a:pt x="8434" y="-272"/>
                    <a:pt x="9154" y="96"/>
                  </a:cubicBezTo>
                  <a:cubicBezTo>
                    <a:pt x="9874" y="464"/>
                    <a:pt x="10491" y="1937"/>
                    <a:pt x="10800" y="3287"/>
                  </a:cubicBezTo>
                  <a:cubicBezTo>
                    <a:pt x="11109" y="4637"/>
                    <a:pt x="11109" y="5864"/>
                    <a:pt x="11109" y="7092"/>
                  </a:cubicBezTo>
                  <a:cubicBezTo>
                    <a:pt x="11109" y="8319"/>
                    <a:pt x="11109" y="9546"/>
                    <a:pt x="11211" y="9546"/>
                  </a:cubicBezTo>
                  <a:cubicBezTo>
                    <a:pt x="11314" y="9546"/>
                    <a:pt x="11520" y="8319"/>
                    <a:pt x="11931" y="6723"/>
                  </a:cubicBezTo>
                  <a:cubicBezTo>
                    <a:pt x="12343" y="5128"/>
                    <a:pt x="12960" y="3164"/>
                    <a:pt x="13783" y="2183"/>
                  </a:cubicBezTo>
                  <a:cubicBezTo>
                    <a:pt x="14606" y="1201"/>
                    <a:pt x="15634" y="1201"/>
                    <a:pt x="16457" y="2060"/>
                  </a:cubicBezTo>
                  <a:cubicBezTo>
                    <a:pt x="17280" y="2919"/>
                    <a:pt x="17897" y="4637"/>
                    <a:pt x="18720" y="6601"/>
                  </a:cubicBezTo>
                  <a:cubicBezTo>
                    <a:pt x="19543" y="8564"/>
                    <a:pt x="20571" y="10773"/>
                    <a:pt x="21600" y="12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542368" y="2456886"/>
              <a:ext cx="276996" cy="16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439" fill="norm" stroke="1" extrusionOk="0">
                  <a:moveTo>
                    <a:pt x="303" y="14326"/>
                  </a:moveTo>
                  <a:cubicBezTo>
                    <a:pt x="465" y="13009"/>
                    <a:pt x="627" y="11692"/>
                    <a:pt x="1602" y="9980"/>
                  </a:cubicBezTo>
                  <a:cubicBezTo>
                    <a:pt x="2576" y="8268"/>
                    <a:pt x="4363" y="6160"/>
                    <a:pt x="5418" y="4448"/>
                  </a:cubicBezTo>
                  <a:cubicBezTo>
                    <a:pt x="6474" y="2736"/>
                    <a:pt x="6799" y="1419"/>
                    <a:pt x="6555" y="629"/>
                  </a:cubicBezTo>
                  <a:cubicBezTo>
                    <a:pt x="6312" y="-162"/>
                    <a:pt x="5500" y="-425"/>
                    <a:pt x="4363" y="1155"/>
                  </a:cubicBezTo>
                  <a:cubicBezTo>
                    <a:pt x="3226" y="2736"/>
                    <a:pt x="1764" y="6160"/>
                    <a:pt x="871" y="9453"/>
                  </a:cubicBezTo>
                  <a:cubicBezTo>
                    <a:pt x="-22" y="12746"/>
                    <a:pt x="-347" y="15907"/>
                    <a:pt x="465" y="18014"/>
                  </a:cubicBezTo>
                  <a:cubicBezTo>
                    <a:pt x="1277" y="20121"/>
                    <a:pt x="3226" y="21175"/>
                    <a:pt x="5662" y="19858"/>
                  </a:cubicBezTo>
                  <a:cubicBezTo>
                    <a:pt x="8098" y="18541"/>
                    <a:pt x="11021" y="14853"/>
                    <a:pt x="12808" y="12087"/>
                  </a:cubicBezTo>
                  <a:cubicBezTo>
                    <a:pt x="14594" y="9321"/>
                    <a:pt x="15244" y="7477"/>
                    <a:pt x="15650" y="5897"/>
                  </a:cubicBezTo>
                  <a:cubicBezTo>
                    <a:pt x="16056" y="4316"/>
                    <a:pt x="16218" y="2999"/>
                    <a:pt x="15894" y="2209"/>
                  </a:cubicBezTo>
                  <a:cubicBezTo>
                    <a:pt x="15569" y="1419"/>
                    <a:pt x="14757" y="1155"/>
                    <a:pt x="13701" y="1946"/>
                  </a:cubicBezTo>
                  <a:cubicBezTo>
                    <a:pt x="12645" y="2736"/>
                    <a:pt x="11346" y="4580"/>
                    <a:pt x="10534" y="6292"/>
                  </a:cubicBezTo>
                  <a:cubicBezTo>
                    <a:pt x="9722" y="8004"/>
                    <a:pt x="9397" y="9585"/>
                    <a:pt x="9235" y="11034"/>
                  </a:cubicBezTo>
                  <a:cubicBezTo>
                    <a:pt x="9073" y="12482"/>
                    <a:pt x="9073" y="13799"/>
                    <a:pt x="9479" y="14590"/>
                  </a:cubicBezTo>
                  <a:cubicBezTo>
                    <a:pt x="9885" y="15380"/>
                    <a:pt x="10697" y="15643"/>
                    <a:pt x="11671" y="14853"/>
                  </a:cubicBezTo>
                  <a:cubicBezTo>
                    <a:pt x="12645" y="14063"/>
                    <a:pt x="13782" y="12219"/>
                    <a:pt x="14513" y="10507"/>
                  </a:cubicBezTo>
                  <a:cubicBezTo>
                    <a:pt x="15244" y="8795"/>
                    <a:pt x="15569" y="7214"/>
                    <a:pt x="15812" y="7214"/>
                  </a:cubicBezTo>
                  <a:cubicBezTo>
                    <a:pt x="16056" y="7214"/>
                    <a:pt x="16218" y="8795"/>
                    <a:pt x="16543" y="10375"/>
                  </a:cubicBezTo>
                  <a:cubicBezTo>
                    <a:pt x="16868" y="11955"/>
                    <a:pt x="17355" y="13536"/>
                    <a:pt x="17842" y="15248"/>
                  </a:cubicBezTo>
                  <a:cubicBezTo>
                    <a:pt x="18330" y="16960"/>
                    <a:pt x="18817" y="18804"/>
                    <a:pt x="19385" y="19331"/>
                  </a:cubicBezTo>
                  <a:cubicBezTo>
                    <a:pt x="19954" y="19858"/>
                    <a:pt x="20603" y="19068"/>
                    <a:pt x="21253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851113" y="2440202"/>
              <a:ext cx="177801" cy="16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4662"/>
                  </a:moveTo>
                  <a:cubicBezTo>
                    <a:pt x="0" y="9252"/>
                    <a:pt x="0" y="13842"/>
                    <a:pt x="0" y="16812"/>
                  </a:cubicBezTo>
                  <a:cubicBezTo>
                    <a:pt x="0" y="19782"/>
                    <a:pt x="0" y="21132"/>
                    <a:pt x="386" y="20727"/>
                  </a:cubicBezTo>
                  <a:cubicBezTo>
                    <a:pt x="771" y="20322"/>
                    <a:pt x="1543" y="18162"/>
                    <a:pt x="2957" y="14517"/>
                  </a:cubicBezTo>
                  <a:cubicBezTo>
                    <a:pt x="4371" y="10872"/>
                    <a:pt x="6429" y="5742"/>
                    <a:pt x="8100" y="2907"/>
                  </a:cubicBezTo>
                  <a:cubicBezTo>
                    <a:pt x="9771" y="72"/>
                    <a:pt x="11057" y="-468"/>
                    <a:pt x="12729" y="342"/>
                  </a:cubicBezTo>
                  <a:cubicBezTo>
                    <a:pt x="14400" y="1152"/>
                    <a:pt x="16457" y="3312"/>
                    <a:pt x="18000" y="6687"/>
                  </a:cubicBezTo>
                  <a:cubicBezTo>
                    <a:pt x="19543" y="10062"/>
                    <a:pt x="20571" y="14652"/>
                    <a:pt x="21600" y="1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059979" y="1325421"/>
              <a:ext cx="358640" cy="11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24" fill="norm" stroke="1" extrusionOk="0">
                  <a:moveTo>
                    <a:pt x="1754" y="13327"/>
                  </a:moveTo>
                  <a:cubicBezTo>
                    <a:pt x="996" y="13327"/>
                    <a:pt x="238" y="13327"/>
                    <a:pt x="48" y="11953"/>
                  </a:cubicBezTo>
                  <a:cubicBezTo>
                    <a:pt x="-141" y="10578"/>
                    <a:pt x="238" y="7829"/>
                    <a:pt x="996" y="5473"/>
                  </a:cubicBezTo>
                  <a:cubicBezTo>
                    <a:pt x="1754" y="3117"/>
                    <a:pt x="2891" y="1153"/>
                    <a:pt x="4091" y="367"/>
                  </a:cubicBezTo>
                  <a:cubicBezTo>
                    <a:pt x="5291" y="-418"/>
                    <a:pt x="6554" y="-25"/>
                    <a:pt x="7880" y="2331"/>
                  </a:cubicBezTo>
                  <a:cubicBezTo>
                    <a:pt x="9206" y="4687"/>
                    <a:pt x="10596" y="9007"/>
                    <a:pt x="11480" y="11953"/>
                  </a:cubicBezTo>
                  <a:cubicBezTo>
                    <a:pt x="12364" y="14898"/>
                    <a:pt x="12743" y="16469"/>
                    <a:pt x="13185" y="17844"/>
                  </a:cubicBezTo>
                  <a:cubicBezTo>
                    <a:pt x="13627" y="19218"/>
                    <a:pt x="14133" y="20397"/>
                    <a:pt x="14701" y="20789"/>
                  </a:cubicBezTo>
                  <a:cubicBezTo>
                    <a:pt x="15270" y="21182"/>
                    <a:pt x="15901" y="20789"/>
                    <a:pt x="16912" y="18629"/>
                  </a:cubicBezTo>
                  <a:cubicBezTo>
                    <a:pt x="17922" y="16469"/>
                    <a:pt x="19312" y="12542"/>
                    <a:pt x="20196" y="9597"/>
                  </a:cubicBezTo>
                  <a:cubicBezTo>
                    <a:pt x="21080" y="6651"/>
                    <a:pt x="21459" y="4687"/>
                    <a:pt x="21396" y="4295"/>
                  </a:cubicBezTo>
                  <a:cubicBezTo>
                    <a:pt x="21333" y="3902"/>
                    <a:pt x="20827" y="5080"/>
                    <a:pt x="20322" y="6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061919" y="1580332"/>
              <a:ext cx="344945" cy="8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013" fill="norm" stroke="1" extrusionOk="0">
                  <a:moveTo>
                    <a:pt x="1708" y="16830"/>
                  </a:moveTo>
                  <a:cubicBezTo>
                    <a:pt x="1049" y="17835"/>
                    <a:pt x="391" y="18840"/>
                    <a:pt x="127" y="18086"/>
                  </a:cubicBezTo>
                  <a:cubicBezTo>
                    <a:pt x="-136" y="17333"/>
                    <a:pt x="-4" y="14821"/>
                    <a:pt x="654" y="11556"/>
                  </a:cubicBezTo>
                  <a:cubicBezTo>
                    <a:pt x="1313" y="8291"/>
                    <a:pt x="2498" y="4272"/>
                    <a:pt x="3749" y="2012"/>
                  </a:cubicBezTo>
                  <a:cubicBezTo>
                    <a:pt x="5001" y="-249"/>
                    <a:pt x="6318" y="-751"/>
                    <a:pt x="7766" y="1258"/>
                  </a:cubicBezTo>
                  <a:cubicBezTo>
                    <a:pt x="9215" y="3268"/>
                    <a:pt x="10796" y="7789"/>
                    <a:pt x="11718" y="11305"/>
                  </a:cubicBezTo>
                  <a:cubicBezTo>
                    <a:pt x="12640" y="14821"/>
                    <a:pt x="12903" y="17333"/>
                    <a:pt x="13364" y="18840"/>
                  </a:cubicBezTo>
                  <a:cubicBezTo>
                    <a:pt x="13825" y="20347"/>
                    <a:pt x="14484" y="20849"/>
                    <a:pt x="15866" y="17584"/>
                  </a:cubicBezTo>
                  <a:cubicBezTo>
                    <a:pt x="17249" y="14319"/>
                    <a:pt x="19357" y="7286"/>
                    <a:pt x="21464" y="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012230" y="1233123"/>
              <a:ext cx="397934" cy="50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12983" y="2905"/>
                  </a:moveTo>
                  <a:cubicBezTo>
                    <a:pt x="12983" y="2191"/>
                    <a:pt x="12983" y="1477"/>
                    <a:pt x="12753" y="986"/>
                  </a:cubicBezTo>
                  <a:cubicBezTo>
                    <a:pt x="12523" y="495"/>
                    <a:pt x="12064" y="227"/>
                    <a:pt x="11087" y="272"/>
                  </a:cubicBezTo>
                  <a:cubicBezTo>
                    <a:pt x="10111" y="317"/>
                    <a:pt x="8617" y="674"/>
                    <a:pt x="6951" y="1789"/>
                  </a:cubicBezTo>
                  <a:cubicBezTo>
                    <a:pt x="5285" y="2905"/>
                    <a:pt x="3447" y="4779"/>
                    <a:pt x="2126" y="7234"/>
                  </a:cubicBezTo>
                  <a:cubicBezTo>
                    <a:pt x="804" y="9688"/>
                    <a:pt x="0" y="12723"/>
                    <a:pt x="0" y="15088"/>
                  </a:cubicBezTo>
                  <a:cubicBezTo>
                    <a:pt x="0" y="17454"/>
                    <a:pt x="804" y="19150"/>
                    <a:pt x="1953" y="20131"/>
                  </a:cubicBezTo>
                  <a:cubicBezTo>
                    <a:pt x="3102" y="21113"/>
                    <a:pt x="4596" y="21381"/>
                    <a:pt x="6549" y="20890"/>
                  </a:cubicBezTo>
                  <a:cubicBezTo>
                    <a:pt x="8502" y="20399"/>
                    <a:pt x="10915" y="19150"/>
                    <a:pt x="12868" y="17409"/>
                  </a:cubicBezTo>
                  <a:cubicBezTo>
                    <a:pt x="14821" y="15669"/>
                    <a:pt x="16315" y="13437"/>
                    <a:pt x="17119" y="11206"/>
                  </a:cubicBezTo>
                  <a:cubicBezTo>
                    <a:pt x="17923" y="8974"/>
                    <a:pt x="18038" y="6743"/>
                    <a:pt x="17694" y="4958"/>
                  </a:cubicBezTo>
                  <a:cubicBezTo>
                    <a:pt x="17349" y="3173"/>
                    <a:pt x="16545" y="1834"/>
                    <a:pt x="15568" y="986"/>
                  </a:cubicBezTo>
                  <a:cubicBezTo>
                    <a:pt x="14591" y="138"/>
                    <a:pt x="13443" y="-219"/>
                    <a:pt x="11604" y="138"/>
                  </a:cubicBezTo>
                  <a:cubicBezTo>
                    <a:pt x="9766" y="495"/>
                    <a:pt x="7238" y="1566"/>
                    <a:pt x="5572" y="2637"/>
                  </a:cubicBezTo>
                  <a:cubicBezTo>
                    <a:pt x="3906" y="3708"/>
                    <a:pt x="3102" y="4779"/>
                    <a:pt x="2643" y="5538"/>
                  </a:cubicBezTo>
                  <a:cubicBezTo>
                    <a:pt x="2183" y="6297"/>
                    <a:pt x="2068" y="6743"/>
                    <a:pt x="2298" y="7100"/>
                  </a:cubicBezTo>
                  <a:cubicBezTo>
                    <a:pt x="2528" y="7457"/>
                    <a:pt x="3102" y="7725"/>
                    <a:pt x="4883" y="7859"/>
                  </a:cubicBezTo>
                  <a:cubicBezTo>
                    <a:pt x="6664" y="7993"/>
                    <a:pt x="9651" y="7993"/>
                    <a:pt x="12638" y="7680"/>
                  </a:cubicBezTo>
                  <a:cubicBezTo>
                    <a:pt x="15626" y="7368"/>
                    <a:pt x="18613" y="6743"/>
                    <a:pt x="21600" y="6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163454" y="904307"/>
              <a:ext cx="176860" cy="2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06" fill="norm" stroke="1" extrusionOk="0">
                  <a:moveTo>
                    <a:pt x="2972" y="7645"/>
                  </a:moveTo>
                  <a:cubicBezTo>
                    <a:pt x="2457" y="11651"/>
                    <a:pt x="1943" y="15658"/>
                    <a:pt x="1429" y="18096"/>
                  </a:cubicBezTo>
                  <a:cubicBezTo>
                    <a:pt x="915" y="20535"/>
                    <a:pt x="400" y="21406"/>
                    <a:pt x="143" y="21406"/>
                  </a:cubicBezTo>
                  <a:cubicBezTo>
                    <a:pt x="-114" y="21406"/>
                    <a:pt x="-114" y="20535"/>
                    <a:pt x="915" y="17574"/>
                  </a:cubicBezTo>
                  <a:cubicBezTo>
                    <a:pt x="1943" y="14612"/>
                    <a:pt x="4000" y="9561"/>
                    <a:pt x="5415" y="6425"/>
                  </a:cubicBezTo>
                  <a:cubicBezTo>
                    <a:pt x="6829" y="3290"/>
                    <a:pt x="7600" y="2071"/>
                    <a:pt x="8500" y="1200"/>
                  </a:cubicBezTo>
                  <a:cubicBezTo>
                    <a:pt x="9400" y="329"/>
                    <a:pt x="10429" y="-194"/>
                    <a:pt x="11072" y="67"/>
                  </a:cubicBezTo>
                  <a:cubicBezTo>
                    <a:pt x="11715" y="329"/>
                    <a:pt x="11972" y="1374"/>
                    <a:pt x="12357" y="3987"/>
                  </a:cubicBezTo>
                  <a:cubicBezTo>
                    <a:pt x="12743" y="6600"/>
                    <a:pt x="13257" y="10780"/>
                    <a:pt x="14800" y="13916"/>
                  </a:cubicBezTo>
                  <a:cubicBezTo>
                    <a:pt x="16343" y="17051"/>
                    <a:pt x="18915" y="19141"/>
                    <a:pt x="21486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359363" y="1647988"/>
              <a:ext cx="188385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21534"/>
                  </a:moveTo>
                  <a:cubicBezTo>
                    <a:pt x="243" y="20084"/>
                    <a:pt x="485" y="18635"/>
                    <a:pt x="1213" y="15808"/>
                  </a:cubicBezTo>
                  <a:cubicBezTo>
                    <a:pt x="1942" y="12981"/>
                    <a:pt x="3155" y="8777"/>
                    <a:pt x="3883" y="6168"/>
                  </a:cubicBezTo>
                  <a:cubicBezTo>
                    <a:pt x="4611" y="3558"/>
                    <a:pt x="4854" y="2543"/>
                    <a:pt x="5097" y="1674"/>
                  </a:cubicBezTo>
                  <a:cubicBezTo>
                    <a:pt x="5339" y="804"/>
                    <a:pt x="5582" y="79"/>
                    <a:pt x="6189" y="6"/>
                  </a:cubicBezTo>
                  <a:cubicBezTo>
                    <a:pt x="6796" y="-66"/>
                    <a:pt x="7766" y="514"/>
                    <a:pt x="8373" y="1239"/>
                  </a:cubicBezTo>
                  <a:cubicBezTo>
                    <a:pt x="8980" y="1964"/>
                    <a:pt x="9222" y="2833"/>
                    <a:pt x="9708" y="3558"/>
                  </a:cubicBezTo>
                  <a:cubicBezTo>
                    <a:pt x="10193" y="4283"/>
                    <a:pt x="10921" y="4863"/>
                    <a:pt x="11892" y="5080"/>
                  </a:cubicBezTo>
                  <a:cubicBezTo>
                    <a:pt x="12863" y="5298"/>
                    <a:pt x="14076" y="5153"/>
                    <a:pt x="15047" y="4645"/>
                  </a:cubicBezTo>
                  <a:cubicBezTo>
                    <a:pt x="16018" y="4138"/>
                    <a:pt x="16746" y="3268"/>
                    <a:pt x="17717" y="2471"/>
                  </a:cubicBezTo>
                  <a:cubicBezTo>
                    <a:pt x="18688" y="1674"/>
                    <a:pt x="19901" y="949"/>
                    <a:pt x="20629" y="1021"/>
                  </a:cubicBezTo>
                  <a:cubicBezTo>
                    <a:pt x="21357" y="1094"/>
                    <a:pt x="21600" y="1964"/>
                    <a:pt x="21600" y="4428"/>
                  </a:cubicBezTo>
                  <a:cubicBezTo>
                    <a:pt x="21600" y="6892"/>
                    <a:pt x="21357" y="10951"/>
                    <a:pt x="21115" y="13778"/>
                  </a:cubicBezTo>
                  <a:cubicBezTo>
                    <a:pt x="20872" y="16605"/>
                    <a:pt x="20629" y="18200"/>
                    <a:pt x="20387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639542" y="1663952"/>
              <a:ext cx="138922" cy="23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43" fill="norm" stroke="1" extrusionOk="0">
                  <a:moveTo>
                    <a:pt x="7619" y="0"/>
                  </a:moveTo>
                  <a:cubicBezTo>
                    <a:pt x="6652" y="2842"/>
                    <a:pt x="5684" y="5684"/>
                    <a:pt x="4556" y="8716"/>
                  </a:cubicBezTo>
                  <a:cubicBezTo>
                    <a:pt x="3428" y="11747"/>
                    <a:pt x="2138" y="14968"/>
                    <a:pt x="1171" y="17242"/>
                  </a:cubicBezTo>
                  <a:cubicBezTo>
                    <a:pt x="204" y="19516"/>
                    <a:pt x="-441" y="20842"/>
                    <a:pt x="365" y="21221"/>
                  </a:cubicBezTo>
                  <a:cubicBezTo>
                    <a:pt x="1171" y="21600"/>
                    <a:pt x="3428" y="21032"/>
                    <a:pt x="7135" y="20368"/>
                  </a:cubicBezTo>
                  <a:cubicBezTo>
                    <a:pt x="10843" y="19705"/>
                    <a:pt x="16001" y="18947"/>
                    <a:pt x="21159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874508" y="1632202"/>
              <a:ext cx="177006" cy="28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45" fill="norm" stroke="1" extrusionOk="0">
                  <a:moveTo>
                    <a:pt x="21504" y="967"/>
                  </a:moveTo>
                  <a:cubicBezTo>
                    <a:pt x="20475" y="484"/>
                    <a:pt x="19447" y="0"/>
                    <a:pt x="16618" y="0"/>
                  </a:cubicBezTo>
                  <a:cubicBezTo>
                    <a:pt x="13790" y="0"/>
                    <a:pt x="9161" y="484"/>
                    <a:pt x="6333" y="1854"/>
                  </a:cubicBezTo>
                  <a:cubicBezTo>
                    <a:pt x="3504" y="3224"/>
                    <a:pt x="2475" y="5481"/>
                    <a:pt x="1704" y="8463"/>
                  </a:cubicBezTo>
                  <a:cubicBezTo>
                    <a:pt x="933" y="11445"/>
                    <a:pt x="418" y="15152"/>
                    <a:pt x="161" y="17409"/>
                  </a:cubicBezTo>
                  <a:cubicBezTo>
                    <a:pt x="-96" y="19666"/>
                    <a:pt x="-96" y="20472"/>
                    <a:pt x="547" y="20955"/>
                  </a:cubicBezTo>
                  <a:cubicBezTo>
                    <a:pt x="1190" y="21439"/>
                    <a:pt x="2475" y="21600"/>
                    <a:pt x="5175" y="21278"/>
                  </a:cubicBezTo>
                  <a:cubicBezTo>
                    <a:pt x="7875" y="20955"/>
                    <a:pt x="11990" y="20149"/>
                    <a:pt x="14561" y="19504"/>
                  </a:cubicBezTo>
                  <a:cubicBezTo>
                    <a:pt x="17133" y="18860"/>
                    <a:pt x="18161" y="18376"/>
                    <a:pt x="19190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835613" y="1752852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903218" y="1962402"/>
              <a:ext cx="141696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73" fill="norm" stroke="1" extrusionOk="0">
                  <a:moveTo>
                    <a:pt x="2205" y="0"/>
                  </a:moveTo>
                  <a:cubicBezTo>
                    <a:pt x="2205" y="4101"/>
                    <a:pt x="2205" y="8203"/>
                    <a:pt x="2205" y="11347"/>
                  </a:cubicBezTo>
                  <a:cubicBezTo>
                    <a:pt x="2205" y="14491"/>
                    <a:pt x="2205" y="16678"/>
                    <a:pt x="1888" y="18456"/>
                  </a:cubicBezTo>
                  <a:cubicBezTo>
                    <a:pt x="1570" y="20233"/>
                    <a:pt x="935" y="21600"/>
                    <a:pt x="458" y="21463"/>
                  </a:cubicBezTo>
                  <a:cubicBezTo>
                    <a:pt x="-18" y="21327"/>
                    <a:pt x="-336" y="19686"/>
                    <a:pt x="617" y="16132"/>
                  </a:cubicBezTo>
                  <a:cubicBezTo>
                    <a:pt x="1570" y="12577"/>
                    <a:pt x="3793" y="7109"/>
                    <a:pt x="5699" y="3965"/>
                  </a:cubicBezTo>
                  <a:cubicBezTo>
                    <a:pt x="7605" y="820"/>
                    <a:pt x="9193" y="0"/>
                    <a:pt x="11258" y="684"/>
                  </a:cubicBezTo>
                  <a:cubicBezTo>
                    <a:pt x="13323" y="1367"/>
                    <a:pt x="15864" y="3554"/>
                    <a:pt x="17611" y="7109"/>
                  </a:cubicBezTo>
                  <a:cubicBezTo>
                    <a:pt x="19358" y="10663"/>
                    <a:pt x="20311" y="15585"/>
                    <a:pt x="21264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127463" y="2044952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315847" y="1978572"/>
              <a:ext cx="92724" cy="15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13" fill="norm" stroke="1" extrusionOk="0">
                  <a:moveTo>
                    <a:pt x="4696" y="2148"/>
                  </a:moveTo>
                  <a:cubicBezTo>
                    <a:pt x="2348" y="1272"/>
                    <a:pt x="0" y="397"/>
                    <a:pt x="0" y="105"/>
                  </a:cubicBezTo>
                  <a:cubicBezTo>
                    <a:pt x="0" y="-187"/>
                    <a:pt x="2348" y="105"/>
                    <a:pt x="5870" y="1272"/>
                  </a:cubicBezTo>
                  <a:cubicBezTo>
                    <a:pt x="9391" y="2440"/>
                    <a:pt x="14087" y="4483"/>
                    <a:pt x="17139" y="6818"/>
                  </a:cubicBezTo>
                  <a:cubicBezTo>
                    <a:pt x="20191" y="9154"/>
                    <a:pt x="21600" y="11781"/>
                    <a:pt x="19722" y="14262"/>
                  </a:cubicBezTo>
                  <a:cubicBezTo>
                    <a:pt x="17843" y="16743"/>
                    <a:pt x="12678" y="19078"/>
                    <a:pt x="7513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487249" y="1969811"/>
              <a:ext cx="191720" cy="15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72" fill="norm" stroke="1" extrusionOk="0">
                  <a:moveTo>
                    <a:pt x="10806" y="4232"/>
                  </a:moveTo>
                  <a:cubicBezTo>
                    <a:pt x="9397" y="8611"/>
                    <a:pt x="7988" y="12989"/>
                    <a:pt x="6814" y="15762"/>
                  </a:cubicBezTo>
                  <a:cubicBezTo>
                    <a:pt x="5641" y="18535"/>
                    <a:pt x="4701" y="19703"/>
                    <a:pt x="3528" y="20432"/>
                  </a:cubicBezTo>
                  <a:cubicBezTo>
                    <a:pt x="2354" y="21162"/>
                    <a:pt x="945" y="21454"/>
                    <a:pt x="358" y="20286"/>
                  </a:cubicBezTo>
                  <a:cubicBezTo>
                    <a:pt x="-229" y="19119"/>
                    <a:pt x="6" y="16492"/>
                    <a:pt x="358" y="14449"/>
                  </a:cubicBezTo>
                  <a:cubicBezTo>
                    <a:pt x="710" y="12405"/>
                    <a:pt x="1180" y="10946"/>
                    <a:pt x="1884" y="9778"/>
                  </a:cubicBezTo>
                  <a:cubicBezTo>
                    <a:pt x="2588" y="8611"/>
                    <a:pt x="3528" y="7735"/>
                    <a:pt x="4467" y="7735"/>
                  </a:cubicBezTo>
                  <a:cubicBezTo>
                    <a:pt x="5406" y="7735"/>
                    <a:pt x="6345" y="8611"/>
                    <a:pt x="7636" y="10216"/>
                  </a:cubicBezTo>
                  <a:cubicBezTo>
                    <a:pt x="8928" y="11822"/>
                    <a:pt x="10571" y="14157"/>
                    <a:pt x="12567" y="15178"/>
                  </a:cubicBezTo>
                  <a:cubicBezTo>
                    <a:pt x="14562" y="16200"/>
                    <a:pt x="16910" y="15908"/>
                    <a:pt x="18554" y="13719"/>
                  </a:cubicBezTo>
                  <a:cubicBezTo>
                    <a:pt x="20197" y="11530"/>
                    <a:pt x="21136" y="7443"/>
                    <a:pt x="21254" y="4816"/>
                  </a:cubicBezTo>
                  <a:cubicBezTo>
                    <a:pt x="21371" y="2189"/>
                    <a:pt x="20667" y="1022"/>
                    <a:pt x="19141" y="438"/>
                  </a:cubicBezTo>
                  <a:cubicBezTo>
                    <a:pt x="17614" y="-146"/>
                    <a:pt x="15267" y="-146"/>
                    <a:pt x="13623" y="438"/>
                  </a:cubicBezTo>
                  <a:cubicBezTo>
                    <a:pt x="11980" y="1022"/>
                    <a:pt x="11041" y="2189"/>
                    <a:pt x="10101" y="3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225707" y="3659305"/>
              <a:ext cx="133407" cy="59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47" fill="norm" stroke="1" extrusionOk="0">
                  <a:moveTo>
                    <a:pt x="20944" y="4543"/>
                  </a:moveTo>
                  <a:cubicBezTo>
                    <a:pt x="20279" y="3317"/>
                    <a:pt x="19615" y="2092"/>
                    <a:pt x="18452" y="1326"/>
                  </a:cubicBezTo>
                  <a:cubicBezTo>
                    <a:pt x="17289" y="560"/>
                    <a:pt x="15627" y="253"/>
                    <a:pt x="13966" y="100"/>
                  </a:cubicBezTo>
                  <a:cubicBezTo>
                    <a:pt x="12304" y="-53"/>
                    <a:pt x="10642" y="-53"/>
                    <a:pt x="8649" y="253"/>
                  </a:cubicBezTo>
                  <a:cubicBezTo>
                    <a:pt x="6655" y="560"/>
                    <a:pt x="4329" y="1173"/>
                    <a:pt x="2501" y="2743"/>
                  </a:cubicBezTo>
                  <a:cubicBezTo>
                    <a:pt x="673" y="4313"/>
                    <a:pt x="-656" y="6841"/>
                    <a:pt x="341" y="9483"/>
                  </a:cubicBezTo>
                  <a:cubicBezTo>
                    <a:pt x="1338" y="12126"/>
                    <a:pt x="4661" y="14883"/>
                    <a:pt x="6821" y="16913"/>
                  </a:cubicBezTo>
                  <a:cubicBezTo>
                    <a:pt x="8981" y="18943"/>
                    <a:pt x="9978" y="20245"/>
                    <a:pt x="10975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162263" y="4032502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7018"/>
                    <a:pt x="3927" y="12436"/>
                    <a:pt x="7527" y="8836"/>
                  </a:cubicBezTo>
                  <a:cubicBezTo>
                    <a:pt x="11127" y="5236"/>
                    <a:pt x="16364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2506113" y="3708189"/>
              <a:ext cx="164151" cy="47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51" fill="norm" stroke="1" extrusionOk="0">
                  <a:moveTo>
                    <a:pt x="20645" y="878"/>
                  </a:moveTo>
                  <a:cubicBezTo>
                    <a:pt x="19814" y="497"/>
                    <a:pt x="18984" y="116"/>
                    <a:pt x="17184" y="21"/>
                  </a:cubicBezTo>
                  <a:cubicBezTo>
                    <a:pt x="15384" y="-74"/>
                    <a:pt x="12614" y="116"/>
                    <a:pt x="9984" y="1448"/>
                  </a:cubicBezTo>
                  <a:cubicBezTo>
                    <a:pt x="7353" y="2781"/>
                    <a:pt x="4861" y="5255"/>
                    <a:pt x="3061" y="8395"/>
                  </a:cubicBezTo>
                  <a:cubicBezTo>
                    <a:pt x="1261" y="11535"/>
                    <a:pt x="153" y="15341"/>
                    <a:pt x="14" y="17720"/>
                  </a:cubicBezTo>
                  <a:cubicBezTo>
                    <a:pt x="-124" y="20099"/>
                    <a:pt x="707" y="21050"/>
                    <a:pt x="4445" y="21288"/>
                  </a:cubicBezTo>
                  <a:cubicBezTo>
                    <a:pt x="8184" y="21526"/>
                    <a:pt x="14830" y="21050"/>
                    <a:pt x="21476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749374" y="3779951"/>
              <a:ext cx="212990" cy="35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22" fill="norm" stroke="1" extrusionOk="0">
                  <a:moveTo>
                    <a:pt x="12538" y="1069"/>
                  </a:moveTo>
                  <a:cubicBezTo>
                    <a:pt x="11682" y="683"/>
                    <a:pt x="10827" y="298"/>
                    <a:pt x="9651" y="105"/>
                  </a:cubicBezTo>
                  <a:cubicBezTo>
                    <a:pt x="8474" y="-88"/>
                    <a:pt x="6977" y="-88"/>
                    <a:pt x="5480" y="748"/>
                  </a:cubicBezTo>
                  <a:cubicBezTo>
                    <a:pt x="3983" y="1583"/>
                    <a:pt x="2486" y="3255"/>
                    <a:pt x="1524" y="5698"/>
                  </a:cubicBezTo>
                  <a:cubicBezTo>
                    <a:pt x="562" y="8141"/>
                    <a:pt x="134" y="11355"/>
                    <a:pt x="27" y="13926"/>
                  </a:cubicBezTo>
                  <a:cubicBezTo>
                    <a:pt x="-80" y="16498"/>
                    <a:pt x="134" y="18426"/>
                    <a:pt x="669" y="19583"/>
                  </a:cubicBezTo>
                  <a:cubicBezTo>
                    <a:pt x="1203" y="20741"/>
                    <a:pt x="2059" y="21126"/>
                    <a:pt x="3128" y="21319"/>
                  </a:cubicBezTo>
                  <a:cubicBezTo>
                    <a:pt x="4197" y="21512"/>
                    <a:pt x="5480" y="21512"/>
                    <a:pt x="7405" y="20612"/>
                  </a:cubicBezTo>
                  <a:cubicBezTo>
                    <a:pt x="9330" y="19712"/>
                    <a:pt x="11896" y="17912"/>
                    <a:pt x="13821" y="15148"/>
                  </a:cubicBezTo>
                  <a:cubicBezTo>
                    <a:pt x="15746" y="12383"/>
                    <a:pt x="17029" y="8655"/>
                    <a:pt x="17243" y="6148"/>
                  </a:cubicBezTo>
                  <a:cubicBezTo>
                    <a:pt x="17457" y="3641"/>
                    <a:pt x="16601" y="2355"/>
                    <a:pt x="14676" y="1519"/>
                  </a:cubicBezTo>
                  <a:cubicBezTo>
                    <a:pt x="12752" y="683"/>
                    <a:pt x="9758" y="298"/>
                    <a:pt x="7084" y="876"/>
                  </a:cubicBezTo>
                  <a:cubicBezTo>
                    <a:pt x="4411" y="1455"/>
                    <a:pt x="2059" y="2998"/>
                    <a:pt x="1203" y="4348"/>
                  </a:cubicBezTo>
                  <a:cubicBezTo>
                    <a:pt x="348" y="5698"/>
                    <a:pt x="989" y="6855"/>
                    <a:pt x="3342" y="7433"/>
                  </a:cubicBezTo>
                  <a:cubicBezTo>
                    <a:pt x="5694" y="8012"/>
                    <a:pt x="9758" y="8012"/>
                    <a:pt x="13072" y="7691"/>
                  </a:cubicBezTo>
                  <a:cubicBezTo>
                    <a:pt x="16387" y="7369"/>
                    <a:pt x="18954" y="6726"/>
                    <a:pt x="21520" y="6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079991" y="3556252"/>
              <a:ext cx="41123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7742" y="0"/>
                  </a:moveTo>
                  <a:cubicBezTo>
                    <a:pt x="12342" y="183"/>
                    <a:pt x="6942" y="366"/>
                    <a:pt x="4242" y="1373"/>
                  </a:cubicBezTo>
                  <a:cubicBezTo>
                    <a:pt x="1542" y="2380"/>
                    <a:pt x="1542" y="4210"/>
                    <a:pt x="1002" y="6407"/>
                  </a:cubicBezTo>
                  <a:cubicBezTo>
                    <a:pt x="462" y="8603"/>
                    <a:pt x="-618" y="11166"/>
                    <a:pt x="462" y="13424"/>
                  </a:cubicBezTo>
                  <a:cubicBezTo>
                    <a:pt x="1542" y="15681"/>
                    <a:pt x="4782" y="17634"/>
                    <a:pt x="8562" y="18946"/>
                  </a:cubicBezTo>
                  <a:cubicBezTo>
                    <a:pt x="12342" y="20258"/>
                    <a:pt x="16662" y="20929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273513" y="3829302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91"/>
                    <a:pt x="0" y="11583"/>
                    <a:pt x="3600" y="15183"/>
                  </a:cubicBezTo>
                  <a:cubicBezTo>
                    <a:pt x="7200" y="18783"/>
                    <a:pt x="14400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260813" y="3805918"/>
              <a:ext cx="142137" cy="36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16" fill="norm" stroke="1" extrusionOk="0">
                  <a:moveTo>
                    <a:pt x="0" y="1724"/>
                  </a:moveTo>
                  <a:cubicBezTo>
                    <a:pt x="635" y="1110"/>
                    <a:pt x="1271" y="497"/>
                    <a:pt x="2382" y="190"/>
                  </a:cubicBezTo>
                  <a:cubicBezTo>
                    <a:pt x="3494" y="-117"/>
                    <a:pt x="5082" y="-117"/>
                    <a:pt x="7941" y="681"/>
                  </a:cubicBezTo>
                  <a:cubicBezTo>
                    <a:pt x="10800" y="1478"/>
                    <a:pt x="14929" y="3074"/>
                    <a:pt x="17629" y="5222"/>
                  </a:cubicBezTo>
                  <a:cubicBezTo>
                    <a:pt x="20329" y="7369"/>
                    <a:pt x="21600" y="10069"/>
                    <a:pt x="21282" y="12524"/>
                  </a:cubicBezTo>
                  <a:cubicBezTo>
                    <a:pt x="20965" y="14978"/>
                    <a:pt x="19059" y="17188"/>
                    <a:pt x="17153" y="18599"/>
                  </a:cubicBezTo>
                  <a:cubicBezTo>
                    <a:pt x="15247" y="20010"/>
                    <a:pt x="13341" y="20624"/>
                    <a:pt x="11594" y="20992"/>
                  </a:cubicBezTo>
                  <a:cubicBezTo>
                    <a:pt x="9847" y="21360"/>
                    <a:pt x="8259" y="21483"/>
                    <a:pt x="6988" y="20992"/>
                  </a:cubicBezTo>
                  <a:cubicBezTo>
                    <a:pt x="5718" y="20501"/>
                    <a:pt x="4765" y="19397"/>
                    <a:pt x="3812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502113" y="3626102"/>
              <a:ext cx="96382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0" y="0"/>
                  </a:moveTo>
                  <a:cubicBezTo>
                    <a:pt x="5635" y="2234"/>
                    <a:pt x="11270" y="4469"/>
                    <a:pt x="15261" y="7034"/>
                  </a:cubicBezTo>
                  <a:cubicBezTo>
                    <a:pt x="19252" y="9600"/>
                    <a:pt x="21600" y="12497"/>
                    <a:pt x="21365" y="14855"/>
                  </a:cubicBezTo>
                  <a:cubicBezTo>
                    <a:pt x="21130" y="17214"/>
                    <a:pt x="18313" y="19034"/>
                    <a:pt x="15026" y="20069"/>
                  </a:cubicBezTo>
                  <a:cubicBezTo>
                    <a:pt x="11739" y="21103"/>
                    <a:pt x="7983" y="21352"/>
                    <a:pt x="4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969086" y="3772152"/>
              <a:ext cx="37757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20440" y="0"/>
                  </a:moveTo>
                  <a:cubicBezTo>
                    <a:pt x="18027" y="4960"/>
                    <a:pt x="15613" y="9920"/>
                    <a:pt x="13200" y="13360"/>
                  </a:cubicBezTo>
                  <a:cubicBezTo>
                    <a:pt x="10786" y="16800"/>
                    <a:pt x="8373" y="18720"/>
                    <a:pt x="6442" y="19440"/>
                  </a:cubicBezTo>
                  <a:cubicBezTo>
                    <a:pt x="4511" y="20160"/>
                    <a:pt x="3063" y="19680"/>
                    <a:pt x="2098" y="19120"/>
                  </a:cubicBezTo>
                  <a:cubicBezTo>
                    <a:pt x="1133" y="18560"/>
                    <a:pt x="650" y="17920"/>
                    <a:pt x="348" y="17120"/>
                  </a:cubicBezTo>
                  <a:cubicBezTo>
                    <a:pt x="47" y="16320"/>
                    <a:pt x="-74" y="15360"/>
                    <a:pt x="47" y="14560"/>
                  </a:cubicBezTo>
                  <a:cubicBezTo>
                    <a:pt x="167" y="13760"/>
                    <a:pt x="529" y="13120"/>
                    <a:pt x="2098" y="12560"/>
                  </a:cubicBezTo>
                  <a:cubicBezTo>
                    <a:pt x="3667" y="12000"/>
                    <a:pt x="6442" y="11520"/>
                    <a:pt x="8916" y="12160"/>
                  </a:cubicBezTo>
                  <a:cubicBezTo>
                    <a:pt x="11390" y="12800"/>
                    <a:pt x="13562" y="14560"/>
                    <a:pt x="15251" y="16320"/>
                  </a:cubicBezTo>
                  <a:cubicBezTo>
                    <a:pt x="16941" y="18080"/>
                    <a:pt x="18147" y="19840"/>
                    <a:pt x="19113" y="20720"/>
                  </a:cubicBezTo>
                  <a:cubicBezTo>
                    <a:pt x="20078" y="21600"/>
                    <a:pt x="20802" y="21600"/>
                    <a:pt x="21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892219" y="3727702"/>
              <a:ext cx="108495" cy="35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30" fill="norm" stroke="1" extrusionOk="0">
                  <a:moveTo>
                    <a:pt x="21292" y="0"/>
                  </a:moveTo>
                  <a:cubicBezTo>
                    <a:pt x="16723" y="4295"/>
                    <a:pt x="12154" y="8589"/>
                    <a:pt x="8830" y="11621"/>
                  </a:cubicBezTo>
                  <a:cubicBezTo>
                    <a:pt x="5507" y="14653"/>
                    <a:pt x="3430" y="16421"/>
                    <a:pt x="1977" y="17937"/>
                  </a:cubicBezTo>
                  <a:cubicBezTo>
                    <a:pt x="523" y="19453"/>
                    <a:pt x="-308" y="20716"/>
                    <a:pt x="107" y="21158"/>
                  </a:cubicBezTo>
                  <a:cubicBezTo>
                    <a:pt x="523" y="21600"/>
                    <a:pt x="2184" y="21221"/>
                    <a:pt x="5507" y="19642"/>
                  </a:cubicBezTo>
                  <a:cubicBezTo>
                    <a:pt x="8830" y="18063"/>
                    <a:pt x="13815" y="15284"/>
                    <a:pt x="18800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5051513" y="3755784"/>
              <a:ext cx="47038" cy="27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88" fill="norm" stroke="1" extrusionOk="0">
                  <a:moveTo>
                    <a:pt x="11270" y="1797"/>
                  </a:moveTo>
                  <a:cubicBezTo>
                    <a:pt x="15026" y="793"/>
                    <a:pt x="18783" y="-212"/>
                    <a:pt x="20191" y="39"/>
                  </a:cubicBezTo>
                  <a:cubicBezTo>
                    <a:pt x="21600" y="290"/>
                    <a:pt x="20661" y="1797"/>
                    <a:pt x="18783" y="4728"/>
                  </a:cubicBezTo>
                  <a:cubicBezTo>
                    <a:pt x="16904" y="7658"/>
                    <a:pt x="14087" y="12011"/>
                    <a:pt x="10800" y="15025"/>
                  </a:cubicBezTo>
                  <a:cubicBezTo>
                    <a:pt x="7513" y="18039"/>
                    <a:pt x="3757" y="19714"/>
                    <a:pt x="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811209" y="3715002"/>
              <a:ext cx="40540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83" y="21600"/>
                  </a:moveTo>
                  <a:cubicBezTo>
                    <a:pt x="59" y="18831"/>
                    <a:pt x="-165" y="16062"/>
                    <a:pt x="171" y="14400"/>
                  </a:cubicBezTo>
                  <a:cubicBezTo>
                    <a:pt x="507" y="12738"/>
                    <a:pt x="1402" y="12185"/>
                    <a:pt x="3920" y="10523"/>
                  </a:cubicBezTo>
                  <a:cubicBezTo>
                    <a:pt x="6438" y="8862"/>
                    <a:pt x="10579" y="6092"/>
                    <a:pt x="13769" y="4154"/>
                  </a:cubicBezTo>
                  <a:cubicBezTo>
                    <a:pt x="16958" y="2215"/>
                    <a:pt x="19197" y="1108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356313" y="3615789"/>
              <a:ext cx="144726" cy="48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9" fill="norm" stroke="1" extrusionOk="0">
                  <a:moveTo>
                    <a:pt x="18783" y="3006"/>
                  </a:moveTo>
                  <a:cubicBezTo>
                    <a:pt x="19722" y="2629"/>
                    <a:pt x="20661" y="2251"/>
                    <a:pt x="21130" y="1780"/>
                  </a:cubicBezTo>
                  <a:cubicBezTo>
                    <a:pt x="21600" y="1308"/>
                    <a:pt x="21600" y="742"/>
                    <a:pt x="20035" y="365"/>
                  </a:cubicBezTo>
                  <a:cubicBezTo>
                    <a:pt x="18470" y="-12"/>
                    <a:pt x="15339" y="-201"/>
                    <a:pt x="12209" y="318"/>
                  </a:cubicBezTo>
                  <a:cubicBezTo>
                    <a:pt x="9078" y="837"/>
                    <a:pt x="5948" y="2063"/>
                    <a:pt x="3913" y="4327"/>
                  </a:cubicBezTo>
                  <a:cubicBezTo>
                    <a:pt x="1878" y="6590"/>
                    <a:pt x="939" y="9892"/>
                    <a:pt x="939" y="12721"/>
                  </a:cubicBezTo>
                  <a:cubicBezTo>
                    <a:pt x="939" y="15551"/>
                    <a:pt x="1878" y="17909"/>
                    <a:pt x="1878" y="19277"/>
                  </a:cubicBezTo>
                  <a:cubicBezTo>
                    <a:pt x="1878" y="20644"/>
                    <a:pt x="939" y="21022"/>
                    <a:pt x="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278702" y="3842002"/>
              <a:ext cx="21096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43" y="21600"/>
                  </a:moveTo>
                  <a:cubicBezTo>
                    <a:pt x="-71" y="19964"/>
                    <a:pt x="-285" y="18327"/>
                    <a:pt x="1426" y="15382"/>
                  </a:cubicBezTo>
                  <a:cubicBezTo>
                    <a:pt x="3137" y="12436"/>
                    <a:pt x="6772" y="8182"/>
                    <a:pt x="10408" y="5400"/>
                  </a:cubicBezTo>
                  <a:cubicBezTo>
                    <a:pt x="14044" y="2618"/>
                    <a:pt x="17679" y="1309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505269" y="3659324"/>
              <a:ext cx="174895" cy="41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69" fill="norm" stroke="1" extrusionOk="0">
                  <a:moveTo>
                    <a:pt x="21247" y="2226"/>
                  </a:moveTo>
                  <a:cubicBezTo>
                    <a:pt x="20733" y="1568"/>
                    <a:pt x="20218" y="910"/>
                    <a:pt x="19318" y="472"/>
                  </a:cubicBezTo>
                  <a:cubicBezTo>
                    <a:pt x="18418" y="33"/>
                    <a:pt x="17133" y="-186"/>
                    <a:pt x="14818" y="198"/>
                  </a:cubicBezTo>
                  <a:cubicBezTo>
                    <a:pt x="12504" y="582"/>
                    <a:pt x="9161" y="1568"/>
                    <a:pt x="6461" y="3597"/>
                  </a:cubicBezTo>
                  <a:cubicBezTo>
                    <a:pt x="3761" y="5625"/>
                    <a:pt x="1704" y="8695"/>
                    <a:pt x="676" y="11546"/>
                  </a:cubicBezTo>
                  <a:cubicBezTo>
                    <a:pt x="-353" y="14397"/>
                    <a:pt x="-353" y="17028"/>
                    <a:pt x="1704" y="18783"/>
                  </a:cubicBezTo>
                  <a:cubicBezTo>
                    <a:pt x="3761" y="20537"/>
                    <a:pt x="7876" y="21414"/>
                    <a:pt x="11090" y="21250"/>
                  </a:cubicBezTo>
                  <a:cubicBezTo>
                    <a:pt x="14304" y="21085"/>
                    <a:pt x="16618" y="19879"/>
                    <a:pt x="18933" y="1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5691641" y="3762542"/>
              <a:ext cx="140923" cy="27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4" fill="norm" stroke="1" extrusionOk="0">
                  <a:moveTo>
                    <a:pt x="1154" y="1738"/>
                  </a:moveTo>
                  <a:cubicBezTo>
                    <a:pt x="509" y="913"/>
                    <a:pt x="-136" y="89"/>
                    <a:pt x="25" y="6"/>
                  </a:cubicBezTo>
                  <a:cubicBezTo>
                    <a:pt x="186" y="-76"/>
                    <a:pt x="1154" y="584"/>
                    <a:pt x="4055" y="3222"/>
                  </a:cubicBezTo>
                  <a:cubicBezTo>
                    <a:pt x="6957" y="5860"/>
                    <a:pt x="11792" y="10477"/>
                    <a:pt x="15016" y="13857"/>
                  </a:cubicBezTo>
                  <a:cubicBezTo>
                    <a:pt x="18240" y="17237"/>
                    <a:pt x="19852" y="19380"/>
                    <a:pt x="21464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5675565" y="3734052"/>
              <a:ext cx="17604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1387" y="0"/>
                  </a:moveTo>
                  <a:cubicBezTo>
                    <a:pt x="20101" y="0"/>
                    <a:pt x="18816" y="0"/>
                    <a:pt x="16887" y="982"/>
                  </a:cubicBezTo>
                  <a:cubicBezTo>
                    <a:pt x="14958" y="1964"/>
                    <a:pt x="12387" y="3927"/>
                    <a:pt x="9430" y="6742"/>
                  </a:cubicBezTo>
                  <a:cubicBezTo>
                    <a:pt x="6473" y="9556"/>
                    <a:pt x="3130" y="13222"/>
                    <a:pt x="1458" y="15644"/>
                  </a:cubicBezTo>
                  <a:cubicBezTo>
                    <a:pt x="-213" y="18065"/>
                    <a:pt x="-213" y="19244"/>
                    <a:pt x="301" y="20029"/>
                  </a:cubicBezTo>
                  <a:cubicBezTo>
                    <a:pt x="816" y="20815"/>
                    <a:pt x="1844" y="21207"/>
                    <a:pt x="2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915113" y="395630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922786" y="3772152"/>
              <a:ext cx="71959" cy="1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30" fill="norm" stroke="1" extrusionOk="0">
                  <a:moveTo>
                    <a:pt x="8871" y="12960"/>
                  </a:moveTo>
                  <a:cubicBezTo>
                    <a:pt x="5785" y="12096"/>
                    <a:pt x="2700" y="11232"/>
                    <a:pt x="1157" y="12096"/>
                  </a:cubicBezTo>
                  <a:cubicBezTo>
                    <a:pt x="-386" y="12960"/>
                    <a:pt x="-386" y="15552"/>
                    <a:pt x="1157" y="17496"/>
                  </a:cubicBezTo>
                  <a:cubicBezTo>
                    <a:pt x="2700" y="19440"/>
                    <a:pt x="5785" y="20736"/>
                    <a:pt x="9180" y="21168"/>
                  </a:cubicBezTo>
                  <a:cubicBezTo>
                    <a:pt x="12574" y="21600"/>
                    <a:pt x="16277" y="21168"/>
                    <a:pt x="18437" y="19872"/>
                  </a:cubicBezTo>
                  <a:cubicBezTo>
                    <a:pt x="20597" y="18576"/>
                    <a:pt x="21214" y="16416"/>
                    <a:pt x="20905" y="12960"/>
                  </a:cubicBezTo>
                  <a:cubicBezTo>
                    <a:pt x="20597" y="9504"/>
                    <a:pt x="19363" y="4752"/>
                    <a:pt x="181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061957" y="3588002"/>
              <a:ext cx="50007" cy="73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84" fill="norm" stroke="1" extrusionOk="0">
                  <a:moveTo>
                    <a:pt x="21262" y="0"/>
                  </a:moveTo>
                  <a:cubicBezTo>
                    <a:pt x="20362" y="1723"/>
                    <a:pt x="19462" y="3446"/>
                    <a:pt x="17212" y="5415"/>
                  </a:cubicBezTo>
                  <a:cubicBezTo>
                    <a:pt x="14962" y="7385"/>
                    <a:pt x="11362" y="9600"/>
                    <a:pt x="8212" y="11846"/>
                  </a:cubicBezTo>
                  <a:cubicBezTo>
                    <a:pt x="5062" y="14092"/>
                    <a:pt x="2362" y="16369"/>
                    <a:pt x="1012" y="18062"/>
                  </a:cubicBezTo>
                  <a:cubicBezTo>
                    <a:pt x="-338" y="19754"/>
                    <a:pt x="-338" y="20862"/>
                    <a:pt x="1012" y="21231"/>
                  </a:cubicBezTo>
                  <a:cubicBezTo>
                    <a:pt x="2362" y="21600"/>
                    <a:pt x="5062" y="21231"/>
                    <a:pt x="7762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197419" y="3754111"/>
              <a:ext cx="168545" cy="30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08" fill="norm" stroke="1" extrusionOk="0">
                  <a:moveTo>
                    <a:pt x="12589" y="3897"/>
                  </a:moveTo>
                  <a:cubicBezTo>
                    <a:pt x="12049" y="3016"/>
                    <a:pt x="11509" y="2134"/>
                    <a:pt x="10564" y="1767"/>
                  </a:cubicBezTo>
                  <a:cubicBezTo>
                    <a:pt x="9619" y="1399"/>
                    <a:pt x="8269" y="1546"/>
                    <a:pt x="6649" y="2575"/>
                  </a:cubicBezTo>
                  <a:cubicBezTo>
                    <a:pt x="5029" y="3603"/>
                    <a:pt x="3139" y="5514"/>
                    <a:pt x="1924" y="8159"/>
                  </a:cubicBezTo>
                  <a:cubicBezTo>
                    <a:pt x="709" y="10803"/>
                    <a:pt x="169" y="14183"/>
                    <a:pt x="34" y="16240"/>
                  </a:cubicBezTo>
                  <a:cubicBezTo>
                    <a:pt x="-101" y="18297"/>
                    <a:pt x="169" y="19032"/>
                    <a:pt x="709" y="19693"/>
                  </a:cubicBezTo>
                  <a:cubicBezTo>
                    <a:pt x="1249" y="20354"/>
                    <a:pt x="2059" y="20942"/>
                    <a:pt x="3139" y="21236"/>
                  </a:cubicBezTo>
                  <a:cubicBezTo>
                    <a:pt x="4219" y="21530"/>
                    <a:pt x="5569" y="21530"/>
                    <a:pt x="7729" y="20575"/>
                  </a:cubicBezTo>
                  <a:cubicBezTo>
                    <a:pt x="9889" y="19620"/>
                    <a:pt x="12859" y="17710"/>
                    <a:pt x="14884" y="14844"/>
                  </a:cubicBezTo>
                  <a:cubicBezTo>
                    <a:pt x="16909" y="11979"/>
                    <a:pt x="17989" y="8159"/>
                    <a:pt x="18259" y="5734"/>
                  </a:cubicBezTo>
                  <a:cubicBezTo>
                    <a:pt x="18529" y="3310"/>
                    <a:pt x="17989" y="2281"/>
                    <a:pt x="16639" y="1546"/>
                  </a:cubicBezTo>
                  <a:cubicBezTo>
                    <a:pt x="15289" y="812"/>
                    <a:pt x="13129" y="371"/>
                    <a:pt x="11104" y="150"/>
                  </a:cubicBezTo>
                  <a:cubicBezTo>
                    <a:pt x="9079" y="-70"/>
                    <a:pt x="7189" y="-70"/>
                    <a:pt x="5704" y="297"/>
                  </a:cubicBezTo>
                  <a:cubicBezTo>
                    <a:pt x="4219" y="665"/>
                    <a:pt x="3139" y="1399"/>
                    <a:pt x="3409" y="3016"/>
                  </a:cubicBezTo>
                  <a:cubicBezTo>
                    <a:pt x="3679" y="4632"/>
                    <a:pt x="5299" y="7130"/>
                    <a:pt x="8539" y="8452"/>
                  </a:cubicBezTo>
                  <a:cubicBezTo>
                    <a:pt x="11779" y="9775"/>
                    <a:pt x="16639" y="9922"/>
                    <a:pt x="21499" y="1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372313" y="3600702"/>
              <a:ext cx="113305" cy="5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4" fill="norm" stroke="1" extrusionOk="0">
                  <a:moveTo>
                    <a:pt x="6000" y="0"/>
                  </a:moveTo>
                  <a:cubicBezTo>
                    <a:pt x="9200" y="1708"/>
                    <a:pt x="12400" y="3415"/>
                    <a:pt x="15400" y="5549"/>
                  </a:cubicBezTo>
                  <a:cubicBezTo>
                    <a:pt x="18400" y="7684"/>
                    <a:pt x="21200" y="10245"/>
                    <a:pt x="21400" y="12678"/>
                  </a:cubicBezTo>
                  <a:cubicBezTo>
                    <a:pt x="21600" y="15111"/>
                    <a:pt x="19200" y="17417"/>
                    <a:pt x="16200" y="18911"/>
                  </a:cubicBezTo>
                  <a:cubicBezTo>
                    <a:pt x="13200" y="20405"/>
                    <a:pt x="9600" y="21088"/>
                    <a:pt x="6800" y="21344"/>
                  </a:cubicBezTo>
                  <a:cubicBezTo>
                    <a:pt x="4000" y="21600"/>
                    <a:pt x="2000" y="21429"/>
                    <a:pt x="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537155" y="3514122"/>
              <a:ext cx="387359" cy="70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53" fill="norm" stroke="1" extrusionOk="0">
                  <a:moveTo>
                    <a:pt x="10213" y="2045"/>
                  </a:moveTo>
                  <a:cubicBezTo>
                    <a:pt x="10213" y="1725"/>
                    <a:pt x="10213" y="1404"/>
                    <a:pt x="10213" y="1052"/>
                  </a:cubicBezTo>
                  <a:cubicBezTo>
                    <a:pt x="10213" y="699"/>
                    <a:pt x="10213" y="315"/>
                    <a:pt x="9744" y="122"/>
                  </a:cubicBezTo>
                  <a:cubicBezTo>
                    <a:pt x="9274" y="-70"/>
                    <a:pt x="8335" y="-70"/>
                    <a:pt x="7455" y="379"/>
                  </a:cubicBezTo>
                  <a:cubicBezTo>
                    <a:pt x="6574" y="827"/>
                    <a:pt x="5753" y="1725"/>
                    <a:pt x="5283" y="3263"/>
                  </a:cubicBezTo>
                  <a:cubicBezTo>
                    <a:pt x="4813" y="4801"/>
                    <a:pt x="4696" y="6980"/>
                    <a:pt x="4461" y="8455"/>
                  </a:cubicBezTo>
                  <a:cubicBezTo>
                    <a:pt x="4226" y="9929"/>
                    <a:pt x="3874" y="10698"/>
                    <a:pt x="3463" y="11179"/>
                  </a:cubicBezTo>
                  <a:cubicBezTo>
                    <a:pt x="3053" y="11659"/>
                    <a:pt x="2583" y="11852"/>
                    <a:pt x="2055" y="11948"/>
                  </a:cubicBezTo>
                  <a:cubicBezTo>
                    <a:pt x="1526" y="12044"/>
                    <a:pt x="940" y="12044"/>
                    <a:pt x="529" y="11852"/>
                  </a:cubicBezTo>
                  <a:cubicBezTo>
                    <a:pt x="118" y="11659"/>
                    <a:pt x="-117" y="11275"/>
                    <a:pt x="59" y="11018"/>
                  </a:cubicBezTo>
                  <a:cubicBezTo>
                    <a:pt x="235" y="10762"/>
                    <a:pt x="822" y="10634"/>
                    <a:pt x="1820" y="10602"/>
                  </a:cubicBezTo>
                  <a:cubicBezTo>
                    <a:pt x="2818" y="10570"/>
                    <a:pt x="4226" y="10634"/>
                    <a:pt x="5576" y="10954"/>
                  </a:cubicBezTo>
                  <a:cubicBezTo>
                    <a:pt x="6926" y="11275"/>
                    <a:pt x="8218" y="11852"/>
                    <a:pt x="8922" y="12332"/>
                  </a:cubicBezTo>
                  <a:cubicBezTo>
                    <a:pt x="9626" y="12813"/>
                    <a:pt x="9744" y="13198"/>
                    <a:pt x="8863" y="14127"/>
                  </a:cubicBezTo>
                  <a:cubicBezTo>
                    <a:pt x="7983" y="15056"/>
                    <a:pt x="6105" y="16531"/>
                    <a:pt x="4990" y="17652"/>
                  </a:cubicBezTo>
                  <a:cubicBezTo>
                    <a:pt x="3874" y="18774"/>
                    <a:pt x="3522" y="19543"/>
                    <a:pt x="3522" y="20088"/>
                  </a:cubicBezTo>
                  <a:cubicBezTo>
                    <a:pt x="3522" y="20633"/>
                    <a:pt x="3874" y="20953"/>
                    <a:pt x="5224" y="21177"/>
                  </a:cubicBezTo>
                  <a:cubicBezTo>
                    <a:pt x="6574" y="21402"/>
                    <a:pt x="8922" y="21530"/>
                    <a:pt x="11798" y="21402"/>
                  </a:cubicBezTo>
                  <a:cubicBezTo>
                    <a:pt x="14674" y="21274"/>
                    <a:pt x="18079" y="20889"/>
                    <a:pt x="21483" y="20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604832" y="3477465"/>
              <a:ext cx="145397" cy="8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74" fill="norm" stroke="1" extrusionOk="0">
                  <a:moveTo>
                    <a:pt x="4983" y="560"/>
                  </a:moveTo>
                  <a:cubicBezTo>
                    <a:pt x="5908" y="341"/>
                    <a:pt x="6834" y="121"/>
                    <a:pt x="8068" y="39"/>
                  </a:cubicBezTo>
                  <a:cubicBezTo>
                    <a:pt x="9303" y="-43"/>
                    <a:pt x="10846" y="12"/>
                    <a:pt x="12697" y="121"/>
                  </a:cubicBezTo>
                  <a:cubicBezTo>
                    <a:pt x="14548" y="231"/>
                    <a:pt x="16708" y="396"/>
                    <a:pt x="18406" y="560"/>
                  </a:cubicBezTo>
                  <a:cubicBezTo>
                    <a:pt x="20103" y="725"/>
                    <a:pt x="21337" y="889"/>
                    <a:pt x="21183" y="1053"/>
                  </a:cubicBezTo>
                  <a:cubicBezTo>
                    <a:pt x="21028" y="1218"/>
                    <a:pt x="19486" y="1382"/>
                    <a:pt x="16091" y="1711"/>
                  </a:cubicBezTo>
                  <a:cubicBezTo>
                    <a:pt x="12697" y="2040"/>
                    <a:pt x="7451" y="2534"/>
                    <a:pt x="4211" y="3054"/>
                  </a:cubicBezTo>
                  <a:cubicBezTo>
                    <a:pt x="971" y="3575"/>
                    <a:pt x="-263" y="4123"/>
                    <a:pt x="46" y="5110"/>
                  </a:cubicBezTo>
                  <a:cubicBezTo>
                    <a:pt x="354" y="6097"/>
                    <a:pt x="2206" y="7522"/>
                    <a:pt x="3594" y="8783"/>
                  </a:cubicBezTo>
                  <a:cubicBezTo>
                    <a:pt x="4983" y="10044"/>
                    <a:pt x="5908" y="11141"/>
                    <a:pt x="6063" y="11826"/>
                  </a:cubicBezTo>
                  <a:cubicBezTo>
                    <a:pt x="6217" y="12511"/>
                    <a:pt x="5600" y="12785"/>
                    <a:pt x="4520" y="13032"/>
                  </a:cubicBezTo>
                  <a:cubicBezTo>
                    <a:pt x="3440" y="13279"/>
                    <a:pt x="1897" y="13498"/>
                    <a:pt x="1588" y="13717"/>
                  </a:cubicBezTo>
                  <a:cubicBezTo>
                    <a:pt x="1280" y="13937"/>
                    <a:pt x="2206" y="14156"/>
                    <a:pt x="4674" y="14649"/>
                  </a:cubicBezTo>
                  <a:cubicBezTo>
                    <a:pt x="7143" y="15143"/>
                    <a:pt x="11154" y="15910"/>
                    <a:pt x="13468" y="16760"/>
                  </a:cubicBezTo>
                  <a:cubicBezTo>
                    <a:pt x="15783" y="17610"/>
                    <a:pt x="16400" y="18542"/>
                    <a:pt x="15166" y="19337"/>
                  </a:cubicBezTo>
                  <a:cubicBezTo>
                    <a:pt x="13931" y="20132"/>
                    <a:pt x="10846" y="20789"/>
                    <a:pt x="8377" y="21146"/>
                  </a:cubicBezTo>
                  <a:cubicBezTo>
                    <a:pt x="5908" y="21502"/>
                    <a:pt x="4057" y="21557"/>
                    <a:pt x="2977" y="21365"/>
                  </a:cubicBezTo>
                  <a:cubicBezTo>
                    <a:pt x="1897" y="21173"/>
                    <a:pt x="1588" y="20735"/>
                    <a:pt x="2051" y="20351"/>
                  </a:cubicBezTo>
                  <a:cubicBezTo>
                    <a:pt x="2514" y="19967"/>
                    <a:pt x="3748" y="19638"/>
                    <a:pt x="4983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039063" y="394995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7585163" y="3517447"/>
              <a:ext cx="157756" cy="59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72" fill="norm" stroke="1" extrusionOk="0">
                  <a:moveTo>
                    <a:pt x="20463" y="3946"/>
                  </a:moveTo>
                  <a:cubicBezTo>
                    <a:pt x="21032" y="3177"/>
                    <a:pt x="21600" y="2409"/>
                    <a:pt x="20747" y="1717"/>
                  </a:cubicBezTo>
                  <a:cubicBezTo>
                    <a:pt x="19895" y="1025"/>
                    <a:pt x="17621" y="410"/>
                    <a:pt x="15774" y="141"/>
                  </a:cubicBezTo>
                  <a:cubicBezTo>
                    <a:pt x="13926" y="-128"/>
                    <a:pt x="12505" y="-51"/>
                    <a:pt x="10800" y="718"/>
                  </a:cubicBezTo>
                  <a:cubicBezTo>
                    <a:pt x="9095" y="1486"/>
                    <a:pt x="7105" y="2947"/>
                    <a:pt x="5542" y="5137"/>
                  </a:cubicBezTo>
                  <a:cubicBezTo>
                    <a:pt x="3979" y="7328"/>
                    <a:pt x="2842" y="10249"/>
                    <a:pt x="2274" y="12901"/>
                  </a:cubicBezTo>
                  <a:cubicBezTo>
                    <a:pt x="1705" y="15553"/>
                    <a:pt x="1705" y="17936"/>
                    <a:pt x="1421" y="19320"/>
                  </a:cubicBezTo>
                  <a:cubicBezTo>
                    <a:pt x="1137" y="20703"/>
                    <a:pt x="568" y="21088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483563" y="3854702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5" y="16364"/>
                    <a:pt x="3150" y="11127"/>
                    <a:pt x="6750" y="7527"/>
                  </a:cubicBezTo>
                  <a:cubicBezTo>
                    <a:pt x="10350" y="3927"/>
                    <a:pt x="1597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868309" y="3577419"/>
              <a:ext cx="224855" cy="47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19" fill="norm" stroke="1" extrusionOk="0">
                  <a:moveTo>
                    <a:pt x="21246" y="765"/>
                  </a:moveTo>
                  <a:cubicBezTo>
                    <a:pt x="20646" y="382"/>
                    <a:pt x="20046" y="0"/>
                    <a:pt x="19046" y="0"/>
                  </a:cubicBezTo>
                  <a:cubicBezTo>
                    <a:pt x="18046" y="0"/>
                    <a:pt x="16646" y="382"/>
                    <a:pt x="14146" y="1673"/>
                  </a:cubicBezTo>
                  <a:cubicBezTo>
                    <a:pt x="11646" y="2963"/>
                    <a:pt x="8046" y="5161"/>
                    <a:pt x="5346" y="7742"/>
                  </a:cubicBezTo>
                  <a:cubicBezTo>
                    <a:pt x="2646" y="10322"/>
                    <a:pt x="846" y="13285"/>
                    <a:pt x="246" y="15531"/>
                  </a:cubicBezTo>
                  <a:cubicBezTo>
                    <a:pt x="-354" y="17777"/>
                    <a:pt x="246" y="19306"/>
                    <a:pt x="946" y="20262"/>
                  </a:cubicBezTo>
                  <a:cubicBezTo>
                    <a:pt x="1646" y="21218"/>
                    <a:pt x="2446" y="21600"/>
                    <a:pt x="4246" y="21504"/>
                  </a:cubicBezTo>
                  <a:cubicBezTo>
                    <a:pt x="6046" y="21409"/>
                    <a:pt x="8846" y="20835"/>
                    <a:pt x="11646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060062" y="3672477"/>
              <a:ext cx="274402" cy="36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86" fill="norm" stroke="1" extrusionOk="0">
                  <a:moveTo>
                    <a:pt x="13956" y="7752"/>
                  </a:moveTo>
                  <a:cubicBezTo>
                    <a:pt x="14286" y="6254"/>
                    <a:pt x="14616" y="4755"/>
                    <a:pt x="14781" y="3694"/>
                  </a:cubicBezTo>
                  <a:cubicBezTo>
                    <a:pt x="14945" y="2633"/>
                    <a:pt x="14945" y="2009"/>
                    <a:pt x="14533" y="1759"/>
                  </a:cubicBezTo>
                  <a:cubicBezTo>
                    <a:pt x="14121" y="1509"/>
                    <a:pt x="13297" y="1634"/>
                    <a:pt x="11648" y="2695"/>
                  </a:cubicBezTo>
                  <a:cubicBezTo>
                    <a:pt x="9999" y="3757"/>
                    <a:pt x="7526" y="5754"/>
                    <a:pt x="5382" y="8501"/>
                  </a:cubicBezTo>
                  <a:cubicBezTo>
                    <a:pt x="3239" y="11248"/>
                    <a:pt x="1425" y="14744"/>
                    <a:pt x="600" y="16866"/>
                  </a:cubicBezTo>
                  <a:cubicBezTo>
                    <a:pt x="-224" y="18989"/>
                    <a:pt x="-59" y="19738"/>
                    <a:pt x="271" y="20362"/>
                  </a:cubicBezTo>
                  <a:cubicBezTo>
                    <a:pt x="600" y="20987"/>
                    <a:pt x="1095" y="21486"/>
                    <a:pt x="2909" y="21486"/>
                  </a:cubicBezTo>
                  <a:cubicBezTo>
                    <a:pt x="4723" y="21486"/>
                    <a:pt x="7855" y="20987"/>
                    <a:pt x="10741" y="19239"/>
                  </a:cubicBezTo>
                  <a:cubicBezTo>
                    <a:pt x="13626" y="17491"/>
                    <a:pt x="16265" y="14494"/>
                    <a:pt x="17501" y="11622"/>
                  </a:cubicBezTo>
                  <a:cubicBezTo>
                    <a:pt x="18738" y="8751"/>
                    <a:pt x="18573" y="6004"/>
                    <a:pt x="17666" y="4069"/>
                  </a:cubicBezTo>
                  <a:cubicBezTo>
                    <a:pt x="16759" y="2133"/>
                    <a:pt x="15110" y="1010"/>
                    <a:pt x="13297" y="448"/>
                  </a:cubicBezTo>
                  <a:cubicBezTo>
                    <a:pt x="11483" y="-114"/>
                    <a:pt x="9504" y="-114"/>
                    <a:pt x="8185" y="261"/>
                  </a:cubicBezTo>
                  <a:cubicBezTo>
                    <a:pt x="6866" y="635"/>
                    <a:pt x="6207" y="1384"/>
                    <a:pt x="7196" y="3070"/>
                  </a:cubicBezTo>
                  <a:cubicBezTo>
                    <a:pt x="8185" y="4755"/>
                    <a:pt x="10823" y="7377"/>
                    <a:pt x="13461" y="8688"/>
                  </a:cubicBezTo>
                  <a:cubicBezTo>
                    <a:pt x="16100" y="9999"/>
                    <a:pt x="18738" y="9999"/>
                    <a:pt x="21376" y="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277313" y="3556252"/>
              <a:ext cx="196593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2825" y="0"/>
                  </a:moveTo>
                  <a:cubicBezTo>
                    <a:pt x="15300" y="2304"/>
                    <a:pt x="17775" y="4608"/>
                    <a:pt x="19350" y="7020"/>
                  </a:cubicBezTo>
                  <a:cubicBezTo>
                    <a:pt x="20925" y="9432"/>
                    <a:pt x="21600" y="11952"/>
                    <a:pt x="19912" y="14148"/>
                  </a:cubicBezTo>
                  <a:cubicBezTo>
                    <a:pt x="18225" y="16344"/>
                    <a:pt x="14175" y="18216"/>
                    <a:pt x="10462" y="19404"/>
                  </a:cubicBezTo>
                  <a:cubicBezTo>
                    <a:pt x="6750" y="20592"/>
                    <a:pt x="3375" y="21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730299" y="5271699"/>
              <a:ext cx="398082" cy="23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13" fill="norm" stroke="1" extrusionOk="0">
                  <a:moveTo>
                    <a:pt x="7310" y="14508"/>
                  </a:moveTo>
                  <a:cubicBezTo>
                    <a:pt x="7310" y="10421"/>
                    <a:pt x="7310" y="6335"/>
                    <a:pt x="7140" y="3902"/>
                  </a:cubicBezTo>
                  <a:cubicBezTo>
                    <a:pt x="6971" y="1470"/>
                    <a:pt x="6631" y="691"/>
                    <a:pt x="5727" y="886"/>
                  </a:cubicBezTo>
                  <a:cubicBezTo>
                    <a:pt x="4822" y="1081"/>
                    <a:pt x="3352" y="2248"/>
                    <a:pt x="2221" y="4681"/>
                  </a:cubicBezTo>
                  <a:cubicBezTo>
                    <a:pt x="1090" y="7113"/>
                    <a:pt x="298" y="10810"/>
                    <a:pt x="72" y="13729"/>
                  </a:cubicBezTo>
                  <a:cubicBezTo>
                    <a:pt x="-154" y="16648"/>
                    <a:pt x="185" y="18789"/>
                    <a:pt x="638" y="19956"/>
                  </a:cubicBezTo>
                  <a:cubicBezTo>
                    <a:pt x="1090" y="21124"/>
                    <a:pt x="1655" y="21318"/>
                    <a:pt x="2843" y="19372"/>
                  </a:cubicBezTo>
                  <a:cubicBezTo>
                    <a:pt x="4030" y="17427"/>
                    <a:pt x="5840" y="13340"/>
                    <a:pt x="6914" y="10908"/>
                  </a:cubicBezTo>
                  <a:cubicBezTo>
                    <a:pt x="7988" y="8475"/>
                    <a:pt x="8328" y="7697"/>
                    <a:pt x="8441" y="7794"/>
                  </a:cubicBezTo>
                  <a:cubicBezTo>
                    <a:pt x="8554" y="7891"/>
                    <a:pt x="8441" y="8864"/>
                    <a:pt x="8497" y="10324"/>
                  </a:cubicBezTo>
                  <a:cubicBezTo>
                    <a:pt x="8554" y="11783"/>
                    <a:pt x="8780" y="13729"/>
                    <a:pt x="9515" y="14897"/>
                  </a:cubicBezTo>
                  <a:cubicBezTo>
                    <a:pt x="10250" y="16064"/>
                    <a:pt x="11494" y="16454"/>
                    <a:pt x="12851" y="15383"/>
                  </a:cubicBezTo>
                  <a:cubicBezTo>
                    <a:pt x="14208" y="14313"/>
                    <a:pt x="15678" y="11783"/>
                    <a:pt x="16527" y="9156"/>
                  </a:cubicBezTo>
                  <a:cubicBezTo>
                    <a:pt x="17375" y="6529"/>
                    <a:pt x="17601" y="3805"/>
                    <a:pt x="17488" y="2151"/>
                  </a:cubicBezTo>
                  <a:cubicBezTo>
                    <a:pt x="17375" y="497"/>
                    <a:pt x="16922" y="-87"/>
                    <a:pt x="16470" y="10"/>
                  </a:cubicBezTo>
                  <a:cubicBezTo>
                    <a:pt x="16018" y="108"/>
                    <a:pt x="15565" y="886"/>
                    <a:pt x="15283" y="1859"/>
                  </a:cubicBezTo>
                  <a:cubicBezTo>
                    <a:pt x="15000" y="2832"/>
                    <a:pt x="14887" y="3999"/>
                    <a:pt x="15339" y="5459"/>
                  </a:cubicBezTo>
                  <a:cubicBezTo>
                    <a:pt x="15792" y="6918"/>
                    <a:pt x="16809" y="8670"/>
                    <a:pt x="17884" y="10227"/>
                  </a:cubicBezTo>
                  <a:cubicBezTo>
                    <a:pt x="18958" y="11783"/>
                    <a:pt x="20089" y="13145"/>
                    <a:pt x="20711" y="14508"/>
                  </a:cubicBezTo>
                  <a:cubicBezTo>
                    <a:pt x="21333" y="15870"/>
                    <a:pt x="21446" y="17232"/>
                    <a:pt x="20994" y="18399"/>
                  </a:cubicBezTo>
                  <a:cubicBezTo>
                    <a:pt x="20541" y="19567"/>
                    <a:pt x="19523" y="20540"/>
                    <a:pt x="18506" y="21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614951" y="5169458"/>
              <a:ext cx="249113" cy="31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95" fill="norm" stroke="1" extrusionOk="0">
                  <a:moveTo>
                    <a:pt x="2848" y="5095"/>
                  </a:moveTo>
                  <a:cubicBezTo>
                    <a:pt x="3029" y="7795"/>
                    <a:pt x="3211" y="10495"/>
                    <a:pt x="3029" y="12698"/>
                  </a:cubicBezTo>
                  <a:cubicBezTo>
                    <a:pt x="2848" y="14900"/>
                    <a:pt x="2303" y="16606"/>
                    <a:pt x="1759" y="17884"/>
                  </a:cubicBezTo>
                  <a:cubicBezTo>
                    <a:pt x="1214" y="19163"/>
                    <a:pt x="670" y="20016"/>
                    <a:pt x="307" y="19945"/>
                  </a:cubicBezTo>
                  <a:cubicBezTo>
                    <a:pt x="-56" y="19874"/>
                    <a:pt x="-238" y="18879"/>
                    <a:pt x="579" y="16321"/>
                  </a:cubicBezTo>
                  <a:cubicBezTo>
                    <a:pt x="1396" y="13763"/>
                    <a:pt x="3211" y="9642"/>
                    <a:pt x="5117" y="6587"/>
                  </a:cubicBezTo>
                  <a:cubicBezTo>
                    <a:pt x="7023" y="3532"/>
                    <a:pt x="9019" y="1542"/>
                    <a:pt x="11016" y="619"/>
                  </a:cubicBezTo>
                  <a:cubicBezTo>
                    <a:pt x="13012" y="-305"/>
                    <a:pt x="15009" y="-163"/>
                    <a:pt x="16552" y="832"/>
                  </a:cubicBezTo>
                  <a:cubicBezTo>
                    <a:pt x="18095" y="1827"/>
                    <a:pt x="19184" y="3674"/>
                    <a:pt x="19728" y="6871"/>
                  </a:cubicBezTo>
                  <a:cubicBezTo>
                    <a:pt x="20273" y="10069"/>
                    <a:pt x="20273" y="14616"/>
                    <a:pt x="20454" y="17245"/>
                  </a:cubicBezTo>
                  <a:cubicBezTo>
                    <a:pt x="20636" y="19874"/>
                    <a:pt x="20999" y="20584"/>
                    <a:pt x="21362" y="21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232363" y="5035802"/>
              <a:ext cx="444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549"/>
                    <a:pt x="19543" y="7099"/>
                    <a:pt x="16971" y="10445"/>
                  </a:cubicBezTo>
                  <a:cubicBezTo>
                    <a:pt x="14400" y="13792"/>
                    <a:pt x="10286" y="16935"/>
                    <a:pt x="7200" y="18761"/>
                  </a:cubicBezTo>
                  <a:cubicBezTo>
                    <a:pt x="4114" y="20586"/>
                    <a:pt x="2057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158280" y="5003582"/>
              <a:ext cx="213784" cy="16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1" fill="norm" stroke="1" extrusionOk="0">
                  <a:moveTo>
                    <a:pt x="8768" y="6623"/>
                  </a:moveTo>
                  <a:cubicBezTo>
                    <a:pt x="7699" y="6623"/>
                    <a:pt x="6630" y="6623"/>
                    <a:pt x="5453" y="8127"/>
                  </a:cubicBezTo>
                  <a:cubicBezTo>
                    <a:pt x="4277" y="9630"/>
                    <a:pt x="2994" y="12638"/>
                    <a:pt x="1925" y="15236"/>
                  </a:cubicBezTo>
                  <a:cubicBezTo>
                    <a:pt x="855" y="17833"/>
                    <a:pt x="0" y="20020"/>
                    <a:pt x="0" y="20567"/>
                  </a:cubicBezTo>
                  <a:cubicBezTo>
                    <a:pt x="0" y="21114"/>
                    <a:pt x="855" y="20020"/>
                    <a:pt x="2887" y="16739"/>
                  </a:cubicBezTo>
                  <a:cubicBezTo>
                    <a:pt x="4919" y="13458"/>
                    <a:pt x="8127" y="7990"/>
                    <a:pt x="10158" y="4846"/>
                  </a:cubicBezTo>
                  <a:cubicBezTo>
                    <a:pt x="12190" y="1701"/>
                    <a:pt x="13046" y="881"/>
                    <a:pt x="14008" y="334"/>
                  </a:cubicBezTo>
                  <a:cubicBezTo>
                    <a:pt x="14970" y="-213"/>
                    <a:pt x="16040" y="-486"/>
                    <a:pt x="17323" y="2795"/>
                  </a:cubicBezTo>
                  <a:cubicBezTo>
                    <a:pt x="18606" y="6076"/>
                    <a:pt x="20103" y="12911"/>
                    <a:pt x="21600" y="197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515313" y="4270368"/>
              <a:ext cx="80010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1771" y="14768"/>
                    <a:pt x="3543" y="8415"/>
                    <a:pt x="5571" y="4603"/>
                  </a:cubicBezTo>
                  <a:cubicBezTo>
                    <a:pt x="7600" y="792"/>
                    <a:pt x="9886" y="-479"/>
                    <a:pt x="12114" y="156"/>
                  </a:cubicBezTo>
                  <a:cubicBezTo>
                    <a:pt x="14343" y="792"/>
                    <a:pt x="16514" y="3333"/>
                    <a:pt x="18086" y="7145"/>
                  </a:cubicBezTo>
                  <a:cubicBezTo>
                    <a:pt x="19657" y="10956"/>
                    <a:pt x="20629" y="16039"/>
                    <a:pt x="21600" y="211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7625214" y="4337302"/>
              <a:ext cx="47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205" y="10800"/>
                  </a:moveTo>
                  <a:cubicBezTo>
                    <a:pt x="1250" y="7200"/>
                    <a:pt x="294" y="3600"/>
                    <a:pt x="55" y="1800"/>
                  </a:cubicBezTo>
                  <a:cubicBezTo>
                    <a:pt x="-184" y="0"/>
                    <a:pt x="294" y="0"/>
                    <a:pt x="2635" y="0"/>
                  </a:cubicBezTo>
                  <a:cubicBezTo>
                    <a:pt x="4977" y="0"/>
                    <a:pt x="9182" y="0"/>
                    <a:pt x="12623" y="3600"/>
                  </a:cubicBezTo>
                  <a:cubicBezTo>
                    <a:pt x="16064" y="7200"/>
                    <a:pt x="18740" y="14400"/>
                    <a:pt x="214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956763" y="4184902"/>
              <a:ext cx="190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66"/>
                    <a:pt x="7200" y="4731"/>
                    <a:pt x="4800" y="7971"/>
                  </a:cubicBezTo>
                  <a:cubicBezTo>
                    <a:pt x="2400" y="11211"/>
                    <a:pt x="4800" y="15326"/>
                    <a:pt x="4800" y="17743"/>
                  </a:cubicBezTo>
                  <a:cubicBezTo>
                    <a:pt x="4800" y="20160"/>
                    <a:pt x="24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804363" y="4534152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899613" y="4578602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1964"/>
                    <a:pt x="12185" y="3927"/>
                    <a:pt x="8585" y="7527"/>
                  </a:cubicBezTo>
                  <a:cubicBezTo>
                    <a:pt x="4985" y="11127"/>
                    <a:pt x="2492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746713" y="4451602"/>
              <a:ext cx="1720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0" y="18600"/>
                    <a:pt x="2019" y="15600"/>
                    <a:pt x="3042" y="13200"/>
                  </a:cubicBezTo>
                  <a:cubicBezTo>
                    <a:pt x="4065" y="10800"/>
                    <a:pt x="5101" y="9000"/>
                    <a:pt x="6177" y="7800"/>
                  </a:cubicBezTo>
                  <a:cubicBezTo>
                    <a:pt x="7253" y="6600"/>
                    <a:pt x="8369" y="6000"/>
                    <a:pt x="9418" y="5700"/>
                  </a:cubicBezTo>
                  <a:cubicBezTo>
                    <a:pt x="10468" y="5400"/>
                    <a:pt x="11451" y="5400"/>
                    <a:pt x="12487" y="5100"/>
                  </a:cubicBezTo>
                  <a:cubicBezTo>
                    <a:pt x="13523" y="4800"/>
                    <a:pt x="14613" y="4200"/>
                    <a:pt x="15715" y="3900"/>
                  </a:cubicBezTo>
                  <a:cubicBezTo>
                    <a:pt x="16818" y="3600"/>
                    <a:pt x="17934" y="3600"/>
                    <a:pt x="18917" y="3000"/>
                  </a:cubicBezTo>
                  <a:cubicBezTo>
                    <a:pt x="19900" y="2400"/>
                    <a:pt x="207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4861687" y="4483352"/>
              <a:ext cx="1555077" cy="7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76" fill="norm" stroke="1" extrusionOk="0">
                  <a:moveTo>
                    <a:pt x="1132" y="20366"/>
                  </a:moveTo>
                  <a:cubicBezTo>
                    <a:pt x="664" y="20366"/>
                    <a:pt x="196" y="20366"/>
                    <a:pt x="49" y="20674"/>
                  </a:cubicBezTo>
                  <a:cubicBezTo>
                    <a:pt x="-97" y="20983"/>
                    <a:pt x="79" y="21600"/>
                    <a:pt x="635" y="21291"/>
                  </a:cubicBezTo>
                  <a:cubicBezTo>
                    <a:pt x="1191" y="20983"/>
                    <a:pt x="2127" y="19749"/>
                    <a:pt x="3210" y="18206"/>
                  </a:cubicBezTo>
                  <a:cubicBezTo>
                    <a:pt x="4293" y="16663"/>
                    <a:pt x="5523" y="14811"/>
                    <a:pt x="6664" y="13269"/>
                  </a:cubicBezTo>
                  <a:cubicBezTo>
                    <a:pt x="7805" y="11726"/>
                    <a:pt x="8859" y="10491"/>
                    <a:pt x="9971" y="8949"/>
                  </a:cubicBezTo>
                  <a:cubicBezTo>
                    <a:pt x="11083" y="7406"/>
                    <a:pt x="12254" y="5554"/>
                    <a:pt x="13571" y="4320"/>
                  </a:cubicBezTo>
                  <a:cubicBezTo>
                    <a:pt x="14888" y="3086"/>
                    <a:pt x="16352" y="2469"/>
                    <a:pt x="17698" y="1851"/>
                  </a:cubicBezTo>
                  <a:cubicBezTo>
                    <a:pt x="19044" y="1234"/>
                    <a:pt x="20274" y="617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772363" y="4532271"/>
              <a:ext cx="38110" cy="24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398" fill="norm" stroke="1" extrusionOk="0">
                  <a:moveTo>
                    <a:pt x="0" y="3428"/>
                  </a:moveTo>
                  <a:cubicBezTo>
                    <a:pt x="0" y="2339"/>
                    <a:pt x="0" y="1250"/>
                    <a:pt x="2842" y="615"/>
                  </a:cubicBezTo>
                  <a:cubicBezTo>
                    <a:pt x="5684" y="-20"/>
                    <a:pt x="11368" y="-202"/>
                    <a:pt x="15347" y="252"/>
                  </a:cubicBezTo>
                  <a:cubicBezTo>
                    <a:pt x="19326" y="706"/>
                    <a:pt x="21600" y="1795"/>
                    <a:pt x="19895" y="5425"/>
                  </a:cubicBezTo>
                  <a:cubicBezTo>
                    <a:pt x="18189" y="9055"/>
                    <a:pt x="12505" y="15227"/>
                    <a:pt x="6821" y="21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711950" y="4512529"/>
              <a:ext cx="174714" cy="8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264" fill="norm" stroke="1" extrusionOk="0">
                  <a:moveTo>
                    <a:pt x="8989" y="9224"/>
                  </a:moveTo>
                  <a:cubicBezTo>
                    <a:pt x="6647" y="11624"/>
                    <a:pt x="4305" y="14024"/>
                    <a:pt x="2614" y="16184"/>
                  </a:cubicBezTo>
                  <a:cubicBezTo>
                    <a:pt x="922" y="18344"/>
                    <a:pt x="-119" y="20264"/>
                    <a:pt x="11" y="20264"/>
                  </a:cubicBezTo>
                  <a:cubicBezTo>
                    <a:pt x="141" y="20264"/>
                    <a:pt x="1442" y="18344"/>
                    <a:pt x="2874" y="15224"/>
                  </a:cubicBezTo>
                  <a:cubicBezTo>
                    <a:pt x="4305" y="12104"/>
                    <a:pt x="5867" y="7784"/>
                    <a:pt x="7818" y="4424"/>
                  </a:cubicBezTo>
                  <a:cubicBezTo>
                    <a:pt x="9770" y="1064"/>
                    <a:pt x="12112" y="-1336"/>
                    <a:pt x="14454" y="824"/>
                  </a:cubicBezTo>
                  <a:cubicBezTo>
                    <a:pt x="16797" y="2984"/>
                    <a:pt x="19139" y="9704"/>
                    <a:pt x="21481" y="16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270213" y="4363066"/>
              <a:ext cx="1048880" cy="7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00" fill="norm" stroke="1" extrusionOk="0">
                  <a:moveTo>
                    <a:pt x="0" y="19165"/>
                  </a:moveTo>
                  <a:cubicBezTo>
                    <a:pt x="1568" y="16830"/>
                    <a:pt x="3135" y="14495"/>
                    <a:pt x="4877" y="11868"/>
                  </a:cubicBezTo>
                  <a:cubicBezTo>
                    <a:pt x="6619" y="9241"/>
                    <a:pt x="8535" y="6322"/>
                    <a:pt x="10365" y="4862"/>
                  </a:cubicBezTo>
                  <a:cubicBezTo>
                    <a:pt x="12194" y="3403"/>
                    <a:pt x="13935" y="3403"/>
                    <a:pt x="15721" y="3403"/>
                  </a:cubicBezTo>
                  <a:cubicBezTo>
                    <a:pt x="17506" y="3403"/>
                    <a:pt x="19335" y="3403"/>
                    <a:pt x="20359" y="3111"/>
                  </a:cubicBezTo>
                  <a:cubicBezTo>
                    <a:pt x="21382" y="2819"/>
                    <a:pt x="21600" y="2235"/>
                    <a:pt x="21578" y="1651"/>
                  </a:cubicBezTo>
                  <a:cubicBezTo>
                    <a:pt x="21556" y="1068"/>
                    <a:pt x="21295" y="484"/>
                    <a:pt x="20359" y="192"/>
                  </a:cubicBezTo>
                  <a:cubicBezTo>
                    <a:pt x="19423" y="-100"/>
                    <a:pt x="17811" y="-100"/>
                    <a:pt x="16156" y="484"/>
                  </a:cubicBezTo>
                  <a:cubicBezTo>
                    <a:pt x="14502" y="1068"/>
                    <a:pt x="12803" y="2235"/>
                    <a:pt x="11105" y="3986"/>
                  </a:cubicBezTo>
                  <a:cubicBezTo>
                    <a:pt x="9406" y="5738"/>
                    <a:pt x="7708" y="8073"/>
                    <a:pt x="6206" y="10700"/>
                  </a:cubicBezTo>
                  <a:cubicBezTo>
                    <a:pt x="4703" y="13327"/>
                    <a:pt x="3397" y="16246"/>
                    <a:pt x="2526" y="18289"/>
                  </a:cubicBezTo>
                  <a:cubicBezTo>
                    <a:pt x="1655" y="20332"/>
                    <a:pt x="1219" y="21500"/>
                    <a:pt x="1263" y="21500"/>
                  </a:cubicBezTo>
                  <a:cubicBezTo>
                    <a:pt x="1306" y="21500"/>
                    <a:pt x="1829" y="20332"/>
                    <a:pt x="2918" y="18289"/>
                  </a:cubicBezTo>
                  <a:cubicBezTo>
                    <a:pt x="4006" y="16246"/>
                    <a:pt x="5661" y="13327"/>
                    <a:pt x="7512" y="10992"/>
                  </a:cubicBezTo>
                  <a:cubicBezTo>
                    <a:pt x="9363" y="8657"/>
                    <a:pt x="11410" y="6905"/>
                    <a:pt x="13130" y="6322"/>
                  </a:cubicBezTo>
                  <a:cubicBezTo>
                    <a:pt x="14850" y="5738"/>
                    <a:pt x="16244" y="6322"/>
                    <a:pt x="17637" y="69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127713" y="4614270"/>
              <a:ext cx="35985" cy="38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6439"/>
                  </a:moveTo>
                  <a:cubicBezTo>
                    <a:pt x="2541" y="4571"/>
                    <a:pt x="5082" y="2703"/>
                    <a:pt x="8259" y="1536"/>
                  </a:cubicBezTo>
                  <a:cubicBezTo>
                    <a:pt x="11435" y="368"/>
                    <a:pt x="15247" y="-99"/>
                    <a:pt x="17788" y="18"/>
                  </a:cubicBezTo>
                  <a:cubicBezTo>
                    <a:pt x="20329" y="135"/>
                    <a:pt x="21600" y="835"/>
                    <a:pt x="21600" y="2878"/>
                  </a:cubicBezTo>
                  <a:cubicBezTo>
                    <a:pt x="21600" y="4922"/>
                    <a:pt x="20329" y="8307"/>
                    <a:pt x="19059" y="11635"/>
                  </a:cubicBezTo>
                  <a:cubicBezTo>
                    <a:pt x="17788" y="14963"/>
                    <a:pt x="16518" y="18232"/>
                    <a:pt x="15247" y="215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184863" y="4864352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229313" y="478815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299113" y="4699252"/>
              <a:ext cx="25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1842"/>
                    <a:pt x="3363" y="3684"/>
                    <a:pt x="870" y="7284"/>
                  </a:cubicBezTo>
                  <a:cubicBezTo>
                    <a:pt x="-1622" y="10884"/>
                    <a:pt x="1701" y="16242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5283069" y="4796480"/>
              <a:ext cx="117695" cy="13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803" fill="norm" stroke="1" extrusionOk="0">
                  <a:moveTo>
                    <a:pt x="20290" y="686"/>
                  </a:moveTo>
                  <a:cubicBezTo>
                    <a:pt x="17976" y="22"/>
                    <a:pt x="15661" y="-643"/>
                    <a:pt x="12576" y="1185"/>
                  </a:cubicBezTo>
                  <a:cubicBezTo>
                    <a:pt x="9490" y="3012"/>
                    <a:pt x="5633" y="7332"/>
                    <a:pt x="3318" y="10323"/>
                  </a:cubicBezTo>
                  <a:cubicBezTo>
                    <a:pt x="1004" y="13314"/>
                    <a:pt x="233" y="14975"/>
                    <a:pt x="40" y="16803"/>
                  </a:cubicBezTo>
                  <a:cubicBezTo>
                    <a:pt x="-153" y="18631"/>
                    <a:pt x="233" y="20625"/>
                    <a:pt x="3897" y="20791"/>
                  </a:cubicBezTo>
                  <a:cubicBezTo>
                    <a:pt x="7561" y="20957"/>
                    <a:pt x="14504" y="19295"/>
                    <a:pt x="21447" y="176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411582" y="4818746"/>
              <a:ext cx="141582" cy="11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521" fill="norm" stroke="1" extrusionOk="0">
                  <a:moveTo>
                    <a:pt x="4094" y="6105"/>
                  </a:moveTo>
                  <a:cubicBezTo>
                    <a:pt x="5682" y="6891"/>
                    <a:pt x="7271" y="7676"/>
                    <a:pt x="8541" y="6694"/>
                  </a:cubicBezTo>
                  <a:cubicBezTo>
                    <a:pt x="9812" y="5713"/>
                    <a:pt x="10765" y="2964"/>
                    <a:pt x="10288" y="1393"/>
                  </a:cubicBezTo>
                  <a:cubicBezTo>
                    <a:pt x="9812" y="-178"/>
                    <a:pt x="7906" y="-571"/>
                    <a:pt x="6000" y="1000"/>
                  </a:cubicBezTo>
                  <a:cubicBezTo>
                    <a:pt x="4094" y="2571"/>
                    <a:pt x="2188" y="6105"/>
                    <a:pt x="1076" y="8854"/>
                  </a:cubicBezTo>
                  <a:cubicBezTo>
                    <a:pt x="-35" y="11604"/>
                    <a:pt x="-353" y="13567"/>
                    <a:pt x="441" y="15924"/>
                  </a:cubicBezTo>
                  <a:cubicBezTo>
                    <a:pt x="1235" y="18280"/>
                    <a:pt x="3141" y="21029"/>
                    <a:pt x="6794" y="20440"/>
                  </a:cubicBezTo>
                  <a:cubicBezTo>
                    <a:pt x="10447" y="19851"/>
                    <a:pt x="15847" y="15924"/>
                    <a:pt x="21247" y="119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567980" y="4661152"/>
              <a:ext cx="5503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2400"/>
                    <a:pt x="8308" y="4800"/>
                    <a:pt x="4569" y="7835"/>
                  </a:cubicBezTo>
                  <a:cubicBezTo>
                    <a:pt x="831" y="10871"/>
                    <a:pt x="0" y="14541"/>
                    <a:pt x="0" y="16800"/>
                  </a:cubicBezTo>
                  <a:cubicBezTo>
                    <a:pt x="0" y="19059"/>
                    <a:pt x="831" y="19906"/>
                    <a:pt x="3323" y="20471"/>
                  </a:cubicBezTo>
                  <a:cubicBezTo>
                    <a:pt x="5815" y="21035"/>
                    <a:pt x="9969" y="21318"/>
                    <a:pt x="141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638619" y="4781802"/>
              <a:ext cx="28845" cy="17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79" fill="norm" stroke="1" extrusionOk="0">
                  <a:moveTo>
                    <a:pt x="7139" y="12960"/>
                  </a:moveTo>
                  <a:cubicBezTo>
                    <a:pt x="4054" y="14231"/>
                    <a:pt x="968" y="15501"/>
                    <a:pt x="196" y="17280"/>
                  </a:cubicBezTo>
                  <a:cubicBezTo>
                    <a:pt x="-575" y="19059"/>
                    <a:pt x="968" y="21346"/>
                    <a:pt x="4054" y="21473"/>
                  </a:cubicBezTo>
                  <a:cubicBezTo>
                    <a:pt x="7139" y="21600"/>
                    <a:pt x="11768" y="19567"/>
                    <a:pt x="14854" y="15628"/>
                  </a:cubicBezTo>
                  <a:cubicBezTo>
                    <a:pt x="17939" y="11689"/>
                    <a:pt x="19482" y="5845"/>
                    <a:pt x="2102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718263" y="4720984"/>
              <a:ext cx="139701" cy="26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1840"/>
                  </a:moveTo>
                  <a:cubicBezTo>
                    <a:pt x="1309" y="812"/>
                    <a:pt x="2618" y="-217"/>
                    <a:pt x="3273" y="40"/>
                  </a:cubicBezTo>
                  <a:cubicBezTo>
                    <a:pt x="3927" y="297"/>
                    <a:pt x="3927" y="1840"/>
                    <a:pt x="3764" y="4754"/>
                  </a:cubicBezTo>
                  <a:cubicBezTo>
                    <a:pt x="3600" y="7669"/>
                    <a:pt x="3273" y="11954"/>
                    <a:pt x="3273" y="13669"/>
                  </a:cubicBezTo>
                  <a:cubicBezTo>
                    <a:pt x="3273" y="15383"/>
                    <a:pt x="3600" y="14526"/>
                    <a:pt x="4255" y="13669"/>
                  </a:cubicBezTo>
                  <a:cubicBezTo>
                    <a:pt x="4909" y="12812"/>
                    <a:pt x="5891" y="11954"/>
                    <a:pt x="7200" y="11440"/>
                  </a:cubicBezTo>
                  <a:cubicBezTo>
                    <a:pt x="8509" y="10926"/>
                    <a:pt x="10145" y="10754"/>
                    <a:pt x="11455" y="11012"/>
                  </a:cubicBezTo>
                  <a:cubicBezTo>
                    <a:pt x="12764" y="11269"/>
                    <a:pt x="13745" y="11954"/>
                    <a:pt x="14400" y="13154"/>
                  </a:cubicBezTo>
                  <a:cubicBezTo>
                    <a:pt x="15055" y="14354"/>
                    <a:pt x="15382" y="16069"/>
                    <a:pt x="15873" y="17612"/>
                  </a:cubicBezTo>
                  <a:cubicBezTo>
                    <a:pt x="16364" y="19154"/>
                    <a:pt x="17018" y="20526"/>
                    <a:pt x="18000" y="20954"/>
                  </a:cubicBezTo>
                  <a:cubicBezTo>
                    <a:pt x="18982" y="21383"/>
                    <a:pt x="20291" y="20869"/>
                    <a:pt x="21600" y="20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872251" y="4866061"/>
              <a:ext cx="90753" cy="13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0900" fill="norm" stroke="1" extrusionOk="0">
                  <a:moveTo>
                    <a:pt x="8468" y="4509"/>
                  </a:moveTo>
                  <a:cubicBezTo>
                    <a:pt x="5523" y="7368"/>
                    <a:pt x="2577" y="10226"/>
                    <a:pt x="1105" y="12926"/>
                  </a:cubicBezTo>
                  <a:cubicBezTo>
                    <a:pt x="-368" y="15626"/>
                    <a:pt x="-368" y="18168"/>
                    <a:pt x="1105" y="19597"/>
                  </a:cubicBezTo>
                  <a:cubicBezTo>
                    <a:pt x="2577" y="21026"/>
                    <a:pt x="5523" y="21344"/>
                    <a:pt x="8714" y="20232"/>
                  </a:cubicBezTo>
                  <a:cubicBezTo>
                    <a:pt x="11905" y="19120"/>
                    <a:pt x="15341" y="16579"/>
                    <a:pt x="17550" y="13562"/>
                  </a:cubicBezTo>
                  <a:cubicBezTo>
                    <a:pt x="19759" y="10544"/>
                    <a:pt x="20741" y="7050"/>
                    <a:pt x="20987" y="4509"/>
                  </a:cubicBezTo>
                  <a:cubicBezTo>
                    <a:pt x="21232" y="1968"/>
                    <a:pt x="20741" y="379"/>
                    <a:pt x="19514" y="62"/>
                  </a:cubicBezTo>
                  <a:cubicBezTo>
                    <a:pt x="18287" y="-256"/>
                    <a:pt x="16323" y="697"/>
                    <a:pt x="15587" y="2126"/>
                  </a:cubicBezTo>
                  <a:cubicBezTo>
                    <a:pt x="14850" y="3556"/>
                    <a:pt x="15341" y="5462"/>
                    <a:pt x="15832" y="7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985875" y="4871513"/>
              <a:ext cx="119739" cy="12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18" fill="norm" stroke="1" extrusionOk="0">
                  <a:moveTo>
                    <a:pt x="13479" y="6137"/>
                  </a:moveTo>
                  <a:cubicBezTo>
                    <a:pt x="13479" y="4395"/>
                    <a:pt x="13479" y="2653"/>
                    <a:pt x="11963" y="1434"/>
                  </a:cubicBezTo>
                  <a:cubicBezTo>
                    <a:pt x="10448" y="215"/>
                    <a:pt x="7416" y="-482"/>
                    <a:pt x="5142" y="389"/>
                  </a:cubicBezTo>
                  <a:cubicBezTo>
                    <a:pt x="2869" y="1260"/>
                    <a:pt x="1353" y="3699"/>
                    <a:pt x="595" y="6834"/>
                  </a:cubicBezTo>
                  <a:cubicBezTo>
                    <a:pt x="-163" y="9970"/>
                    <a:pt x="-163" y="13802"/>
                    <a:pt x="405" y="16589"/>
                  </a:cubicBezTo>
                  <a:cubicBezTo>
                    <a:pt x="974" y="19376"/>
                    <a:pt x="2111" y="21118"/>
                    <a:pt x="4763" y="21118"/>
                  </a:cubicBezTo>
                  <a:cubicBezTo>
                    <a:pt x="7416" y="21118"/>
                    <a:pt x="11584" y="19376"/>
                    <a:pt x="13669" y="16415"/>
                  </a:cubicBezTo>
                  <a:cubicBezTo>
                    <a:pt x="15753" y="13453"/>
                    <a:pt x="15753" y="9273"/>
                    <a:pt x="15563" y="6312"/>
                  </a:cubicBezTo>
                  <a:cubicBezTo>
                    <a:pt x="15374" y="3350"/>
                    <a:pt x="14995" y="1608"/>
                    <a:pt x="15942" y="1260"/>
                  </a:cubicBezTo>
                  <a:cubicBezTo>
                    <a:pt x="16890" y="912"/>
                    <a:pt x="19163" y="1957"/>
                    <a:pt x="21437" y="30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066301" y="4640973"/>
              <a:ext cx="207360" cy="37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33" fill="norm" stroke="1" extrusionOk="0">
                  <a:moveTo>
                    <a:pt x="9943" y="14104"/>
                  </a:moveTo>
                  <a:cubicBezTo>
                    <a:pt x="10380" y="13504"/>
                    <a:pt x="10816" y="12904"/>
                    <a:pt x="11143" y="12304"/>
                  </a:cubicBezTo>
                  <a:cubicBezTo>
                    <a:pt x="11471" y="11704"/>
                    <a:pt x="11689" y="11104"/>
                    <a:pt x="11252" y="10864"/>
                  </a:cubicBezTo>
                  <a:cubicBezTo>
                    <a:pt x="10816" y="10624"/>
                    <a:pt x="9725" y="10744"/>
                    <a:pt x="7871" y="11704"/>
                  </a:cubicBezTo>
                  <a:cubicBezTo>
                    <a:pt x="6016" y="12664"/>
                    <a:pt x="3398" y="14464"/>
                    <a:pt x="1871" y="16084"/>
                  </a:cubicBezTo>
                  <a:cubicBezTo>
                    <a:pt x="343" y="17704"/>
                    <a:pt x="-93" y="19144"/>
                    <a:pt x="16" y="20104"/>
                  </a:cubicBezTo>
                  <a:cubicBezTo>
                    <a:pt x="125" y="21064"/>
                    <a:pt x="780" y="21544"/>
                    <a:pt x="2852" y="21244"/>
                  </a:cubicBezTo>
                  <a:cubicBezTo>
                    <a:pt x="4925" y="20944"/>
                    <a:pt x="8416" y="19864"/>
                    <a:pt x="11471" y="17704"/>
                  </a:cubicBezTo>
                  <a:cubicBezTo>
                    <a:pt x="14525" y="15544"/>
                    <a:pt x="17143" y="12304"/>
                    <a:pt x="18780" y="9364"/>
                  </a:cubicBezTo>
                  <a:cubicBezTo>
                    <a:pt x="20416" y="6424"/>
                    <a:pt x="21071" y="3784"/>
                    <a:pt x="21289" y="2164"/>
                  </a:cubicBezTo>
                  <a:cubicBezTo>
                    <a:pt x="21507" y="544"/>
                    <a:pt x="21289" y="-56"/>
                    <a:pt x="20852" y="4"/>
                  </a:cubicBezTo>
                  <a:cubicBezTo>
                    <a:pt x="20416" y="64"/>
                    <a:pt x="19762" y="784"/>
                    <a:pt x="18889" y="3124"/>
                  </a:cubicBezTo>
                  <a:cubicBezTo>
                    <a:pt x="18016" y="5464"/>
                    <a:pt x="16925" y="9424"/>
                    <a:pt x="16598" y="12484"/>
                  </a:cubicBezTo>
                  <a:cubicBezTo>
                    <a:pt x="16271" y="15544"/>
                    <a:pt x="16707" y="17704"/>
                    <a:pt x="17143" y="19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2" name="Drawing"/>
          <p:cNvGrpSpPr/>
          <p:nvPr/>
        </p:nvGrpSpPr>
        <p:grpSpPr>
          <a:xfrm>
            <a:off x="539750" y="1415383"/>
            <a:ext cx="11516250" cy="6565622"/>
            <a:chOff x="0" y="0"/>
            <a:chExt cx="11516249" cy="6565620"/>
          </a:xfrm>
        </p:grpSpPr>
        <p:sp>
          <p:nvSpPr>
            <p:cNvPr id="1458" name="Line"/>
            <p:cNvSpPr/>
            <p:nvPr/>
          </p:nvSpPr>
          <p:spPr>
            <a:xfrm>
              <a:off x="690209" y="244083"/>
              <a:ext cx="217841" cy="34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4" fill="norm" stroke="1" extrusionOk="0">
                  <a:moveTo>
                    <a:pt x="3306" y="2618"/>
                  </a:moveTo>
                  <a:cubicBezTo>
                    <a:pt x="2267" y="2749"/>
                    <a:pt x="1229" y="2880"/>
                    <a:pt x="606" y="3404"/>
                  </a:cubicBezTo>
                  <a:cubicBezTo>
                    <a:pt x="-17" y="3927"/>
                    <a:pt x="-225" y="4844"/>
                    <a:pt x="294" y="5433"/>
                  </a:cubicBezTo>
                  <a:cubicBezTo>
                    <a:pt x="813" y="6022"/>
                    <a:pt x="2060" y="6284"/>
                    <a:pt x="4344" y="6087"/>
                  </a:cubicBezTo>
                  <a:cubicBezTo>
                    <a:pt x="6629" y="5891"/>
                    <a:pt x="9952" y="5236"/>
                    <a:pt x="12133" y="4647"/>
                  </a:cubicBezTo>
                  <a:cubicBezTo>
                    <a:pt x="14313" y="4058"/>
                    <a:pt x="15352" y="3534"/>
                    <a:pt x="16390" y="2749"/>
                  </a:cubicBezTo>
                  <a:cubicBezTo>
                    <a:pt x="17429" y="1964"/>
                    <a:pt x="18467" y="916"/>
                    <a:pt x="18467" y="393"/>
                  </a:cubicBezTo>
                  <a:cubicBezTo>
                    <a:pt x="18467" y="-131"/>
                    <a:pt x="17429" y="-131"/>
                    <a:pt x="15663" y="393"/>
                  </a:cubicBezTo>
                  <a:cubicBezTo>
                    <a:pt x="13898" y="916"/>
                    <a:pt x="11406" y="1964"/>
                    <a:pt x="9744" y="3142"/>
                  </a:cubicBezTo>
                  <a:cubicBezTo>
                    <a:pt x="8083" y="4320"/>
                    <a:pt x="7252" y="5629"/>
                    <a:pt x="7252" y="6545"/>
                  </a:cubicBezTo>
                  <a:cubicBezTo>
                    <a:pt x="7252" y="7462"/>
                    <a:pt x="8083" y="7985"/>
                    <a:pt x="9329" y="8509"/>
                  </a:cubicBezTo>
                  <a:cubicBezTo>
                    <a:pt x="10575" y="9033"/>
                    <a:pt x="12237" y="9556"/>
                    <a:pt x="12963" y="10145"/>
                  </a:cubicBezTo>
                  <a:cubicBezTo>
                    <a:pt x="13690" y="10734"/>
                    <a:pt x="13483" y="11389"/>
                    <a:pt x="11925" y="12567"/>
                  </a:cubicBezTo>
                  <a:cubicBezTo>
                    <a:pt x="10367" y="13745"/>
                    <a:pt x="7460" y="15447"/>
                    <a:pt x="5590" y="16625"/>
                  </a:cubicBezTo>
                  <a:cubicBezTo>
                    <a:pt x="3721" y="17804"/>
                    <a:pt x="2890" y="18458"/>
                    <a:pt x="2371" y="19178"/>
                  </a:cubicBezTo>
                  <a:cubicBezTo>
                    <a:pt x="1852" y="19898"/>
                    <a:pt x="1644" y="20684"/>
                    <a:pt x="2267" y="21076"/>
                  </a:cubicBezTo>
                  <a:cubicBezTo>
                    <a:pt x="2890" y="21469"/>
                    <a:pt x="4344" y="21469"/>
                    <a:pt x="7667" y="20814"/>
                  </a:cubicBezTo>
                  <a:cubicBezTo>
                    <a:pt x="10990" y="20160"/>
                    <a:pt x="16183" y="18851"/>
                    <a:pt x="21375" y="17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38668" y="394366"/>
              <a:ext cx="30593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868" y="6646"/>
                  </a:moveTo>
                  <a:cubicBezTo>
                    <a:pt x="974" y="5815"/>
                    <a:pt x="80" y="4985"/>
                    <a:pt x="5" y="4431"/>
                  </a:cubicBezTo>
                  <a:cubicBezTo>
                    <a:pt x="-69" y="3877"/>
                    <a:pt x="676" y="3600"/>
                    <a:pt x="1719" y="4015"/>
                  </a:cubicBezTo>
                  <a:cubicBezTo>
                    <a:pt x="2761" y="4431"/>
                    <a:pt x="4102" y="5538"/>
                    <a:pt x="4847" y="7477"/>
                  </a:cubicBezTo>
                  <a:cubicBezTo>
                    <a:pt x="5592" y="9415"/>
                    <a:pt x="5741" y="12185"/>
                    <a:pt x="5592" y="14123"/>
                  </a:cubicBezTo>
                  <a:cubicBezTo>
                    <a:pt x="5443" y="16062"/>
                    <a:pt x="4996" y="17169"/>
                    <a:pt x="4400" y="18554"/>
                  </a:cubicBezTo>
                  <a:cubicBezTo>
                    <a:pt x="3804" y="19938"/>
                    <a:pt x="3059" y="21600"/>
                    <a:pt x="2836" y="21600"/>
                  </a:cubicBezTo>
                  <a:cubicBezTo>
                    <a:pt x="2612" y="21600"/>
                    <a:pt x="2910" y="19938"/>
                    <a:pt x="3879" y="16615"/>
                  </a:cubicBezTo>
                  <a:cubicBezTo>
                    <a:pt x="4847" y="13292"/>
                    <a:pt x="6485" y="8308"/>
                    <a:pt x="7752" y="4985"/>
                  </a:cubicBezTo>
                  <a:cubicBezTo>
                    <a:pt x="9018" y="1662"/>
                    <a:pt x="9912" y="0"/>
                    <a:pt x="10210" y="0"/>
                  </a:cubicBezTo>
                  <a:cubicBezTo>
                    <a:pt x="10508" y="0"/>
                    <a:pt x="10210" y="1662"/>
                    <a:pt x="10061" y="3462"/>
                  </a:cubicBezTo>
                  <a:cubicBezTo>
                    <a:pt x="9912" y="5262"/>
                    <a:pt x="9912" y="7200"/>
                    <a:pt x="10657" y="8723"/>
                  </a:cubicBezTo>
                  <a:cubicBezTo>
                    <a:pt x="11401" y="10246"/>
                    <a:pt x="12891" y="11354"/>
                    <a:pt x="14828" y="11492"/>
                  </a:cubicBezTo>
                  <a:cubicBezTo>
                    <a:pt x="16764" y="11631"/>
                    <a:pt x="19148" y="10800"/>
                    <a:pt x="21531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793750" y="610266"/>
              <a:ext cx="374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1" y="17018"/>
                    <a:pt x="7322" y="12436"/>
                    <a:pt x="10922" y="8836"/>
                  </a:cubicBezTo>
                  <a:cubicBezTo>
                    <a:pt x="14522" y="5236"/>
                    <a:pt x="1806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85482" y="616616"/>
              <a:ext cx="189268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4846" y="19059"/>
                  </a:moveTo>
                  <a:cubicBezTo>
                    <a:pt x="2710" y="20329"/>
                    <a:pt x="573" y="21600"/>
                    <a:pt x="99" y="21600"/>
                  </a:cubicBezTo>
                  <a:cubicBezTo>
                    <a:pt x="-376" y="21600"/>
                    <a:pt x="811" y="20329"/>
                    <a:pt x="4609" y="16518"/>
                  </a:cubicBezTo>
                  <a:cubicBezTo>
                    <a:pt x="8406" y="12706"/>
                    <a:pt x="14815" y="6353"/>
                    <a:pt x="212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384300" y="324516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460500" y="438816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156512" y="98043"/>
              <a:ext cx="189557" cy="39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42" fill="norm" stroke="1" extrusionOk="0">
                  <a:moveTo>
                    <a:pt x="2389" y="5055"/>
                  </a:moveTo>
                  <a:cubicBezTo>
                    <a:pt x="2623" y="7813"/>
                    <a:pt x="2858" y="10570"/>
                    <a:pt x="3093" y="12696"/>
                  </a:cubicBezTo>
                  <a:cubicBezTo>
                    <a:pt x="3328" y="14821"/>
                    <a:pt x="3563" y="16315"/>
                    <a:pt x="3797" y="17694"/>
                  </a:cubicBezTo>
                  <a:cubicBezTo>
                    <a:pt x="4032" y="19072"/>
                    <a:pt x="4267" y="20336"/>
                    <a:pt x="4384" y="20681"/>
                  </a:cubicBezTo>
                  <a:cubicBezTo>
                    <a:pt x="4502" y="21025"/>
                    <a:pt x="4502" y="20451"/>
                    <a:pt x="3797" y="18211"/>
                  </a:cubicBezTo>
                  <a:cubicBezTo>
                    <a:pt x="3093" y="15970"/>
                    <a:pt x="1684" y="12064"/>
                    <a:pt x="863" y="9019"/>
                  </a:cubicBezTo>
                  <a:cubicBezTo>
                    <a:pt x="41" y="5974"/>
                    <a:pt x="-194" y="3791"/>
                    <a:pt x="158" y="2413"/>
                  </a:cubicBezTo>
                  <a:cubicBezTo>
                    <a:pt x="510" y="1034"/>
                    <a:pt x="1449" y="459"/>
                    <a:pt x="2506" y="172"/>
                  </a:cubicBezTo>
                  <a:cubicBezTo>
                    <a:pt x="3563" y="-115"/>
                    <a:pt x="4736" y="-115"/>
                    <a:pt x="7436" y="747"/>
                  </a:cubicBezTo>
                  <a:cubicBezTo>
                    <a:pt x="10136" y="1608"/>
                    <a:pt x="14363" y="3332"/>
                    <a:pt x="17180" y="5457"/>
                  </a:cubicBezTo>
                  <a:cubicBezTo>
                    <a:pt x="19997" y="7583"/>
                    <a:pt x="21406" y="10111"/>
                    <a:pt x="20936" y="12523"/>
                  </a:cubicBezTo>
                  <a:cubicBezTo>
                    <a:pt x="20467" y="14936"/>
                    <a:pt x="18119" y="17234"/>
                    <a:pt x="15654" y="18728"/>
                  </a:cubicBezTo>
                  <a:cubicBezTo>
                    <a:pt x="13189" y="20221"/>
                    <a:pt x="10606" y="20911"/>
                    <a:pt x="8610" y="21198"/>
                  </a:cubicBezTo>
                  <a:cubicBezTo>
                    <a:pt x="6615" y="21485"/>
                    <a:pt x="5206" y="21370"/>
                    <a:pt x="4971" y="20623"/>
                  </a:cubicBezTo>
                  <a:cubicBezTo>
                    <a:pt x="4736" y="19876"/>
                    <a:pt x="5676" y="18498"/>
                    <a:pt x="6967" y="17579"/>
                  </a:cubicBezTo>
                  <a:cubicBezTo>
                    <a:pt x="8258" y="16659"/>
                    <a:pt x="9902" y="16200"/>
                    <a:pt x="11545" y="15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495549" y="26101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481718" y="343566"/>
              <a:ext cx="140833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17" fill="norm" stroke="1" extrusionOk="0">
                  <a:moveTo>
                    <a:pt x="3074" y="12960"/>
                  </a:moveTo>
                  <a:cubicBezTo>
                    <a:pt x="1462" y="16200"/>
                    <a:pt x="-150" y="19440"/>
                    <a:pt x="11" y="20520"/>
                  </a:cubicBezTo>
                  <a:cubicBezTo>
                    <a:pt x="172" y="21600"/>
                    <a:pt x="2107" y="20520"/>
                    <a:pt x="5975" y="16740"/>
                  </a:cubicBezTo>
                  <a:cubicBezTo>
                    <a:pt x="9844" y="12960"/>
                    <a:pt x="15647" y="648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771684" y="37788"/>
              <a:ext cx="149316" cy="50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4" fill="norm" stroke="1" extrusionOk="0">
                  <a:moveTo>
                    <a:pt x="21461" y="1932"/>
                  </a:moveTo>
                  <a:cubicBezTo>
                    <a:pt x="19027" y="1302"/>
                    <a:pt x="16593" y="672"/>
                    <a:pt x="13703" y="312"/>
                  </a:cubicBezTo>
                  <a:cubicBezTo>
                    <a:pt x="10813" y="-48"/>
                    <a:pt x="7467" y="-138"/>
                    <a:pt x="4881" y="267"/>
                  </a:cubicBezTo>
                  <a:cubicBezTo>
                    <a:pt x="2295" y="672"/>
                    <a:pt x="469" y="1572"/>
                    <a:pt x="622" y="2607"/>
                  </a:cubicBezTo>
                  <a:cubicBezTo>
                    <a:pt x="774" y="3642"/>
                    <a:pt x="2903" y="4812"/>
                    <a:pt x="4881" y="5712"/>
                  </a:cubicBezTo>
                  <a:cubicBezTo>
                    <a:pt x="6858" y="6612"/>
                    <a:pt x="8684" y="7242"/>
                    <a:pt x="9748" y="7917"/>
                  </a:cubicBezTo>
                  <a:cubicBezTo>
                    <a:pt x="10813" y="8592"/>
                    <a:pt x="11117" y="9312"/>
                    <a:pt x="10661" y="9852"/>
                  </a:cubicBezTo>
                  <a:cubicBezTo>
                    <a:pt x="10205" y="10392"/>
                    <a:pt x="8988" y="10752"/>
                    <a:pt x="7619" y="10977"/>
                  </a:cubicBezTo>
                  <a:cubicBezTo>
                    <a:pt x="6250" y="11202"/>
                    <a:pt x="4729" y="11292"/>
                    <a:pt x="3207" y="11337"/>
                  </a:cubicBezTo>
                  <a:cubicBezTo>
                    <a:pt x="1686" y="11382"/>
                    <a:pt x="165" y="11382"/>
                    <a:pt x="13" y="11517"/>
                  </a:cubicBezTo>
                  <a:cubicBezTo>
                    <a:pt x="-139" y="11652"/>
                    <a:pt x="1078" y="11922"/>
                    <a:pt x="2143" y="12462"/>
                  </a:cubicBezTo>
                  <a:cubicBezTo>
                    <a:pt x="3207" y="13002"/>
                    <a:pt x="4120" y="13812"/>
                    <a:pt x="3968" y="15027"/>
                  </a:cubicBezTo>
                  <a:cubicBezTo>
                    <a:pt x="3816" y="16242"/>
                    <a:pt x="2599" y="17862"/>
                    <a:pt x="1991" y="18897"/>
                  </a:cubicBezTo>
                  <a:cubicBezTo>
                    <a:pt x="1382" y="19932"/>
                    <a:pt x="1382" y="20382"/>
                    <a:pt x="2143" y="20742"/>
                  </a:cubicBezTo>
                  <a:cubicBezTo>
                    <a:pt x="2903" y="21102"/>
                    <a:pt x="4424" y="21372"/>
                    <a:pt x="6706" y="21417"/>
                  </a:cubicBezTo>
                  <a:cubicBezTo>
                    <a:pt x="8988" y="21462"/>
                    <a:pt x="12030" y="21282"/>
                    <a:pt x="15072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952750" y="210216"/>
              <a:ext cx="171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4800" y="1317"/>
                  </a:cubicBezTo>
                  <a:cubicBezTo>
                    <a:pt x="6933" y="2634"/>
                    <a:pt x="9867" y="5268"/>
                    <a:pt x="12667" y="8780"/>
                  </a:cubicBezTo>
                  <a:cubicBezTo>
                    <a:pt x="15467" y="12293"/>
                    <a:pt x="18133" y="16683"/>
                    <a:pt x="19600" y="18966"/>
                  </a:cubicBezTo>
                  <a:cubicBezTo>
                    <a:pt x="21067" y="21249"/>
                    <a:pt x="21333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2978150" y="172116"/>
              <a:ext cx="1651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58"/>
                  </a:moveTo>
                  <a:cubicBezTo>
                    <a:pt x="20492" y="379"/>
                    <a:pt x="19385" y="0"/>
                    <a:pt x="18277" y="0"/>
                  </a:cubicBezTo>
                  <a:cubicBezTo>
                    <a:pt x="17169" y="0"/>
                    <a:pt x="16062" y="379"/>
                    <a:pt x="13985" y="2274"/>
                  </a:cubicBezTo>
                  <a:cubicBezTo>
                    <a:pt x="11908" y="4168"/>
                    <a:pt x="8862" y="7579"/>
                    <a:pt x="6369" y="11053"/>
                  </a:cubicBezTo>
                  <a:cubicBezTo>
                    <a:pt x="3877" y="14526"/>
                    <a:pt x="1938" y="18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181350" y="426116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359150" y="457866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759200" y="451516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114800" y="153066"/>
              <a:ext cx="2095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960"/>
                    <a:pt x="5236" y="1920"/>
                    <a:pt x="8182" y="4480"/>
                  </a:cubicBezTo>
                  <a:cubicBezTo>
                    <a:pt x="11127" y="7040"/>
                    <a:pt x="14400" y="11200"/>
                    <a:pt x="16255" y="14080"/>
                  </a:cubicBezTo>
                  <a:cubicBezTo>
                    <a:pt x="18109" y="16960"/>
                    <a:pt x="18545" y="18560"/>
                    <a:pt x="19200" y="19600"/>
                  </a:cubicBezTo>
                  <a:cubicBezTo>
                    <a:pt x="19855" y="20640"/>
                    <a:pt x="20727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128589" y="98033"/>
              <a:ext cx="246561" cy="41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07" fill="norm" stroke="1" extrusionOk="0">
                  <a:moveTo>
                    <a:pt x="21505" y="882"/>
                  </a:moveTo>
                  <a:cubicBezTo>
                    <a:pt x="20951" y="441"/>
                    <a:pt x="20397" y="0"/>
                    <a:pt x="19659" y="0"/>
                  </a:cubicBezTo>
                  <a:cubicBezTo>
                    <a:pt x="18920" y="0"/>
                    <a:pt x="17997" y="441"/>
                    <a:pt x="16243" y="2039"/>
                  </a:cubicBezTo>
                  <a:cubicBezTo>
                    <a:pt x="14490" y="3637"/>
                    <a:pt x="11905" y="6392"/>
                    <a:pt x="9320" y="9257"/>
                  </a:cubicBezTo>
                  <a:cubicBezTo>
                    <a:pt x="6736" y="12122"/>
                    <a:pt x="4151" y="15098"/>
                    <a:pt x="2582" y="16916"/>
                  </a:cubicBezTo>
                  <a:cubicBezTo>
                    <a:pt x="1013" y="18735"/>
                    <a:pt x="459" y="19396"/>
                    <a:pt x="182" y="20057"/>
                  </a:cubicBezTo>
                  <a:cubicBezTo>
                    <a:pt x="-95" y="20718"/>
                    <a:pt x="-95" y="21380"/>
                    <a:pt x="459" y="21490"/>
                  </a:cubicBezTo>
                  <a:cubicBezTo>
                    <a:pt x="1013" y="21600"/>
                    <a:pt x="2120" y="21159"/>
                    <a:pt x="3228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433198" y="349797"/>
              <a:ext cx="119752" cy="12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23" fill="norm" stroke="1" extrusionOk="0">
                  <a:moveTo>
                    <a:pt x="5523" y="3155"/>
                  </a:moveTo>
                  <a:cubicBezTo>
                    <a:pt x="4386" y="6988"/>
                    <a:pt x="3250" y="10820"/>
                    <a:pt x="2302" y="14129"/>
                  </a:cubicBezTo>
                  <a:cubicBezTo>
                    <a:pt x="1355" y="17439"/>
                    <a:pt x="597" y="20226"/>
                    <a:pt x="218" y="20400"/>
                  </a:cubicBezTo>
                  <a:cubicBezTo>
                    <a:pt x="-161" y="20575"/>
                    <a:pt x="-161" y="18136"/>
                    <a:pt x="1165" y="14304"/>
                  </a:cubicBezTo>
                  <a:cubicBezTo>
                    <a:pt x="2492" y="10471"/>
                    <a:pt x="5144" y="5246"/>
                    <a:pt x="7418" y="2458"/>
                  </a:cubicBezTo>
                  <a:cubicBezTo>
                    <a:pt x="9692" y="-329"/>
                    <a:pt x="11586" y="-677"/>
                    <a:pt x="13860" y="1065"/>
                  </a:cubicBezTo>
                  <a:cubicBezTo>
                    <a:pt x="16134" y="2807"/>
                    <a:pt x="18786" y="6639"/>
                    <a:pt x="20113" y="10297"/>
                  </a:cubicBezTo>
                  <a:cubicBezTo>
                    <a:pt x="21439" y="13955"/>
                    <a:pt x="21439" y="17439"/>
                    <a:pt x="21439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610100" y="36249"/>
              <a:ext cx="90882" cy="55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44" fill="norm" stroke="1" extrusionOk="0">
                  <a:moveTo>
                    <a:pt x="1473" y="1335"/>
                  </a:moveTo>
                  <a:cubicBezTo>
                    <a:pt x="1964" y="922"/>
                    <a:pt x="2455" y="510"/>
                    <a:pt x="3927" y="263"/>
                  </a:cubicBezTo>
                  <a:cubicBezTo>
                    <a:pt x="5400" y="15"/>
                    <a:pt x="7855" y="-67"/>
                    <a:pt x="10064" y="57"/>
                  </a:cubicBezTo>
                  <a:cubicBezTo>
                    <a:pt x="12273" y="180"/>
                    <a:pt x="14236" y="510"/>
                    <a:pt x="15218" y="1458"/>
                  </a:cubicBezTo>
                  <a:cubicBezTo>
                    <a:pt x="16200" y="2406"/>
                    <a:pt x="16200" y="3973"/>
                    <a:pt x="14236" y="5580"/>
                  </a:cubicBezTo>
                  <a:cubicBezTo>
                    <a:pt x="12273" y="7188"/>
                    <a:pt x="8345" y="8837"/>
                    <a:pt x="6382" y="9867"/>
                  </a:cubicBezTo>
                  <a:cubicBezTo>
                    <a:pt x="4418" y="10898"/>
                    <a:pt x="4418" y="11310"/>
                    <a:pt x="7118" y="12217"/>
                  </a:cubicBezTo>
                  <a:cubicBezTo>
                    <a:pt x="9818" y="13124"/>
                    <a:pt x="15218" y="14525"/>
                    <a:pt x="18164" y="15927"/>
                  </a:cubicBezTo>
                  <a:cubicBezTo>
                    <a:pt x="21109" y="17328"/>
                    <a:pt x="21600" y="18730"/>
                    <a:pt x="20618" y="19637"/>
                  </a:cubicBezTo>
                  <a:cubicBezTo>
                    <a:pt x="19636" y="20544"/>
                    <a:pt x="17182" y="20956"/>
                    <a:pt x="14482" y="21203"/>
                  </a:cubicBezTo>
                  <a:cubicBezTo>
                    <a:pt x="11782" y="21451"/>
                    <a:pt x="8836" y="21533"/>
                    <a:pt x="6382" y="21327"/>
                  </a:cubicBezTo>
                  <a:cubicBezTo>
                    <a:pt x="3927" y="21121"/>
                    <a:pt x="1964" y="20626"/>
                    <a:pt x="0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921249" y="311816"/>
              <a:ext cx="311151" cy="12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6200"/>
                  </a:moveTo>
                  <a:cubicBezTo>
                    <a:pt x="0" y="12240"/>
                    <a:pt x="0" y="8280"/>
                    <a:pt x="661" y="5220"/>
                  </a:cubicBezTo>
                  <a:cubicBezTo>
                    <a:pt x="1322" y="2160"/>
                    <a:pt x="2645" y="0"/>
                    <a:pt x="4188" y="0"/>
                  </a:cubicBezTo>
                  <a:cubicBezTo>
                    <a:pt x="5731" y="0"/>
                    <a:pt x="7494" y="2160"/>
                    <a:pt x="8816" y="5040"/>
                  </a:cubicBezTo>
                  <a:cubicBezTo>
                    <a:pt x="10139" y="7920"/>
                    <a:pt x="11020" y="11520"/>
                    <a:pt x="11829" y="14400"/>
                  </a:cubicBezTo>
                  <a:cubicBezTo>
                    <a:pt x="12637" y="17280"/>
                    <a:pt x="13371" y="19440"/>
                    <a:pt x="14180" y="20520"/>
                  </a:cubicBezTo>
                  <a:cubicBezTo>
                    <a:pt x="14988" y="21600"/>
                    <a:pt x="15869" y="21600"/>
                    <a:pt x="16751" y="19800"/>
                  </a:cubicBezTo>
                  <a:cubicBezTo>
                    <a:pt x="17633" y="18000"/>
                    <a:pt x="18514" y="14400"/>
                    <a:pt x="19322" y="10980"/>
                  </a:cubicBezTo>
                  <a:cubicBezTo>
                    <a:pt x="20131" y="7560"/>
                    <a:pt x="20865" y="432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488112" y="95916"/>
              <a:ext cx="221758" cy="34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58" fill="norm" stroke="1" extrusionOk="0">
                  <a:moveTo>
                    <a:pt x="3503" y="0"/>
                  </a:moveTo>
                  <a:cubicBezTo>
                    <a:pt x="2280" y="2385"/>
                    <a:pt x="1058" y="4771"/>
                    <a:pt x="446" y="7818"/>
                  </a:cubicBezTo>
                  <a:cubicBezTo>
                    <a:pt x="-165" y="10866"/>
                    <a:pt x="-165" y="14577"/>
                    <a:pt x="548" y="17028"/>
                  </a:cubicBezTo>
                  <a:cubicBezTo>
                    <a:pt x="1261" y="19480"/>
                    <a:pt x="2688" y="20672"/>
                    <a:pt x="4827" y="21136"/>
                  </a:cubicBezTo>
                  <a:cubicBezTo>
                    <a:pt x="6967" y="21600"/>
                    <a:pt x="9820" y="21335"/>
                    <a:pt x="12469" y="20341"/>
                  </a:cubicBezTo>
                  <a:cubicBezTo>
                    <a:pt x="15118" y="19347"/>
                    <a:pt x="17563" y="17625"/>
                    <a:pt x="19092" y="14974"/>
                  </a:cubicBezTo>
                  <a:cubicBezTo>
                    <a:pt x="20620" y="12324"/>
                    <a:pt x="21231" y="8746"/>
                    <a:pt x="21333" y="6427"/>
                  </a:cubicBezTo>
                  <a:cubicBezTo>
                    <a:pt x="21435" y="4108"/>
                    <a:pt x="21027" y="3048"/>
                    <a:pt x="20314" y="2187"/>
                  </a:cubicBezTo>
                  <a:cubicBezTo>
                    <a:pt x="19601" y="1325"/>
                    <a:pt x="18582" y="663"/>
                    <a:pt x="17869" y="861"/>
                  </a:cubicBezTo>
                  <a:cubicBezTo>
                    <a:pt x="17156" y="1060"/>
                    <a:pt x="16748" y="2120"/>
                    <a:pt x="16341" y="3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747220" y="208824"/>
              <a:ext cx="113125" cy="18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74" fill="norm" stroke="1" extrusionOk="0">
                  <a:moveTo>
                    <a:pt x="1091" y="6712"/>
                  </a:moveTo>
                  <a:cubicBezTo>
                    <a:pt x="1091" y="10595"/>
                    <a:pt x="1091" y="14478"/>
                    <a:pt x="895" y="17148"/>
                  </a:cubicBezTo>
                  <a:cubicBezTo>
                    <a:pt x="698" y="19818"/>
                    <a:pt x="306" y="21274"/>
                    <a:pt x="109" y="21031"/>
                  </a:cubicBezTo>
                  <a:cubicBezTo>
                    <a:pt x="-87" y="20789"/>
                    <a:pt x="-87" y="18847"/>
                    <a:pt x="698" y="15692"/>
                  </a:cubicBezTo>
                  <a:cubicBezTo>
                    <a:pt x="1484" y="12537"/>
                    <a:pt x="3055" y="8168"/>
                    <a:pt x="4429" y="5256"/>
                  </a:cubicBezTo>
                  <a:cubicBezTo>
                    <a:pt x="5804" y="2344"/>
                    <a:pt x="6982" y="887"/>
                    <a:pt x="8553" y="281"/>
                  </a:cubicBezTo>
                  <a:cubicBezTo>
                    <a:pt x="10124" y="-326"/>
                    <a:pt x="12088" y="-83"/>
                    <a:pt x="14444" y="2344"/>
                  </a:cubicBezTo>
                  <a:cubicBezTo>
                    <a:pt x="16800" y="4771"/>
                    <a:pt x="19549" y="9382"/>
                    <a:pt x="20531" y="12901"/>
                  </a:cubicBezTo>
                  <a:cubicBezTo>
                    <a:pt x="21513" y="16420"/>
                    <a:pt x="20728" y="18847"/>
                    <a:pt x="19942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937250" y="229266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975350" y="10226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075198" y="0"/>
              <a:ext cx="141453" cy="41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18" fill="norm" stroke="1" extrusionOk="0">
                  <a:moveTo>
                    <a:pt x="21228" y="2302"/>
                  </a:moveTo>
                  <a:cubicBezTo>
                    <a:pt x="20275" y="1546"/>
                    <a:pt x="19322" y="790"/>
                    <a:pt x="18052" y="358"/>
                  </a:cubicBezTo>
                  <a:cubicBezTo>
                    <a:pt x="16781" y="-74"/>
                    <a:pt x="15193" y="-182"/>
                    <a:pt x="12969" y="412"/>
                  </a:cubicBezTo>
                  <a:cubicBezTo>
                    <a:pt x="10746" y="1006"/>
                    <a:pt x="7887" y="2302"/>
                    <a:pt x="5346" y="4354"/>
                  </a:cubicBezTo>
                  <a:cubicBezTo>
                    <a:pt x="2804" y="6406"/>
                    <a:pt x="581" y="9214"/>
                    <a:pt x="104" y="11860"/>
                  </a:cubicBezTo>
                  <a:cubicBezTo>
                    <a:pt x="-372" y="14506"/>
                    <a:pt x="899" y="16990"/>
                    <a:pt x="1693" y="18502"/>
                  </a:cubicBezTo>
                  <a:cubicBezTo>
                    <a:pt x="2487" y="20014"/>
                    <a:pt x="2804" y="20554"/>
                    <a:pt x="2646" y="20878"/>
                  </a:cubicBezTo>
                  <a:cubicBezTo>
                    <a:pt x="2487" y="21202"/>
                    <a:pt x="1852" y="21310"/>
                    <a:pt x="1216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000750" y="235616"/>
              <a:ext cx="215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012" y="11782"/>
                  </a:cubicBezTo>
                  <a:cubicBezTo>
                    <a:pt x="4024" y="8509"/>
                    <a:pt x="8047" y="5236"/>
                    <a:pt x="11647" y="3273"/>
                  </a:cubicBezTo>
                  <a:cubicBezTo>
                    <a:pt x="15247" y="1309"/>
                    <a:pt x="1842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327345" y="30117"/>
              <a:ext cx="181405" cy="37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88" fill="norm" stroke="1" extrusionOk="0">
                  <a:moveTo>
                    <a:pt x="21278" y="1238"/>
                  </a:moveTo>
                  <a:cubicBezTo>
                    <a:pt x="20037" y="747"/>
                    <a:pt x="18795" y="256"/>
                    <a:pt x="17554" y="72"/>
                  </a:cubicBezTo>
                  <a:cubicBezTo>
                    <a:pt x="16312" y="-112"/>
                    <a:pt x="15071" y="11"/>
                    <a:pt x="13085" y="993"/>
                  </a:cubicBezTo>
                  <a:cubicBezTo>
                    <a:pt x="11099" y="1974"/>
                    <a:pt x="8368" y="3815"/>
                    <a:pt x="6009" y="6454"/>
                  </a:cubicBezTo>
                  <a:cubicBezTo>
                    <a:pt x="3650" y="9093"/>
                    <a:pt x="1664" y="12529"/>
                    <a:pt x="671" y="14983"/>
                  </a:cubicBezTo>
                  <a:cubicBezTo>
                    <a:pt x="-322" y="17438"/>
                    <a:pt x="-322" y="18911"/>
                    <a:pt x="1416" y="19831"/>
                  </a:cubicBezTo>
                  <a:cubicBezTo>
                    <a:pt x="3154" y="20752"/>
                    <a:pt x="6630" y="21120"/>
                    <a:pt x="1010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6543487" y="172240"/>
              <a:ext cx="154599" cy="20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0767" fill="norm" stroke="1" extrusionOk="0">
                  <a:moveTo>
                    <a:pt x="12388" y="2579"/>
                  </a:moveTo>
                  <a:cubicBezTo>
                    <a:pt x="11252" y="1499"/>
                    <a:pt x="10115" y="419"/>
                    <a:pt x="8836" y="95"/>
                  </a:cubicBezTo>
                  <a:cubicBezTo>
                    <a:pt x="7557" y="-229"/>
                    <a:pt x="6136" y="203"/>
                    <a:pt x="4431" y="2471"/>
                  </a:cubicBezTo>
                  <a:cubicBezTo>
                    <a:pt x="2725" y="4739"/>
                    <a:pt x="736" y="8843"/>
                    <a:pt x="167" y="12407"/>
                  </a:cubicBezTo>
                  <a:cubicBezTo>
                    <a:pt x="-401" y="15971"/>
                    <a:pt x="452" y="18995"/>
                    <a:pt x="3152" y="20183"/>
                  </a:cubicBezTo>
                  <a:cubicBezTo>
                    <a:pt x="5852" y="21371"/>
                    <a:pt x="10399" y="20723"/>
                    <a:pt x="13952" y="18455"/>
                  </a:cubicBezTo>
                  <a:cubicBezTo>
                    <a:pt x="17504" y="16187"/>
                    <a:pt x="20062" y="12299"/>
                    <a:pt x="20631" y="9059"/>
                  </a:cubicBezTo>
                  <a:cubicBezTo>
                    <a:pt x="21199" y="5819"/>
                    <a:pt x="19778" y="3227"/>
                    <a:pt x="18215" y="1931"/>
                  </a:cubicBezTo>
                  <a:cubicBezTo>
                    <a:pt x="16652" y="635"/>
                    <a:pt x="14946" y="635"/>
                    <a:pt x="13525" y="1607"/>
                  </a:cubicBezTo>
                  <a:cubicBezTo>
                    <a:pt x="12104" y="2579"/>
                    <a:pt x="10967" y="4523"/>
                    <a:pt x="9831" y="6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6724650" y="394366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046573" y="87449"/>
              <a:ext cx="211477" cy="29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44" fill="norm" stroke="1" extrusionOk="0">
                  <a:moveTo>
                    <a:pt x="14310" y="6495"/>
                  </a:moveTo>
                  <a:cubicBezTo>
                    <a:pt x="13240" y="6193"/>
                    <a:pt x="12171" y="5891"/>
                    <a:pt x="10246" y="6722"/>
                  </a:cubicBezTo>
                  <a:cubicBezTo>
                    <a:pt x="8321" y="7552"/>
                    <a:pt x="5541" y="9516"/>
                    <a:pt x="3617" y="11631"/>
                  </a:cubicBezTo>
                  <a:cubicBezTo>
                    <a:pt x="1692" y="13745"/>
                    <a:pt x="622" y="16011"/>
                    <a:pt x="195" y="17597"/>
                  </a:cubicBezTo>
                  <a:cubicBezTo>
                    <a:pt x="-233" y="19183"/>
                    <a:pt x="-19" y="20090"/>
                    <a:pt x="1478" y="20694"/>
                  </a:cubicBezTo>
                  <a:cubicBezTo>
                    <a:pt x="2975" y="21298"/>
                    <a:pt x="5755" y="21600"/>
                    <a:pt x="8856" y="19561"/>
                  </a:cubicBezTo>
                  <a:cubicBezTo>
                    <a:pt x="11957" y="17522"/>
                    <a:pt x="15379" y="13141"/>
                    <a:pt x="16769" y="9592"/>
                  </a:cubicBezTo>
                  <a:cubicBezTo>
                    <a:pt x="18159" y="6042"/>
                    <a:pt x="17517" y="3323"/>
                    <a:pt x="16127" y="1813"/>
                  </a:cubicBezTo>
                  <a:cubicBezTo>
                    <a:pt x="14737" y="302"/>
                    <a:pt x="12599" y="0"/>
                    <a:pt x="10995" y="0"/>
                  </a:cubicBezTo>
                  <a:cubicBezTo>
                    <a:pt x="9391" y="0"/>
                    <a:pt x="8321" y="302"/>
                    <a:pt x="7787" y="1284"/>
                  </a:cubicBezTo>
                  <a:cubicBezTo>
                    <a:pt x="7252" y="2266"/>
                    <a:pt x="7252" y="3927"/>
                    <a:pt x="9070" y="5136"/>
                  </a:cubicBezTo>
                  <a:cubicBezTo>
                    <a:pt x="10888" y="6344"/>
                    <a:pt x="14523" y="7099"/>
                    <a:pt x="16876" y="7477"/>
                  </a:cubicBezTo>
                  <a:cubicBezTo>
                    <a:pt x="19228" y="7855"/>
                    <a:pt x="20298" y="7855"/>
                    <a:pt x="21367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239000" y="32416"/>
              <a:ext cx="140681" cy="44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556" fill="norm" stroke="1" extrusionOk="0">
                  <a:moveTo>
                    <a:pt x="8452" y="0"/>
                  </a:moveTo>
                  <a:cubicBezTo>
                    <a:pt x="12209" y="1740"/>
                    <a:pt x="15965" y="3481"/>
                    <a:pt x="18313" y="5937"/>
                  </a:cubicBezTo>
                  <a:cubicBezTo>
                    <a:pt x="20661" y="8394"/>
                    <a:pt x="21600" y="11568"/>
                    <a:pt x="20035" y="14229"/>
                  </a:cubicBezTo>
                  <a:cubicBezTo>
                    <a:pt x="18470" y="16891"/>
                    <a:pt x="14400" y="19041"/>
                    <a:pt x="11270" y="20218"/>
                  </a:cubicBezTo>
                  <a:cubicBezTo>
                    <a:pt x="8139" y="21395"/>
                    <a:pt x="5948" y="21600"/>
                    <a:pt x="4226" y="21549"/>
                  </a:cubicBezTo>
                  <a:cubicBezTo>
                    <a:pt x="2504" y="21498"/>
                    <a:pt x="1252" y="21191"/>
                    <a:pt x="0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579355" y="252149"/>
              <a:ext cx="131085" cy="43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56" fill="norm" stroke="1" extrusionOk="0">
                  <a:moveTo>
                    <a:pt x="3969" y="8146"/>
                  </a:moveTo>
                  <a:cubicBezTo>
                    <a:pt x="3631" y="10923"/>
                    <a:pt x="3294" y="13700"/>
                    <a:pt x="2956" y="15757"/>
                  </a:cubicBezTo>
                  <a:cubicBezTo>
                    <a:pt x="2619" y="17814"/>
                    <a:pt x="2281" y="19151"/>
                    <a:pt x="1944" y="20077"/>
                  </a:cubicBezTo>
                  <a:cubicBezTo>
                    <a:pt x="1606" y="21003"/>
                    <a:pt x="1269" y="21517"/>
                    <a:pt x="931" y="21311"/>
                  </a:cubicBezTo>
                  <a:cubicBezTo>
                    <a:pt x="594" y="21106"/>
                    <a:pt x="256" y="20180"/>
                    <a:pt x="88" y="17660"/>
                  </a:cubicBezTo>
                  <a:cubicBezTo>
                    <a:pt x="-81" y="15140"/>
                    <a:pt x="-81" y="11026"/>
                    <a:pt x="763" y="8094"/>
                  </a:cubicBezTo>
                  <a:cubicBezTo>
                    <a:pt x="1606" y="5163"/>
                    <a:pt x="3294" y="3414"/>
                    <a:pt x="4813" y="2283"/>
                  </a:cubicBezTo>
                  <a:cubicBezTo>
                    <a:pt x="6331" y="1151"/>
                    <a:pt x="7681" y="637"/>
                    <a:pt x="9200" y="328"/>
                  </a:cubicBezTo>
                  <a:cubicBezTo>
                    <a:pt x="10719" y="20"/>
                    <a:pt x="12407" y="-83"/>
                    <a:pt x="13925" y="71"/>
                  </a:cubicBezTo>
                  <a:cubicBezTo>
                    <a:pt x="15444" y="226"/>
                    <a:pt x="16794" y="637"/>
                    <a:pt x="18313" y="1357"/>
                  </a:cubicBezTo>
                  <a:cubicBezTo>
                    <a:pt x="19831" y="2077"/>
                    <a:pt x="21519" y="3106"/>
                    <a:pt x="20675" y="4340"/>
                  </a:cubicBezTo>
                  <a:cubicBezTo>
                    <a:pt x="19831" y="5574"/>
                    <a:pt x="16457" y="7014"/>
                    <a:pt x="13588" y="7837"/>
                  </a:cubicBezTo>
                  <a:cubicBezTo>
                    <a:pt x="10719" y="8660"/>
                    <a:pt x="8357" y="8866"/>
                    <a:pt x="6331" y="8917"/>
                  </a:cubicBezTo>
                  <a:cubicBezTo>
                    <a:pt x="4306" y="8968"/>
                    <a:pt x="2619" y="8866"/>
                    <a:pt x="2619" y="8454"/>
                  </a:cubicBezTo>
                  <a:cubicBezTo>
                    <a:pt x="2619" y="8043"/>
                    <a:pt x="4306" y="7323"/>
                    <a:pt x="5994" y="6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769350" y="251673"/>
              <a:ext cx="171450" cy="15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4791"/>
                  </a:moveTo>
                  <a:cubicBezTo>
                    <a:pt x="1867" y="3624"/>
                    <a:pt x="3733" y="2456"/>
                    <a:pt x="4933" y="2748"/>
                  </a:cubicBezTo>
                  <a:cubicBezTo>
                    <a:pt x="6133" y="3040"/>
                    <a:pt x="6667" y="4791"/>
                    <a:pt x="6933" y="7272"/>
                  </a:cubicBezTo>
                  <a:cubicBezTo>
                    <a:pt x="7200" y="9753"/>
                    <a:pt x="7200" y="12964"/>
                    <a:pt x="6800" y="15153"/>
                  </a:cubicBezTo>
                  <a:cubicBezTo>
                    <a:pt x="6400" y="17343"/>
                    <a:pt x="5600" y="18510"/>
                    <a:pt x="4533" y="19532"/>
                  </a:cubicBezTo>
                  <a:cubicBezTo>
                    <a:pt x="3467" y="20553"/>
                    <a:pt x="2133" y="21429"/>
                    <a:pt x="1467" y="21137"/>
                  </a:cubicBezTo>
                  <a:cubicBezTo>
                    <a:pt x="800" y="20845"/>
                    <a:pt x="800" y="19386"/>
                    <a:pt x="1467" y="16613"/>
                  </a:cubicBezTo>
                  <a:cubicBezTo>
                    <a:pt x="2133" y="13840"/>
                    <a:pt x="3467" y="9753"/>
                    <a:pt x="5467" y="6980"/>
                  </a:cubicBezTo>
                  <a:cubicBezTo>
                    <a:pt x="7467" y="4207"/>
                    <a:pt x="10133" y="2748"/>
                    <a:pt x="12133" y="2310"/>
                  </a:cubicBezTo>
                  <a:cubicBezTo>
                    <a:pt x="14133" y="1872"/>
                    <a:pt x="15467" y="2456"/>
                    <a:pt x="16133" y="3478"/>
                  </a:cubicBezTo>
                  <a:cubicBezTo>
                    <a:pt x="16800" y="4499"/>
                    <a:pt x="16800" y="5959"/>
                    <a:pt x="16667" y="7418"/>
                  </a:cubicBezTo>
                  <a:cubicBezTo>
                    <a:pt x="16533" y="8878"/>
                    <a:pt x="16267" y="10337"/>
                    <a:pt x="16000" y="12234"/>
                  </a:cubicBezTo>
                  <a:cubicBezTo>
                    <a:pt x="15733" y="14132"/>
                    <a:pt x="15467" y="16467"/>
                    <a:pt x="15333" y="16467"/>
                  </a:cubicBezTo>
                  <a:cubicBezTo>
                    <a:pt x="15200" y="16467"/>
                    <a:pt x="15200" y="14132"/>
                    <a:pt x="15600" y="11359"/>
                  </a:cubicBezTo>
                  <a:cubicBezTo>
                    <a:pt x="16000" y="8586"/>
                    <a:pt x="16800" y="5375"/>
                    <a:pt x="17733" y="3332"/>
                  </a:cubicBezTo>
                  <a:cubicBezTo>
                    <a:pt x="18667" y="1288"/>
                    <a:pt x="19733" y="413"/>
                    <a:pt x="20400" y="121"/>
                  </a:cubicBezTo>
                  <a:cubicBezTo>
                    <a:pt x="21067" y="-171"/>
                    <a:pt x="21333" y="121"/>
                    <a:pt x="21600" y="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923462" y="284523"/>
              <a:ext cx="106238" cy="8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637" fill="norm" stroke="1" extrusionOk="0">
                  <a:moveTo>
                    <a:pt x="21257" y="450"/>
                  </a:moveTo>
                  <a:cubicBezTo>
                    <a:pt x="16598" y="-53"/>
                    <a:pt x="11939" y="-555"/>
                    <a:pt x="8339" y="1454"/>
                  </a:cubicBezTo>
                  <a:cubicBezTo>
                    <a:pt x="4739" y="3464"/>
                    <a:pt x="2198" y="7985"/>
                    <a:pt x="928" y="11501"/>
                  </a:cubicBezTo>
                  <a:cubicBezTo>
                    <a:pt x="-343" y="15017"/>
                    <a:pt x="-343" y="17529"/>
                    <a:pt x="1139" y="19036"/>
                  </a:cubicBezTo>
                  <a:cubicBezTo>
                    <a:pt x="2622" y="20543"/>
                    <a:pt x="5586" y="21045"/>
                    <a:pt x="8551" y="20292"/>
                  </a:cubicBezTo>
                  <a:cubicBezTo>
                    <a:pt x="11516" y="19538"/>
                    <a:pt x="14481" y="17529"/>
                    <a:pt x="16386" y="15268"/>
                  </a:cubicBezTo>
                  <a:cubicBezTo>
                    <a:pt x="18292" y="13008"/>
                    <a:pt x="19139" y="10496"/>
                    <a:pt x="18716" y="8487"/>
                  </a:cubicBezTo>
                  <a:cubicBezTo>
                    <a:pt x="18292" y="6478"/>
                    <a:pt x="16598" y="4971"/>
                    <a:pt x="14904" y="3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029700" y="254666"/>
              <a:ext cx="120650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123"/>
                  </a:moveTo>
                  <a:cubicBezTo>
                    <a:pt x="1895" y="2863"/>
                    <a:pt x="3789" y="2602"/>
                    <a:pt x="5495" y="3123"/>
                  </a:cubicBezTo>
                  <a:cubicBezTo>
                    <a:pt x="7200" y="3643"/>
                    <a:pt x="8716" y="4945"/>
                    <a:pt x="10232" y="7677"/>
                  </a:cubicBezTo>
                  <a:cubicBezTo>
                    <a:pt x="11747" y="10410"/>
                    <a:pt x="13263" y="14573"/>
                    <a:pt x="12884" y="17306"/>
                  </a:cubicBezTo>
                  <a:cubicBezTo>
                    <a:pt x="12505" y="20039"/>
                    <a:pt x="10232" y="21340"/>
                    <a:pt x="8526" y="21470"/>
                  </a:cubicBezTo>
                  <a:cubicBezTo>
                    <a:pt x="6821" y="21600"/>
                    <a:pt x="5684" y="20559"/>
                    <a:pt x="5684" y="18087"/>
                  </a:cubicBezTo>
                  <a:cubicBezTo>
                    <a:pt x="5684" y="15614"/>
                    <a:pt x="6821" y="11711"/>
                    <a:pt x="9663" y="8458"/>
                  </a:cubicBezTo>
                  <a:cubicBezTo>
                    <a:pt x="12505" y="5205"/>
                    <a:pt x="17053" y="26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213850" y="261016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194800" y="40706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671050" y="91303"/>
              <a:ext cx="111370" cy="37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2" fill="norm" stroke="1" extrusionOk="0">
                  <a:moveTo>
                    <a:pt x="14672" y="4582"/>
                  </a:moveTo>
                  <a:cubicBezTo>
                    <a:pt x="16302" y="4222"/>
                    <a:pt x="17932" y="3862"/>
                    <a:pt x="19155" y="3322"/>
                  </a:cubicBezTo>
                  <a:cubicBezTo>
                    <a:pt x="20377" y="2782"/>
                    <a:pt x="21192" y="2062"/>
                    <a:pt x="21396" y="1402"/>
                  </a:cubicBezTo>
                  <a:cubicBezTo>
                    <a:pt x="21600" y="742"/>
                    <a:pt x="21192" y="142"/>
                    <a:pt x="19155" y="22"/>
                  </a:cubicBezTo>
                  <a:cubicBezTo>
                    <a:pt x="17117" y="-98"/>
                    <a:pt x="13449" y="262"/>
                    <a:pt x="10189" y="1642"/>
                  </a:cubicBezTo>
                  <a:cubicBezTo>
                    <a:pt x="6928" y="3022"/>
                    <a:pt x="4075" y="5422"/>
                    <a:pt x="2445" y="8182"/>
                  </a:cubicBezTo>
                  <a:cubicBezTo>
                    <a:pt x="815" y="10942"/>
                    <a:pt x="408" y="14062"/>
                    <a:pt x="204" y="16342"/>
                  </a:cubicBezTo>
                  <a:cubicBezTo>
                    <a:pt x="0" y="18622"/>
                    <a:pt x="0" y="20062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605949" y="311816"/>
              <a:ext cx="192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78" y="21600"/>
                  </a:moveTo>
                  <a:cubicBezTo>
                    <a:pt x="-57" y="17400"/>
                    <a:pt x="-292" y="13200"/>
                    <a:pt x="1117" y="10200"/>
                  </a:cubicBezTo>
                  <a:cubicBezTo>
                    <a:pt x="2525" y="7200"/>
                    <a:pt x="5578" y="5400"/>
                    <a:pt x="9217" y="3900"/>
                  </a:cubicBezTo>
                  <a:cubicBezTo>
                    <a:pt x="12856" y="2400"/>
                    <a:pt x="17082" y="1200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835634" y="94199"/>
              <a:ext cx="203717" cy="37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4" fill="norm" stroke="1" extrusionOk="0">
                  <a:moveTo>
                    <a:pt x="21432" y="1940"/>
                  </a:moveTo>
                  <a:cubicBezTo>
                    <a:pt x="20764" y="1327"/>
                    <a:pt x="20096" y="713"/>
                    <a:pt x="19205" y="345"/>
                  </a:cubicBezTo>
                  <a:cubicBezTo>
                    <a:pt x="18314" y="-23"/>
                    <a:pt x="17201" y="-146"/>
                    <a:pt x="15754" y="222"/>
                  </a:cubicBezTo>
                  <a:cubicBezTo>
                    <a:pt x="14306" y="590"/>
                    <a:pt x="12525" y="1449"/>
                    <a:pt x="10187" y="3536"/>
                  </a:cubicBezTo>
                  <a:cubicBezTo>
                    <a:pt x="7848" y="5622"/>
                    <a:pt x="4954" y="8936"/>
                    <a:pt x="3061" y="11759"/>
                  </a:cubicBezTo>
                  <a:cubicBezTo>
                    <a:pt x="1168" y="14581"/>
                    <a:pt x="277" y="16913"/>
                    <a:pt x="55" y="18386"/>
                  </a:cubicBezTo>
                  <a:cubicBezTo>
                    <a:pt x="-168" y="19859"/>
                    <a:pt x="277" y="20472"/>
                    <a:pt x="1725" y="20840"/>
                  </a:cubicBezTo>
                  <a:cubicBezTo>
                    <a:pt x="3172" y="21209"/>
                    <a:pt x="5622" y="21331"/>
                    <a:pt x="807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9996549" y="204495"/>
              <a:ext cx="176152" cy="22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18" fill="norm" stroke="1" extrusionOk="0">
                  <a:moveTo>
                    <a:pt x="16000" y="2914"/>
                  </a:moveTo>
                  <a:cubicBezTo>
                    <a:pt x="15229" y="1725"/>
                    <a:pt x="14457" y="536"/>
                    <a:pt x="13429" y="139"/>
                  </a:cubicBezTo>
                  <a:cubicBezTo>
                    <a:pt x="12400" y="-257"/>
                    <a:pt x="11114" y="139"/>
                    <a:pt x="9186" y="2022"/>
                  </a:cubicBezTo>
                  <a:cubicBezTo>
                    <a:pt x="7257" y="3904"/>
                    <a:pt x="4686" y="7273"/>
                    <a:pt x="3014" y="10048"/>
                  </a:cubicBezTo>
                  <a:cubicBezTo>
                    <a:pt x="1343" y="12822"/>
                    <a:pt x="571" y="15002"/>
                    <a:pt x="186" y="16884"/>
                  </a:cubicBezTo>
                  <a:cubicBezTo>
                    <a:pt x="-200" y="18767"/>
                    <a:pt x="-200" y="20352"/>
                    <a:pt x="2371" y="20848"/>
                  </a:cubicBezTo>
                  <a:cubicBezTo>
                    <a:pt x="4943" y="21343"/>
                    <a:pt x="10086" y="20749"/>
                    <a:pt x="13814" y="19163"/>
                  </a:cubicBezTo>
                  <a:cubicBezTo>
                    <a:pt x="17543" y="17578"/>
                    <a:pt x="19857" y="15002"/>
                    <a:pt x="20114" y="11831"/>
                  </a:cubicBezTo>
                  <a:cubicBezTo>
                    <a:pt x="20371" y="8660"/>
                    <a:pt x="18571" y="4895"/>
                    <a:pt x="16000" y="2914"/>
                  </a:cubicBezTo>
                  <a:cubicBezTo>
                    <a:pt x="13429" y="932"/>
                    <a:pt x="10086" y="734"/>
                    <a:pt x="7771" y="833"/>
                  </a:cubicBezTo>
                  <a:cubicBezTo>
                    <a:pt x="5457" y="932"/>
                    <a:pt x="4171" y="1328"/>
                    <a:pt x="3400" y="2517"/>
                  </a:cubicBezTo>
                  <a:cubicBezTo>
                    <a:pt x="2629" y="3706"/>
                    <a:pt x="2371" y="5688"/>
                    <a:pt x="5457" y="7273"/>
                  </a:cubicBezTo>
                  <a:cubicBezTo>
                    <a:pt x="8543" y="8859"/>
                    <a:pt x="14971" y="10048"/>
                    <a:pt x="21400" y="1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191749" y="153066"/>
              <a:ext cx="11380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7069" y="0"/>
                  </a:moveTo>
                  <a:cubicBezTo>
                    <a:pt x="10604" y="951"/>
                    <a:pt x="14138" y="1902"/>
                    <a:pt x="16887" y="3804"/>
                  </a:cubicBezTo>
                  <a:cubicBezTo>
                    <a:pt x="19636" y="5706"/>
                    <a:pt x="21600" y="8558"/>
                    <a:pt x="21011" y="11411"/>
                  </a:cubicBezTo>
                  <a:cubicBezTo>
                    <a:pt x="20422" y="14264"/>
                    <a:pt x="17280" y="17117"/>
                    <a:pt x="13353" y="18815"/>
                  </a:cubicBezTo>
                  <a:cubicBezTo>
                    <a:pt x="9425" y="20513"/>
                    <a:pt x="4713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0484858" y="184816"/>
              <a:ext cx="25299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1514" y="0"/>
                  </a:moveTo>
                  <a:cubicBezTo>
                    <a:pt x="19534" y="4255"/>
                    <a:pt x="17554" y="8509"/>
                    <a:pt x="14764" y="11700"/>
                  </a:cubicBezTo>
                  <a:cubicBezTo>
                    <a:pt x="11974" y="14891"/>
                    <a:pt x="8374" y="17018"/>
                    <a:pt x="6034" y="18082"/>
                  </a:cubicBezTo>
                  <a:cubicBezTo>
                    <a:pt x="3694" y="19145"/>
                    <a:pt x="2614" y="19145"/>
                    <a:pt x="1804" y="18736"/>
                  </a:cubicBezTo>
                  <a:cubicBezTo>
                    <a:pt x="994" y="18327"/>
                    <a:pt x="454" y="17509"/>
                    <a:pt x="184" y="16364"/>
                  </a:cubicBezTo>
                  <a:cubicBezTo>
                    <a:pt x="-86" y="15218"/>
                    <a:pt x="-86" y="13745"/>
                    <a:pt x="364" y="12600"/>
                  </a:cubicBezTo>
                  <a:cubicBezTo>
                    <a:pt x="814" y="11455"/>
                    <a:pt x="1714" y="10636"/>
                    <a:pt x="2704" y="10145"/>
                  </a:cubicBezTo>
                  <a:cubicBezTo>
                    <a:pt x="3694" y="9655"/>
                    <a:pt x="4774" y="9491"/>
                    <a:pt x="6394" y="10145"/>
                  </a:cubicBezTo>
                  <a:cubicBezTo>
                    <a:pt x="8014" y="10800"/>
                    <a:pt x="10174" y="12273"/>
                    <a:pt x="12424" y="14318"/>
                  </a:cubicBezTo>
                  <a:cubicBezTo>
                    <a:pt x="14674" y="16364"/>
                    <a:pt x="17014" y="18982"/>
                    <a:pt x="19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163299" y="51466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817"/>
                    <a:pt x="15840" y="5635"/>
                    <a:pt x="12240" y="9235"/>
                  </a:cubicBezTo>
                  <a:cubicBezTo>
                    <a:pt x="8640" y="12835"/>
                    <a:pt x="432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0998200" y="428233"/>
              <a:ext cx="3111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3" y="10800"/>
                    <a:pt x="7347" y="0"/>
                    <a:pt x="10947" y="0"/>
                  </a:cubicBezTo>
                  <a:cubicBezTo>
                    <a:pt x="14547" y="0"/>
                    <a:pt x="1807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1046218" y="586882"/>
              <a:ext cx="275833" cy="22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20" fill="norm" stroke="1" extrusionOk="0">
                  <a:moveTo>
                    <a:pt x="10524" y="3348"/>
                  </a:moveTo>
                  <a:cubicBezTo>
                    <a:pt x="9869" y="2758"/>
                    <a:pt x="9215" y="2169"/>
                    <a:pt x="8479" y="2169"/>
                  </a:cubicBezTo>
                  <a:cubicBezTo>
                    <a:pt x="7742" y="2169"/>
                    <a:pt x="6924" y="2758"/>
                    <a:pt x="5451" y="4624"/>
                  </a:cubicBezTo>
                  <a:cubicBezTo>
                    <a:pt x="3979" y="6489"/>
                    <a:pt x="1851" y="9631"/>
                    <a:pt x="788" y="12184"/>
                  </a:cubicBezTo>
                  <a:cubicBezTo>
                    <a:pt x="-276" y="14737"/>
                    <a:pt x="-276" y="16700"/>
                    <a:pt x="869" y="18369"/>
                  </a:cubicBezTo>
                  <a:cubicBezTo>
                    <a:pt x="2015" y="20038"/>
                    <a:pt x="4306" y="21413"/>
                    <a:pt x="6433" y="21315"/>
                  </a:cubicBezTo>
                  <a:cubicBezTo>
                    <a:pt x="8560" y="21217"/>
                    <a:pt x="10524" y="19646"/>
                    <a:pt x="11915" y="17093"/>
                  </a:cubicBezTo>
                  <a:cubicBezTo>
                    <a:pt x="13306" y="14540"/>
                    <a:pt x="14124" y="11006"/>
                    <a:pt x="13797" y="7962"/>
                  </a:cubicBezTo>
                  <a:cubicBezTo>
                    <a:pt x="13469" y="4918"/>
                    <a:pt x="11997" y="2366"/>
                    <a:pt x="10360" y="1089"/>
                  </a:cubicBezTo>
                  <a:cubicBezTo>
                    <a:pt x="8724" y="-187"/>
                    <a:pt x="6924" y="-187"/>
                    <a:pt x="5533" y="304"/>
                  </a:cubicBezTo>
                  <a:cubicBezTo>
                    <a:pt x="4142" y="795"/>
                    <a:pt x="3160" y="1777"/>
                    <a:pt x="2669" y="2758"/>
                  </a:cubicBezTo>
                  <a:cubicBezTo>
                    <a:pt x="2179" y="3740"/>
                    <a:pt x="2179" y="4722"/>
                    <a:pt x="4551" y="5606"/>
                  </a:cubicBezTo>
                  <a:cubicBezTo>
                    <a:pt x="6924" y="6489"/>
                    <a:pt x="11669" y="7275"/>
                    <a:pt x="14860" y="7471"/>
                  </a:cubicBezTo>
                  <a:cubicBezTo>
                    <a:pt x="18051" y="7668"/>
                    <a:pt x="19688" y="7275"/>
                    <a:pt x="21324" y="6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350639" y="1098126"/>
              <a:ext cx="206111" cy="28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20" fill="norm" stroke="1" extrusionOk="0">
                  <a:moveTo>
                    <a:pt x="16172" y="3343"/>
                  </a:moveTo>
                  <a:cubicBezTo>
                    <a:pt x="15952" y="2411"/>
                    <a:pt x="15731" y="1478"/>
                    <a:pt x="15070" y="934"/>
                  </a:cubicBezTo>
                  <a:cubicBezTo>
                    <a:pt x="14409" y="391"/>
                    <a:pt x="13307" y="235"/>
                    <a:pt x="12315" y="468"/>
                  </a:cubicBezTo>
                  <a:cubicBezTo>
                    <a:pt x="11323" y="701"/>
                    <a:pt x="10442" y="1323"/>
                    <a:pt x="8678" y="3343"/>
                  </a:cubicBezTo>
                  <a:cubicBezTo>
                    <a:pt x="6915" y="5363"/>
                    <a:pt x="4270" y="8782"/>
                    <a:pt x="2617" y="11579"/>
                  </a:cubicBezTo>
                  <a:cubicBezTo>
                    <a:pt x="964" y="14376"/>
                    <a:pt x="303" y="16552"/>
                    <a:pt x="82" y="18028"/>
                  </a:cubicBezTo>
                  <a:cubicBezTo>
                    <a:pt x="-138" y="19504"/>
                    <a:pt x="82" y="20281"/>
                    <a:pt x="744" y="20747"/>
                  </a:cubicBezTo>
                  <a:cubicBezTo>
                    <a:pt x="1405" y="21214"/>
                    <a:pt x="2507" y="21369"/>
                    <a:pt x="4711" y="21058"/>
                  </a:cubicBezTo>
                  <a:cubicBezTo>
                    <a:pt x="6915" y="20747"/>
                    <a:pt x="10221" y="19970"/>
                    <a:pt x="13197" y="18106"/>
                  </a:cubicBezTo>
                  <a:cubicBezTo>
                    <a:pt x="16172" y="16241"/>
                    <a:pt x="18817" y="13288"/>
                    <a:pt x="20140" y="10569"/>
                  </a:cubicBezTo>
                  <a:cubicBezTo>
                    <a:pt x="21462" y="7850"/>
                    <a:pt x="21462" y="5363"/>
                    <a:pt x="20580" y="3498"/>
                  </a:cubicBezTo>
                  <a:cubicBezTo>
                    <a:pt x="19699" y="1634"/>
                    <a:pt x="17935" y="391"/>
                    <a:pt x="15842" y="80"/>
                  </a:cubicBezTo>
                  <a:cubicBezTo>
                    <a:pt x="13748" y="-231"/>
                    <a:pt x="11323" y="391"/>
                    <a:pt x="9229" y="1478"/>
                  </a:cubicBezTo>
                  <a:cubicBezTo>
                    <a:pt x="7135" y="2566"/>
                    <a:pt x="5372" y="4120"/>
                    <a:pt x="4491" y="5363"/>
                  </a:cubicBezTo>
                  <a:cubicBezTo>
                    <a:pt x="3609" y="6606"/>
                    <a:pt x="3609" y="7539"/>
                    <a:pt x="4160" y="8160"/>
                  </a:cubicBezTo>
                  <a:cubicBezTo>
                    <a:pt x="4711" y="8782"/>
                    <a:pt x="5813" y="9093"/>
                    <a:pt x="8789" y="9093"/>
                  </a:cubicBezTo>
                  <a:cubicBezTo>
                    <a:pt x="11764" y="9093"/>
                    <a:pt x="16613" y="8782"/>
                    <a:pt x="21462" y="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715499" y="1137316"/>
              <a:ext cx="15419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0" y="0"/>
                  </a:moveTo>
                  <a:cubicBezTo>
                    <a:pt x="2335" y="1394"/>
                    <a:pt x="4670" y="2787"/>
                    <a:pt x="7589" y="4065"/>
                  </a:cubicBezTo>
                  <a:cubicBezTo>
                    <a:pt x="10508" y="5342"/>
                    <a:pt x="14011" y="6503"/>
                    <a:pt x="16492" y="7432"/>
                  </a:cubicBezTo>
                  <a:cubicBezTo>
                    <a:pt x="18973" y="8361"/>
                    <a:pt x="20432" y="9058"/>
                    <a:pt x="21016" y="9987"/>
                  </a:cubicBezTo>
                  <a:cubicBezTo>
                    <a:pt x="21600" y="10916"/>
                    <a:pt x="21308" y="12077"/>
                    <a:pt x="18389" y="14052"/>
                  </a:cubicBezTo>
                  <a:cubicBezTo>
                    <a:pt x="15470" y="16026"/>
                    <a:pt x="9924" y="18813"/>
                    <a:pt x="4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785349" y="1334166"/>
              <a:ext cx="158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400"/>
                    <a:pt x="12960" y="4800"/>
                    <a:pt x="9360" y="8400"/>
                  </a:cubicBezTo>
                  <a:cubicBezTo>
                    <a:pt x="5760" y="12000"/>
                    <a:pt x="288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029601" y="1135770"/>
              <a:ext cx="213214" cy="23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58" fill="norm" stroke="1" extrusionOk="0">
                  <a:moveTo>
                    <a:pt x="16065" y="2955"/>
                  </a:moveTo>
                  <a:cubicBezTo>
                    <a:pt x="15226" y="2392"/>
                    <a:pt x="14387" y="1828"/>
                    <a:pt x="13443" y="1640"/>
                  </a:cubicBezTo>
                  <a:cubicBezTo>
                    <a:pt x="12500" y="1452"/>
                    <a:pt x="11451" y="1640"/>
                    <a:pt x="9249" y="3894"/>
                  </a:cubicBezTo>
                  <a:cubicBezTo>
                    <a:pt x="7047" y="6148"/>
                    <a:pt x="3692" y="10468"/>
                    <a:pt x="1909" y="13192"/>
                  </a:cubicBezTo>
                  <a:cubicBezTo>
                    <a:pt x="127" y="15915"/>
                    <a:pt x="-83" y="17042"/>
                    <a:pt x="22" y="18075"/>
                  </a:cubicBezTo>
                  <a:cubicBezTo>
                    <a:pt x="127" y="19108"/>
                    <a:pt x="546" y="20047"/>
                    <a:pt x="1280" y="20611"/>
                  </a:cubicBezTo>
                  <a:cubicBezTo>
                    <a:pt x="2014" y="21174"/>
                    <a:pt x="3063" y="21362"/>
                    <a:pt x="5579" y="20892"/>
                  </a:cubicBezTo>
                  <a:cubicBezTo>
                    <a:pt x="8096" y="20423"/>
                    <a:pt x="12080" y="19296"/>
                    <a:pt x="14911" y="17887"/>
                  </a:cubicBezTo>
                  <a:cubicBezTo>
                    <a:pt x="17742" y="16479"/>
                    <a:pt x="19420" y="14788"/>
                    <a:pt x="20364" y="13004"/>
                  </a:cubicBezTo>
                  <a:cubicBezTo>
                    <a:pt x="21307" y="11219"/>
                    <a:pt x="21517" y="9341"/>
                    <a:pt x="20154" y="7087"/>
                  </a:cubicBezTo>
                  <a:cubicBezTo>
                    <a:pt x="18791" y="4833"/>
                    <a:pt x="15855" y="2204"/>
                    <a:pt x="13863" y="983"/>
                  </a:cubicBezTo>
                  <a:cubicBezTo>
                    <a:pt x="11870" y="-238"/>
                    <a:pt x="10822" y="-50"/>
                    <a:pt x="9773" y="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043362" y="1715791"/>
              <a:ext cx="188788" cy="31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0" fill="norm" stroke="1" extrusionOk="0">
                  <a:moveTo>
                    <a:pt x="15646" y="5141"/>
                  </a:moveTo>
                  <a:cubicBezTo>
                    <a:pt x="15646" y="4421"/>
                    <a:pt x="15646" y="3701"/>
                    <a:pt x="15046" y="3269"/>
                  </a:cubicBezTo>
                  <a:cubicBezTo>
                    <a:pt x="14446" y="2837"/>
                    <a:pt x="13246" y="2693"/>
                    <a:pt x="11446" y="3413"/>
                  </a:cubicBezTo>
                  <a:cubicBezTo>
                    <a:pt x="9646" y="4133"/>
                    <a:pt x="7246" y="5717"/>
                    <a:pt x="5206" y="8021"/>
                  </a:cubicBezTo>
                  <a:cubicBezTo>
                    <a:pt x="3166" y="10325"/>
                    <a:pt x="1486" y="13349"/>
                    <a:pt x="646" y="15293"/>
                  </a:cubicBezTo>
                  <a:cubicBezTo>
                    <a:pt x="-194" y="17237"/>
                    <a:pt x="-194" y="18101"/>
                    <a:pt x="526" y="18965"/>
                  </a:cubicBezTo>
                  <a:cubicBezTo>
                    <a:pt x="1246" y="19829"/>
                    <a:pt x="2686" y="20693"/>
                    <a:pt x="4006" y="21125"/>
                  </a:cubicBezTo>
                  <a:cubicBezTo>
                    <a:pt x="5326" y="21557"/>
                    <a:pt x="6526" y="21557"/>
                    <a:pt x="8566" y="20837"/>
                  </a:cubicBezTo>
                  <a:cubicBezTo>
                    <a:pt x="10606" y="20117"/>
                    <a:pt x="13486" y="18677"/>
                    <a:pt x="15886" y="16301"/>
                  </a:cubicBezTo>
                  <a:cubicBezTo>
                    <a:pt x="18286" y="13925"/>
                    <a:pt x="20206" y="10613"/>
                    <a:pt x="20686" y="8093"/>
                  </a:cubicBezTo>
                  <a:cubicBezTo>
                    <a:pt x="21166" y="5573"/>
                    <a:pt x="20206" y="3845"/>
                    <a:pt x="19366" y="2693"/>
                  </a:cubicBezTo>
                  <a:cubicBezTo>
                    <a:pt x="18526" y="1541"/>
                    <a:pt x="17806" y="965"/>
                    <a:pt x="16846" y="605"/>
                  </a:cubicBezTo>
                  <a:cubicBezTo>
                    <a:pt x="15886" y="245"/>
                    <a:pt x="14686" y="101"/>
                    <a:pt x="13366" y="29"/>
                  </a:cubicBezTo>
                  <a:cubicBezTo>
                    <a:pt x="12046" y="-43"/>
                    <a:pt x="10606" y="-43"/>
                    <a:pt x="8926" y="749"/>
                  </a:cubicBezTo>
                  <a:cubicBezTo>
                    <a:pt x="7246" y="1541"/>
                    <a:pt x="5326" y="3125"/>
                    <a:pt x="4246" y="5069"/>
                  </a:cubicBezTo>
                  <a:cubicBezTo>
                    <a:pt x="3166" y="7013"/>
                    <a:pt x="2926" y="9317"/>
                    <a:pt x="4366" y="11477"/>
                  </a:cubicBezTo>
                  <a:cubicBezTo>
                    <a:pt x="5806" y="13637"/>
                    <a:pt x="8926" y="15653"/>
                    <a:pt x="12046" y="16877"/>
                  </a:cubicBezTo>
                  <a:cubicBezTo>
                    <a:pt x="15166" y="18101"/>
                    <a:pt x="18286" y="18533"/>
                    <a:pt x="21406" y="1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308350" y="1740566"/>
              <a:ext cx="9962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600" fill="norm" stroke="1" extrusionOk="0">
                  <a:moveTo>
                    <a:pt x="5290" y="0"/>
                  </a:moveTo>
                  <a:cubicBezTo>
                    <a:pt x="7494" y="0"/>
                    <a:pt x="9698" y="0"/>
                    <a:pt x="12122" y="785"/>
                  </a:cubicBezTo>
                  <a:cubicBezTo>
                    <a:pt x="14547" y="1571"/>
                    <a:pt x="17192" y="3142"/>
                    <a:pt x="18955" y="5433"/>
                  </a:cubicBezTo>
                  <a:cubicBezTo>
                    <a:pt x="20718" y="7724"/>
                    <a:pt x="21600" y="10735"/>
                    <a:pt x="19616" y="13418"/>
                  </a:cubicBezTo>
                  <a:cubicBezTo>
                    <a:pt x="17633" y="16102"/>
                    <a:pt x="12784" y="18458"/>
                    <a:pt x="9037" y="19767"/>
                  </a:cubicBezTo>
                  <a:cubicBezTo>
                    <a:pt x="5290" y="21076"/>
                    <a:pt x="2645" y="213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954121" y="1771753"/>
              <a:ext cx="176429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99" fill="norm" stroke="1" extrusionOk="0">
                  <a:moveTo>
                    <a:pt x="12647" y="449"/>
                  </a:moveTo>
                  <a:cubicBezTo>
                    <a:pt x="9633" y="174"/>
                    <a:pt x="6619" y="-101"/>
                    <a:pt x="4735" y="37"/>
                  </a:cubicBezTo>
                  <a:cubicBezTo>
                    <a:pt x="2851" y="174"/>
                    <a:pt x="2098" y="724"/>
                    <a:pt x="1219" y="2582"/>
                  </a:cubicBezTo>
                  <a:cubicBezTo>
                    <a:pt x="340" y="4439"/>
                    <a:pt x="-665" y="7603"/>
                    <a:pt x="591" y="10493"/>
                  </a:cubicBezTo>
                  <a:cubicBezTo>
                    <a:pt x="1847" y="13382"/>
                    <a:pt x="5363" y="15996"/>
                    <a:pt x="9130" y="17784"/>
                  </a:cubicBezTo>
                  <a:cubicBezTo>
                    <a:pt x="12898" y="19573"/>
                    <a:pt x="16916" y="20536"/>
                    <a:pt x="2093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597456" y="1785016"/>
              <a:ext cx="3474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20856" y="0"/>
                  </a:moveTo>
                  <a:cubicBezTo>
                    <a:pt x="17044" y="1620"/>
                    <a:pt x="13232" y="3240"/>
                    <a:pt x="9421" y="6300"/>
                  </a:cubicBezTo>
                  <a:cubicBezTo>
                    <a:pt x="5609" y="9360"/>
                    <a:pt x="1797" y="13860"/>
                    <a:pt x="527" y="16650"/>
                  </a:cubicBezTo>
                  <a:cubicBezTo>
                    <a:pt x="-744" y="19440"/>
                    <a:pt x="527" y="20520"/>
                    <a:pt x="1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575050" y="1748618"/>
              <a:ext cx="196850" cy="8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1394" y="16170"/>
                    <a:pt x="2787" y="11186"/>
                    <a:pt x="5690" y="7309"/>
                  </a:cubicBezTo>
                  <a:cubicBezTo>
                    <a:pt x="8594" y="3432"/>
                    <a:pt x="13006" y="663"/>
                    <a:pt x="15910" y="109"/>
                  </a:cubicBezTo>
                  <a:cubicBezTo>
                    <a:pt x="18813" y="-445"/>
                    <a:pt x="20206" y="1217"/>
                    <a:pt x="21600" y="2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3586619" y="1873916"/>
              <a:ext cx="153532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59" fill="norm" stroke="1" extrusionOk="0">
                  <a:moveTo>
                    <a:pt x="3709" y="12960"/>
                  </a:moveTo>
                  <a:cubicBezTo>
                    <a:pt x="1933" y="17280"/>
                    <a:pt x="158" y="21600"/>
                    <a:pt x="10" y="20880"/>
                  </a:cubicBezTo>
                  <a:cubicBezTo>
                    <a:pt x="-138" y="20160"/>
                    <a:pt x="1341" y="14400"/>
                    <a:pt x="5188" y="10080"/>
                  </a:cubicBezTo>
                  <a:cubicBezTo>
                    <a:pt x="9035" y="5760"/>
                    <a:pt x="15248" y="288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733243" y="1835816"/>
              <a:ext cx="45008" cy="15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083" fill="norm" stroke="1" extrusionOk="0">
                  <a:moveTo>
                    <a:pt x="12040" y="11384"/>
                  </a:moveTo>
                  <a:cubicBezTo>
                    <a:pt x="9094" y="12551"/>
                    <a:pt x="6149" y="13719"/>
                    <a:pt x="3694" y="15616"/>
                  </a:cubicBezTo>
                  <a:cubicBezTo>
                    <a:pt x="1240" y="17514"/>
                    <a:pt x="-724" y="20141"/>
                    <a:pt x="258" y="20870"/>
                  </a:cubicBezTo>
                  <a:cubicBezTo>
                    <a:pt x="1240" y="21600"/>
                    <a:pt x="5167" y="20432"/>
                    <a:pt x="7621" y="17659"/>
                  </a:cubicBezTo>
                  <a:cubicBezTo>
                    <a:pt x="10076" y="14886"/>
                    <a:pt x="11058" y="10508"/>
                    <a:pt x="11549" y="7589"/>
                  </a:cubicBezTo>
                  <a:cubicBezTo>
                    <a:pt x="12040" y="4670"/>
                    <a:pt x="12040" y="3211"/>
                    <a:pt x="13512" y="2189"/>
                  </a:cubicBezTo>
                  <a:cubicBezTo>
                    <a:pt x="14985" y="1168"/>
                    <a:pt x="17931" y="584"/>
                    <a:pt x="208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793865" y="1873916"/>
              <a:ext cx="143136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27" fill="norm" stroke="1" extrusionOk="0">
                  <a:moveTo>
                    <a:pt x="2421" y="0"/>
                  </a:moveTo>
                  <a:cubicBezTo>
                    <a:pt x="2104" y="5586"/>
                    <a:pt x="1786" y="11172"/>
                    <a:pt x="1309" y="15083"/>
                  </a:cubicBezTo>
                  <a:cubicBezTo>
                    <a:pt x="833" y="18993"/>
                    <a:pt x="198" y="21228"/>
                    <a:pt x="39" y="21414"/>
                  </a:cubicBezTo>
                  <a:cubicBezTo>
                    <a:pt x="-120" y="21600"/>
                    <a:pt x="198" y="19738"/>
                    <a:pt x="1151" y="17317"/>
                  </a:cubicBezTo>
                  <a:cubicBezTo>
                    <a:pt x="2104" y="14897"/>
                    <a:pt x="3692" y="11917"/>
                    <a:pt x="5121" y="9497"/>
                  </a:cubicBezTo>
                  <a:cubicBezTo>
                    <a:pt x="6551" y="7076"/>
                    <a:pt x="7821" y="5214"/>
                    <a:pt x="8933" y="5028"/>
                  </a:cubicBezTo>
                  <a:cubicBezTo>
                    <a:pt x="10045" y="4841"/>
                    <a:pt x="10998" y="6331"/>
                    <a:pt x="11474" y="8566"/>
                  </a:cubicBezTo>
                  <a:cubicBezTo>
                    <a:pt x="11951" y="10800"/>
                    <a:pt x="11951" y="13779"/>
                    <a:pt x="13539" y="15828"/>
                  </a:cubicBezTo>
                  <a:cubicBezTo>
                    <a:pt x="15127" y="17876"/>
                    <a:pt x="18304" y="18993"/>
                    <a:pt x="2148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944796" y="1743651"/>
              <a:ext cx="118411" cy="27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48" fill="norm" stroke="1" extrusionOk="0">
                  <a:moveTo>
                    <a:pt x="15657" y="11767"/>
                  </a:moveTo>
                  <a:cubicBezTo>
                    <a:pt x="14520" y="11127"/>
                    <a:pt x="13383" y="10487"/>
                    <a:pt x="11867" y="10247"/>
                  </a:cubicBezTo>
                  <a:cubicBezTo>
                    <a:pt x="10352" y="10007"/>
                    <a:pt x="8457" y="10167"/>
                    <a:pt x="6373" y="10967"/>
                  </a:cubicBezTo>
                  <a:cubicBezTo>
                    <a:pt x="4288" y="11767"/>
                    <a:pt x="2015" y="13207"/>
                    <a:pt x="878" y="14967"/>
                  </a:cubicBezTo>
                  <a:cubicBezTo>
                    <a:pt x="-259" y="16727"/>
                    <a:pt x="-259" y="18807"/>
                    <a:pt x="688" y="20007"/>
                  </a:cubicBezTo>
                  <a:cubicBezTo>
                    <a:pt x="1636" y="21207"/>
                    <a:pt x="3530" y="21527"/>
                    <a:pt x="6562" y="20647"/>
                  </a:cubicBezTo>
                  <a:cubicBezTo>
                    <a:pt x="9594" y="19767"/>
                    <a:pt x="13762" y="17687"/>
                    <a:pt x="16415" y="14647"/>
                  </a:cubicBezTo>
                  <a:cubicBezTo>
                    <a:pt x="19067" y="11607"/>
                    <a:pt x="20204" y="7607"/>
                    <a:pt x="20773" y="5207"/>
                  </a:cubicBezTo>
                  <a:cubicBezTo>
                    <a:pt x="21341" y="2807"/>
                    <a:pt x="21341" y="2007"/>
                    <a:pt x="20773" y="1287"/>
                  </a:cubicBezTo>
                  <a:cubicBezTo>
                    <a:pt x="20204" y="567"/>
                    <a:pt x="19067" y="-73"/>
                    <a:pt x="18120" y="7"/>
                  </a:cubicBezTo>
                  <a:cubicBezTo>
                    <a:pt x="17173" y="87"/>
                    <a:pt x="16415" y="887"/>
                    <a:pt x="15846" y="3607"/>
                  </a:cubicBezTo>
                  <a:cubicBezTo>
                    <a:pt x="15278" y="6327"/>
                    <a:pt x="14899" y="10967"/>
                    <a:pt x="15278" y="14167"/>
                  </a:cubicBezTo>
                  <a:cubicBezTo>
                    <a:pt x="15657" y="17367"/>
                    <a:pt x="16794" y="19127"/>
                    <a:pt x="17930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540250" y="1862010"/>
              <a:ext cx="99580" cy="39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373" fill="norm" stroke="1" extrusionOk="0">
                  <a:moveTo>
                    <a:pt x="5290" y="5848"/>
                  </a:moveTo>
                  <a:cubicBezTo>
                    <a:pt x="5290" y="9313"/>
                    <a:pt x="5290" y="12778"/>
                    <a:pt x="5290" y="14973"/>
                  </a:cubicBezTo>
                  <a:cubicBezTo>
                    <a:pt x="5290" y="17168"/>
                    <a:pt x="5290" y="18092"/>
                    <a:pt x="5069" y="19074"/>
                  </a:cubicBezTo>
                  <a:cubicBezTo>
                    <a:pt x="4849" y="20055"/>
                    <a:pt x="4408" y="21095"/>
                    <a:pt x="3967" y="21326"/>
                  </a:cubicBezTo>
                  <a:cubicBezTo>
                    <a:pt x="3527" y="21557"/>
                    <a:pt x="3086" y="20979"/>
                    <a:pt x="2204" y="18785"/>
                  </a:cubicBezTo>
                  <a:cubicBezTo>
                    <a:pt x="1322" y="16590"/>
                    <a:pt x="0" y="12778"/>
                    <a:pt x="0" y="9544"/>
                  </a:cubicBezTo>
                  <a:cubicBezTo>
                    <a:pt x="0" y="6310"/>
                    <a:pt x="1322" y="3653"/>
                    <a:pt x="2865" y="2152"/>
                  </a:cubicBezTo>
                  <a:cubicBezTo>
                    <a:pt x="4408" y="650"/>
                    <a:pt x="6171" y="304"/>
                    <a:pt x="8155" y="130"/>
                  </a:cubicBezTo>
                  <a:cubicBezTo>
                    <a:pt x="10139" y="-43"/>
                    <a:pt x="12343" y="-43"/>
                    <a:pt x="14327" y="130"/>
                  </a:cubicBezTo>
                  <a:cubicBezTo>
                    <a:pt x="16310" y="304"/>
                    <a:pt x="18073" y="650"/>
                    <a:pt x="19396" y="1574"/>
                  </a:cubicBezTo>
                  <a:cubicBezTo>
                    <a:pt x="20718" y="2498"/>
                    <a:pt x="21600" y="4000"/>
                    <a:pt x="19396" y="5386"/>
                  </a:cubicBezTo>
                  <a:cubicBezTo>
                    <a:pt x="17192" y="6772"/>
                    <a:pt x="11902" y="8043"/>
                    <a:pt x="6612" y="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738819" y="1899316"/>
              <a:ext cx="95901" cy="9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992" fill="norm" stroke="1" extrusionOk="0">
                  <a:moveTo>
                    <a:pt x="17550" y="0"/>
                  </a:moveTo>
                  <a:cubicBezTo>
                    <a:pt x="12495" y="1440"/>
                    <a:pt x="7440" y="2880"/>
                    <a:pt x="4223" y="4800"/>
                  </a:cubicBezTo>
                  <a:cubicBezTo>
                    <a:pt x="1006" y="6720"/>
                    <a:pt x="-373" y="9120"/>
                    <a:pt x="87" y="12480"/>
                  </a:cubicBezTo>
                  <a:cubicBezTo>
                    <a:pt x="546" y="15840"/>
                    <a:pt x="2844" y="20160"/>
                    <a:pt x="6521" y="20880"/>
                  </a:cubicBezTo>
                  <a:cubicBezTo>
                    <a:pt x="10197" y="21600"/>
                    <a:pt x="15253" y="18720"/>
                    <a:pt x="18010" y="16080"/>
                  </a:cubicBezTo>
                  <a:cubicBezTo>
                    <a:pt x="20767" y="13440"/>
                    <a:pt x="21227" y="11040"/>
                    <a:pt x="20538" y="8880"/>
                  </a:cubicBezTo>
                  <a:cubicBezTo>
                    <a:pt x="19848" y="6720"/>
                    <a:pt x="18010" y="4800"/>
                    <a:pt x="16172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912959" y="1856420"/>
              <a:ext cx="52741" cy="1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60" fill="norm" stroke="1" extrusionOk="0">
                  <a:moveTo>
                    <a:pt x="20700" y="4109"/>
                  </a:moveTo>
                  <a:cubicBezTo>
                    <a:pt x="18208" y="2669"/>
                    <a:pt x="15715" y="1229"/>
                    <a:pt x="12392" y="509"/>
                  </a:cubicBezTo>
                  <a:cubicBezTo>
                    <a:pt x="9069" y="-211"/>
                    <a:pt x="4915" y="-211"/>
                    <a:pt x="2423" y="797"/>
                  </a:cubicBezTo>
                  <a:cubicBezTo>
                    <a:pt x="-69" y="1805"/>
                    <a:pt x="-900" y="3821"/>
                    <a:pt x="1177" y="5693"/>
                  </a:cubicBezTo>
                  <a:cubicBezTo>
                    <a:pt x="3254" y="7565"/>
                    <a:pt x="8238" y="9293"/>
                    <a:pt x="12392" y="11597"/>
                  </a:cubicBezTo>
                  <a:cubicBezTo>
                    <a:pt x="16546" y="13901"/>
                    <a:pt x="19869" y="16781"/>
                    <a:pt x="19869" y="18653"/>
                  </a:cubicBezTo>
                  <a:cubicBezTo>
                    <a:pt x="19869" y="20525"/>
                    <a:pt x="16546" y="21389"/>
                    <a:pt x="13638" y="21245"/>
                  </a:cubicBezTo>
                  <a:cubicBezTo>
                    <a:pt x="10731" y="21101"/>
                    <a:pt x="8238" y="19949"/>
                    <a:pt x="6992" y="18653"/>
                  </a:cubicBezTo>
                  <a:cubicBezTo>
                    <a:pt x="5746" y="17357"/>
                    <a:pt x="5746" y="15917"/>
                    <a:pt x="5746" y="14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029777" y="1721516"/>
              <a:ext cx="51446" cy="29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75" fill="norm" stroke="1" extrusionOk="0">
                  <a:moveTo>
                    <a:pt x="20500" y="0"/>
                  </a:moveTo>
                  <a:cubicBezTo>
                    <a:pt x="13588" y="4474"/>
                    <a:pt x="6676" y="8949"/>
                    <a:pt x="3220" y="12111"/>
                  </a:cubicBezTo>
                  <a:cubicBezTo>
                    <a:pt x="-236" y="15274"/>
                    <a:pt x="-236" y="17126"/>
                    <a:pt x="196" y="18437"/>
                  </a:cubicBezTo>
                  <a:cubicBezTo>
                    <a:pt x="628" y="19749"/>
                    <a:pt x="1492" y="20520"/>
                    <a:pt x="4084" y="20983"/>
                  </a:cubicBezTo>
                  <a:cubicBezTo>
                    <a:pt x="6676" y="21446"/>
                    <a:pt x="10996" y="21600"/>
                    <a:pt x="14452" y="21369"/>
                  </a:cubicBezTo>
                  <a:cubicBezTo>
                    <a:pt x="17908" y="21137"/>
                    <a:pt x="20500" y="20520"/>
                    <a:pt x="20932" y="19517"/>
                  </a:cubicBezTo>
                  <a:cubicBezTo>
                    <a:pt x="21364" y="18514"/>
                    <a:pt x="19636" y="17126"/>
                    <a:pt x="17908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981080" y="1848516"/>
              <a:ext cx="365621" cy="16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62" fill="norm" stroke="1" extrusionOk="0">
                  <a:moveTo>
                    <a:pt x="3195" y="6732"/>
                  </a:moveTo>
                  <a:cubicBezTo>
                    <a:pt x="2574" y="6171"/>
                    <a:pt x="1953" y="5610"/>
                    <a:pt x="1271" y="5190"/>
                  </a:cubicBezTo>
                  <a:cubicBezTo>
                    <a:pt x="588" y="4769"/>
                    <a:pt x="-157" y="4488"/>
                    <a:pt x="29" y="4769"/>
                  </a:cubicBezTo>
                  <a:cubicBezTo>
                    <a:pt x="215" y="5049"/>
                    <a:pt x="1333" y="5891"/>
                    <a:pt x="2822" y="6171"/>
                  </a:cubicBezTo>
                  <a:cubicBezTo>
                    <a:pt x="4312" y="6452"/>
                    <a:pt x="6174" y="6171"/>
                    <a:pt x="7415" y="5891"/>
                  </a:cubicBezTo>
                  <a:cubicBezTo>
                    <a:pt x="8657" y="5610"/>
                    <a:pt x="9277" y="5330"/>
                    <a:pt x="9774" y="4348"/>
                  </a:cubicBezTo>
                  <a:cubicBezTo>
                    <a:pt x="10271" y="3366"/>
                    <a:pt x="10643" y="1683"/>
                    <a:pt x="10519" y="982"/>
                  </a:cubicBezTo>
                  <a:cubicBezTo>
                    <a:pt x="10395" y="281"/>
                    <a:pt x="9774" y="561"/>
                    <a:pt x="8967" y="2244"/>
                  </a:cubicBezTo>
                  <a:cubicBezTo>
                    <a:pt x="8160" y="3927"/>
                    <a:pt x="7167" y="7013"/>
                    <a:pt x="6546" y="9958"/>
                  </a:cubicBezTo>
                  <a:cubicBezTo>
                    <a:pt x="5926" y="12904"/>
                    <a:pt x="5677" y="15709"/>
                    <a:pt x="5740" y="17673"/>
                  </a:cubicBezTo>
                  <a:cubicBezTo>
                    <a:pt x="5802" y="19636"/>
                    <a:pt x="6174" y="20758"/>
                    <a:pt x="7043" y="21179"/>
                  </a:cubicBezTo>
                  <a:cubicBezTo>
                    <a:pt x="7912" y="21600"/>
                    <a:pt x="9277" y="21319"/>
                    <a:pt x="10395" y="18514"/>
                  </a:cubicBezTo>
                  <a:cubicBezTo>
                    <a:pt x="11512" y="15709"/>
                    <a:pt x="12381" y="10379"/>
                    <a:pt x="13002" y="7153"/>
                  </a:cubicBezTo>
                  <a:cubicBezTo>
                    <a:pt x="13622" y="3927"/>
                    <a:pt x="13995" y="2805"/>
                    <a:pt x="14429" y="2665"/>
                  </a:cubicBezTo>
                  <a:cubicBezTo>
                    <a:pt x="14864" y="2525"/>
                    <a:pt x="15360" y="3366"/>
                    <a:pt x="15733" y="5190"/>
                  </a:cubicBezTo>
                  <a:cubicBezTo>
                    <a:pt x="16105" y="7013"/>
                    <a:pt x="16353" y="9818"/>
                    <a:pt x="16415" y="12343"/>
                  </a:cubicBezTo>
                  <a:cubicBezTo>
                    <a:pt x="16477" y="14868"/>
                    <a:pt x="16353" y="17112"/>
                    <a:pt x="16105" y="18795"/>
                  </a:cubicBezTo>
                  <a:cubicBezTo>
                    <a:pt x="15857" y="20478"/>
                    <a:pt x="15484" y="21600"/>
                    <a:pt x="15298" y="21319"/>
                  </a:cubicBezTo>
                  <a:cubicBezTo>
                    <a:pt x="15112" y="21039"/>
                    <a:pt x="15112" y="19356"/>
                    <a:pt x="15360" y="16831"/>
                  </a:cubicBezTo>
                  <a:cubicBezTo>
                    <a:pt x="15609" y="14306"/>
                    <a:pt x="16105" y="10940"/>
                    <a:pt x="16602" y="8696"/>
                  </a:cubicBezTo>
                  <a:cubicBezTo>
                    <a:pt x="17098" y="6452"/>
                    <a:pt x="17595" y="5330"/>
                    <a:pt x="18091" y="5330"/>
                  </a:cubicBezTo>
                  <a:cubicBezTo>
                    <a:pt x="18588" y="5330"/>
                    <a:pt x="19084" y="6452"/>
                    <a:pt x="19333" y="7995"/>
                  </a:cubicBezTo>
                  <a:cubicBezTo>
                    <a:pt x="19581" y="9538"/>
                    <a:pt x="19581" y="11501"/>
                    <a:pt x="19519" y="13184"/>
                  </a:cubicBezTo>
                  <a:cubicBezTo>
                    <a:pt x="19457" y="14868"/>
                    <a:pt x="19333" y="16270"/>
                    <a:pt x="19333" y="16130"/>
                  </a:cubicBezTo>
                  <a:cubicBezTo>
                    <a:pt x="19333" y="15990"/>
                    <a:pt x="19457" y="14306"/>
                    <a:pt x="19829" y="11361"/>
                  </a:cubicBezTo>
                  <a:cubicBezTo>
                    <a:pt x="20202" y="8416"/>
                    <a:pt x="20822" y="4208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342975" y="1867566"/>
              <a:ext cx="251376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95" fill="norm" stroke="1" extrusionOk="0">
                  <a:moveTo>
                    <a:pt x="7337" y="1800"/>
                  </a:moveTo>
                  <a:cubicBezTo>
                    <a:pt x="6437" y="1800"/>
                    <a:pt x="5537" y="1800"/>
                    <a:pt x="4277" y="3150"/>
                  </a:cubicBezTo>
                  <a:cubicBezTo>
                    <a:pt x="3017" y="4500"/>
                    <a:pt x="1397" y="7200"/>
                    <a:pt x="587" y="9600"/>
                  </a:cubicBezTo>
                  <a:cubicBezTo>
                    <a:pt x="-223" y="12000"/>
                    <a:pt x="-223" y="14100"/>
                    <a:pt x="767" y="15450"/>
                  </a:cubicBezTo>
                  <a:cubicBezTo>
                    <a:pt x="1757" y="16800"/>
                    <a:pt x="3737" y="17400"/>
                    <a:pt x="5177" y="17400"/>
                  </a:cubicBezTo>
                  <a:cubicBezTo>
                    <a:pt x="6617" y="17400"/>
                    <a:pt x="7517" y="16800"/>
                    <a:pt x="8147" y="15000"/>
                  </a:cubicBezTo>
                  <a:cubicBezTo>
                    <a:pt x="8777" y="13200"/>
                    <a:pt x="9137" y="10200"/>
                    <a:pt x="8867" y="8250"/>
                  </a:cubicBezTo>
                  <a:cubicBezTo>
                    <a:pt x="8597" y="6300"/>
                    <a:pt x="7697" y="5400"/>
                    <a:pt x="7607" y="4350"/>
                  </a:cubicBezTo>
                  <a:cubicBezTo>
                    <a:pt x="7517" y="3300"/>
                    <a:pt x="8237" y="2100"/>
                    <a:pt x="9047" y="1800"/>
                  </a:cubicBezTo>
                  <a:cubicBezTo>
                    <a:pt x="9857" y="1500"/>
                    <a:pt x="10757" y="2100"/>
                    <a:pt x="11927" y="4650"/>
                  </a:cubicBezTo>
                  <a:cubicBezTo>
                    <a:pt x="13097" y="7200"/>
                    <a:pt x="14537" y="11700"/>
                    <a:pt x="15257" y="14850"/>
                  </a:cubicBezTo>
                  <a:cubicBezTo>
                    <a:pt x="15977" y="18000"/>
                    <a:pt x="15977" y="19800"/>
                    <a:pt x="15527" y="20700"/>
                  </a:cubicBezTo>
                  <a:cubicBezTo>
                    <a:pt x="15077" y="21600"/>
                    <a:pt x="14177" y="21600"/>
                    <a:pt x="13637" y="20850"/>
                  </a:cubicBezTo>
                  <a:cubicBezTo>
                    <a:pt x="13097" y="20100"/>
                    <a:pt x="12917" y="18600"/>
                    <a:pt x="13187" y="16350"/>
                  </a:cubicBezTo>
                  <a:cubicBezTo>
                    <a:pt x="13457" y="14100"/>
                    <a:pt x="14177" y="11100"/>
                    <a:pt x="15617" y="8250"/>
                  </a:cubicBezTo>
                  <a:cubicBezTo>
                    <a:pt x="17057" y="5400"/>
                    <a:pt x="19217" y="2700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884443" y="1653411"/>
              <a:ext cx="414758" cy="36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8" fill="norm" stroke="1" extrusionOk="0">
                  <a:moveTo>
                    <a:pt x="9972" y="4712"/>
                  </a:moveTo>
                  <a:cubicBezTo>
                    <a:pt x="9972" y="3601"/>
                    <a:pt x="9972" y="2490"/>
                    <a:pt x="9863" y="1626"/>
                  </a:cubicBezTo>
                  <a:cubicBezTo>
                    <a:pt x="9753" y="762"/>
                    <a:pt x="9534" y="145"/>
                    <a:pt x="9205" y="21"/>
                  </a:cubicBezTo>
                  <a:cubicBezTo>
                    <a:pt x="8876" y="-102"/>
                    <a:pt x="8437" y="268"/>
                    <a:pt x="7999" y="1996"/>
                  </a:cubicBezTo>
                  <a:cubicBezTo>
                    <a:pt x="7560" y="3724"/>
                    <a:pt x="7122" y="6810"/>
                    <a:pt x="6793" y="9896"/>
                  </a:cubicBezTo>
                  <a:cubicBezTo>
                    <a:pt x="6464" y="12981"/>
                    <a:pt x="6244" y="16067"/>
                    <a:pt x="5970" y="17919"/>
                  </a:cubicBezTo>
                  <a:cubicBezTo>
                    <a:pt x="5696" y="19770"/>
                    <a:pt x="5367" y="20387"/>
                    <a:pt x="4874" y="20819"/>
                  </a:cubicBezTo>
                  <a:cubicBezTo>
                    <a:pt x="4380" y="21251"/>
                    <a:pt x="3723" y="21498"/>
                    <a:pt x="3120" y="21498"/>
                  </a:cubicBezTo>
                  <a:cubicBezTo>
                    <a:pt x="2516" y="21498"/>
                    <a:pt x="1968" y="21251"/>
                    <a:pt x="1475" y="20881"/>
                  </a:cubicBezTo>
                  <a:cubicBezTo>
                    <a:pt x="981" y="20511"/>
                    <a:pt x="543" y="20017"/>
                    <a:pt x="269" y="19276"/>
                  </a:cubicBezTo>
                  <a:cubicBezTo>
                    <a:pt x="-5" y="18536"/>
                    <a:pt x="-115" y="17548"/>
                    <a:pt x="159" y="16931"/>
                  </a:cubicBezTo>
                  <a:cubicBezTo>
                    <a:pt x="433" y="16314"/>
                    <a:pt x="1091" y="16067"/>
                    <a:pt x="3010" y="15759"/>
                  </a:cubicBezTo>
                  <a:cubicBezTo>
                    <a:pt x="4929" y="15450"/>
                    <a:pt x="8108" y="15080"/>
                    <a:pt x="10192" y="14709"/>
                  </a:cubicBezTo>
                  <a:cubicBezTo>
                    <a:pt x="12275" y="14339"/>
                    <a:pt x="13262" y="13969"/>
                    <a:pt x="13371" y="13784"/>
                  </a:cubicBezTo>
                  <a:cubicBezTo>
                    <a:pt x="13481" y="13599"/>
                    <a:pt x="12713" y="13599"/>
                    <a:pt x="11836" y="13845"/>
                  </a:cubicBezTo>
                  <a:cubicBezTo>
                    <a:pt x="10959" y="14092"/>
                    <a:pt x="9972" y="14586"/>
                    <a:pt x="9369" y="15141"/>
                  </a:cubicBezTo>
                  <a:cubicBezTo>
                    <a:pt x="8766" y="15697"/>
                    <a:pt x="8547" y="16314"/>
                    <a:pt x="8602" y="16931"/>
                  </a:cubicBezTo>
                  <a:cubicBezTo>
                    <a:pt x="8657" y="17548"/>
                    <a:pt x="8986" y="18165"/>
                    <a:pt x="9424" y="18474"/>
                  </a:cubicBezTo>
                  <a:cubicBezTo>
                    <a:pt x="9863" y="18783"/>
                    <a:pt x="10411" y="18783"/>
                    <a:pt x="11178" y="18289"/>
                  </a:cubicBezTo>
                  <a:cubicBezTo>
                    <a:pt x="11946" y="17795"/>
                    <a:pt x="12933" y="16808"/>
                    <a:pt x="13426" y="15944"/>
                  </a:cubicBezTo>
                  <a:cubicBezTo>
                    <a:pt x="13920" y="15080"/>
                    <a:pt x="13920" y="14339"/>
                    <a:pt x="13865" y="13660"/>
                  </a:cubicBezTo>
                  <a:cubicBezTo>
                    <a:pt x="13810" y="12981"/>
                    <a:pt x="13700" y="12364"/>
                    <a:pt x="13865" y="12303"/>
                  </a:cubicBezTo>
                  <a:cubicBezTo>
                    <a:pt x="14029" y="12241"/>
                    <a:pt x="14468" y="12735"/>
                    <a:pt x="15126" y="13907"/>
                  </a:cubicBezTo>
                  <a:cubicBezTo>
                    <a:pt x="15783" y="15080"/>
                    <a:pt x="16661" y="16931"/>
                    <a:pt x="17099" y="18227"/>
                  </a:cubicBezTo>
                  <a:cubicBezTo>
                    <a:pt x="17538" y="19523"/>
                    <a:pt x="17538" y="20264"/>
                    <a:pt x="17264" y="20572"/>
                  </a:cubicBezTo>
                  <a:cubicBezTo>
                    <a:pt x="16990" y="20881"/>
                    <a:pt x="16441" y="20757"/>
                    <a:pt x="16058" y="20325"/>
                  </a:cubicBezTo>
                  <a:cubicBezTo>
                    <a:pt x="15674" y="19893"/>
                    <a:pt x="15455" y="19153"/>
                    <a:pt x="16112" y="17425"/>
                  </a:cubicBezTo>
                  <a:cubicBezTo>
                    <a:pt x="16770" y="15697"/>
                    <a:pt x="18305" y="12981"/>
                    <a:pt x="19347" y="11500"/>
                  </a:cubicBezTo>
                  <a:cubicBezTo>
                    <a:pt x="20389" y="10019"/>
                    <a:pt x="20937" y="9772"/>
                    <a:pt x="21485" y="9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830188" y="1785429"/>
              <a:ext cx="269113" cy="26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49" fill="norm" stroke="1" extrusionOk="0">
                  <a:moveTo>
                    <a:pt x="14367" y="4049"/>
                  </a:moveTo>
                  <a:cubicBezTo>
                    <a:pt x="13017" y="3539"/>
                    <a:pt x="11668" y="3028"/>
                    <a:pt x="10064" y="3454"/>
                  </a:cubicBezTo>
                  <a:cubicBezTo>
                    <a:pt x="8461" y="3879"/>
                    <a:pt x="6605" y="5240"/>
                    <a:pt x="4917" y="7280"/>
                  </a:cubicBezTo>
                  <a:cubicBezTo>
                    <a:pt x="3230" y="9321"/>
                    <a:pt x="1711" y="12043"/>
                    <a:pt x="867" y="14169"/>
                  </a:cubicBezTo>
                  <a:cubicBezTo>
                    <a:pt x="24" y="16295"/>
                    <a:pt x="-145" y="17825"/>
                    <a:pt x="108" y="18931"/>
                  </a:cubicBezTo>
                  <a:cubicBezTo>
                    <a:pt x="361" y="20036"/>
                    <a:pt x="1036" y="20717"/>
                    <a:pt x="2639" y="21057"/>
                  </a:cubicBezTo>
                  <a:cubicBezTo>
                    <a:pt x="4242" y="21397"/>
                    <a:pt x="6774" y="21397"/>
                    <a:pt x="9221" y="20121"/>
                  </a:cubicBezTo>
                  <a:cubicBezTo>
                    <a:pt x="11668" y="18846"/>
                    <a:pt x="14030" y="16295"/>
                    <a:pt x="15380" y="13148"/>
                  </a:cubicBezTo>
                  <a:cubicBezTo>
                    <a:pt x="16730" y="10002"/>
                    <a:pt x="17067" y="6260"/>
                    <a:pt x="16983" y="4049"/>
                  </a:cubicBezTo>
                  <a:cubicBezTo>
                    <a:pt x="16899" y="1838"/>
                    <a:pt x="16393" y="1158"/>
                    <a:pt x="14958" y="647"/>
                  </a:cubicBezTo>
                  <a:cubicBezTo>
                    <a:pt x="13524" y="137"/>
                    <a:pt x="11161" y="-203"/>
                    <a:pt x="9305" y="137"/>
                  </a:cubicBezTo>
                  <a:cubicBezTo>
                    <a:pt x="7449" y="477"/>
                    <a:pt x="6099" y="1498"/>
                    <a:pt x="5002" y="2858"/>
                  </a:cubicBezTo>
                  <a:cubicBezTo>
                    <a:pt x="3905" y="4219"/>
                    <a:pt x="3061" y="5920"/>
                    <a:pt x="2639" y="7195"/>
                  </a:cubicBezTo>
                  <a:cubicBezTo>
                    <a:pt x="2217" y="8471"/>
                    <a:pt x="2217" y="9321"/>
                    <a:pt x="2639" y="9917"/>
                  </a:cubicBezTo>
                  <a:cubicBezTo>
                    <a:pt x="3061" y="10512"/>
                    <a:pt x="3905" y="10852"/>
                    <a:pt x="7111" y="10937"/>
                  </a:cubicBezTo>
                  <a:cubicBezTo>
                    <a:pt x="10317" y="11022"/>
                    <a:pt x="15886" y="10852"/>
                    <a:pt x="21455" y="1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0" y="2502566"/>
              <a:ext cx="106108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" y="21170"/>
                    <a:pt x="319" y="20740"/>
                    <a:pt x="487" y="20257"/>
                  </a:cubicBezTo>
                  <a:cubicBezTo>
                    <a:pt x="655" y="19773"/>
                    <a:pt x="832" y="19236"/>
                    <a:pt x="1006" y="18645"/>
                  </a:cubicBezTo>
                  <a:cubicBezTo>
                    <a:pt x="1181" y="18054"/>
                    <a:pt x="1353" y="17409"/>
                    <a:pt x="1515" y="16764"/>
                  </a:cubicBezTo>
                  <a:cubicBezTo>
                    <a:pt x="1676" y="16119"/>
                    <a:pt x="1827" y="15475"/>
                    <a:pt x="1991" y="14884"/>
                  </a:cubicBezTo>
                  <a:cubicBezTo>
                    <a:pt x="2154" y="14293"/>
                    <a:pt x="2331" y="13755"/>
                    <a:pt x="2484" y="13272"/>
                  </a:cubicBezTo>
                  <a:cubicBezTo>
                    <a:pt x="2637" y="12788"/>
                    <a:pt x="2766" y="12358"/>
                    <a:pt x="2902" y="11982"/>
                  </a:cubicBezTo>
                  <a:cubicBezTo>
                    <a:pt x="3038" y="11606"/>
                    <a:pt x="3180" y="11284"/>
                    <a:pt x="3326" y="10961"/>
                  </a:cubicBezTo>
                  <a:cubicBezTo>
                    <a:pt x="3473" y="10639"/>
                    <a:pt x="3624" y="10316"/>
                    <a:pt x="3779" y="9994"/>
                  </a:cubicBezTo>
                  <a:cubicBezTo>
                    <a:pt x="3934" y="9672"/>
                    <a:pt x="4093" y="9349"/>
                    <a:pt x="4259" y="9027"/>
                  </a:cubicBezTo>
                  <a:cubicBezTo>
                    <a:pt x="4425" y="8704"/>
                    <a:pt x="4597" y="8382"/>
                    <a:pt x="4774" y="8060"/>
                  </a:cubicBezTo>
                  <a:cubicBezTo>
                    <a:pt x="4951" y="7737"/>
                    <a:pt x="5132" y="7415"/>
                    <a:pt x="5272" y="7200"/>
                  </a:cubicBezTo>
                  <a:cubicBezTo>
                    <a:pt x="5412" y="6985"/>
                    <a:pt x="5511" y="6878"/>
                    <a:pt x="5610" y="6716"/>
                  </a:cubicBezTo>
                  <a:cubicBezTo>
                    <a:pt x="5709" y="6555"/>
                    <a:pt x="5808" y="6340"/>
                    <a:pt x="5910" y="6179"/>
                  </a:cubicBezTo>
                  <a:cubicBezTo>
                    <a:pt x="6011" y="6018"/>
                    <a:pt x="6114" y="5910"/>
                    <a:pt x="6218" y="5749"/>
                  </a:cubicBezTo>
                  <a:cubicBezTo>
                    <a:pt x="6321" y="5588"/>
                    <a:pt x="6424" y="5373"/>
                    <a:pt x="6526" y="5212"/>
                  </a:cubicBezTo>
                  <a:cubicBezTo>
                    <a:pt x="6627" y="5051"/>
                    <a:pt x="6726" y="4943"/>
                    <a:pt x="6888" y="4728"/>
                  </a:cubicBezTo>
                  <a:cubicBezTo>
                    <a:pt x="7049" y="4513"/>
                    <a:pt x="7273" y="4191"/>
                    <a:pt x="7431" y="3976"/>
                  </a:cubicBezTo>
                  <a:cubicBezTo>
                    <a:pt x="7588" y="3761"/>
                    <a:pt x="7678" y="3654"/>
                    <a:pt x="7782" y="3546"/>
                  </a:cubicBezTo>
                  <a:cubicBezTo>
                    <a:pt x="7885" y="3439"/>
                    <a:pt x="8001" y="3331"/>
                    <a:pt x="8113" y="3224"/>
                  </a:cubicBezTo>
                  <a:cubicBezTo>
                    <a:pt x="8225" y="3116"/>
                    <a:pt x="8333" y="3009"/>
                    <a:pt x="8499" y="2848"/>
                  </a:cubicBezTo>
                  <a:cubicBezTo>
                    <a:pt x="8665" y="2687"/>
                    <a:pt x="8889" y="2472"/>
                    <a:pt x="9070" y="2310"/>
                  </a:cubicBezTo>
                  <a:cubicBezTo>
                    <a:pt x="9251" y="2149"/>
                    <a:pt x="9389" y="2042"/>
                    <a:pt x="9516" y="1934"/>
                  </a:cubicBezTo>
                  <a:cubicBezTo>
                    <a:pt x="9643" y="1827"/>
                    <a:pt x="9759" y="1719"/>
                    <a:pt x="9874" y="1612"/>
                  </a:cubicBezTo>
                  <a:cubicBezTo>
                    <a:pt x="9988" y="1504"/>
                    <a:pt x="10100" y="1397"/>
                    <a:pt x="10218" y="1290"/>
                  </a:cubicBezTo>
                  <a:cubicBezTo>
                    <a:pt x="10337" y="1182"/>
                    <a:pt x="10462" y="1075"/>
                    <a:pt x="10589" y="967"/>
                  </a:cubicBezTo>
                  <a:cubicBezTo>
                    <a:pt x="10716" y="860"/>
                    <a:pt x="10845" y="752"/>
                    <a:pt x="10975" y="699"/>
                  </a:cubicBezTo>
                  <a:cubicBezTo>
                    <a:pt x="11104" y="645"/>
                    <a:pt x="11233" y="645"/>
                    <a:pt x="11423" y="537"/>
                  </a:cubicBezTo>
                  <a:cubicBezTo>
                    <a:pt x="11612" y="430"/>
                    <a:pt x="11862" y="215"/>
                    <a:pt x="12056" y="107"/>
                  </a:cubicBezTo>
                  <a:cubicBezTo>
                    <a:pt x="12250" y="0"/>
                    <a:pt x="12388" y="0"/>
                    <a:pt x="12521" y="0"/>
                  </a:cubicBezTo>
                  <a:cubicBezTo>
                    <a:pt x="12655" y="0"/>
                    <a:pt x="12784" y="0"/>
                    <a:pt x="12918" y="0"/>
                  </a:cubicBezTo>
                  <a:cubicBezTo>
                    <a:pt x="13051" y="0"/>
                    <a:pt x="13189" y="0"/>
                    <a:pt x="13321" y="0"/>
                  </a:cubicBezTo>
                  <a:cubicBezTo>
                    <a:pt x="13452" y="0"/>
                    <a:pt x="13577" y="0"/>
                    <a:pt x="13711" y="0"/>
                  </a:cubicBezTo>
                  <a:cubicBezTo>
                    <a:pt x="13844" y="0"/>
                    <a:pt x="13986" y="0"/>
                    <a:pt x="14126" y="0"/>
                  </a:cubicBezTo>
                  <a:cubicBezTo>
                    <a:pt x="14266" y="0"/>
                    <a:pt x="14404" y="0"/>
                    <a:pt x="14542" y="0"/>
                  </a:cubicBezTo>
                  <a:cubicBezTo>
                    <a:pt x="14680" y="0"/>
                    <a:pt x="14818" y="0"/>
                    <a:pt x="14949" y="0"/>
                  </a:cubicBezTo>
                  <a:cubicBezTo>
                    <a:pt x="15081" y="0"/>
                    <a:pt x="15206" y="0"/>
                    <a:pt x="15341" y="0"/>
                  </a:cubicBezTo>
                  <a:cubicBezTo>
                    <a:pt x="15477" y="0"/>
                    <a:pt x="15624" y="0"/>
                    <a:pt x="15764" y="54"/>
                  </a:cubicBezTo>
                  <a:cubicBezTo>
                    <a:pt x="15904" y="107"/>
                    <a:pt x="16037" y="215"/>
                    <a:pt x="16173" y="376"/>
                  </a:cubicBezTo>
                  <a:cubicBezTo>
                    <a:pt x="16309" y="537"/>
                    <a:pt x="16447" y="752"/>
                    <a:pt x="16576" y="913"/>
                  </a:cubicBezTo>
                  <a:cubicBezTo>
                    <a:pt x="16705" y="1075"/>
                    <a:pt x="16826" y="1182"/>
                    <a:pt x="16955" y="1290"/>
                  </a:cubicBezTo>
                  <a:cubicBezTo>
                    <a:pt x="17084" y="1397"/>
                    <a:pt x="17222" y="1504"/>
                    <a:pt x="17418" y="1719"/>
                  </a:cubicBezTo>
                  <a:cubicBezTo>
                    <a:pt x="17614" y="1934"/>
                    <a:pt x="17869" y="2257"/>
                    <a:pt x="18056" y="2525"/>
                  </a:cubicBezTo>
                  <a:cubicBezTo>
                    <a:pt x="18243" y="2794"/>
                    <a:pt x="18364" y="3009"/>
                    <a:pt x="18549" y="3278"/>
                  </a:cubicBezTo>
                  <a:cubicBezTo>
                    <a:pt x="18735" y="3546"/>
                    <a:pt x="18985" y="3869"/>
                    <a:pt x="19226" y="4245"/>
                  </a:cubicBezTo>
                  <a:cubicBezTo>
                    <a:pt x="19467" y="4621"/>
                    <a:pt x="19700" y="5051"/>
                    <a:pt x="19870" y="5373"/>
                  </a:cubicBezTo>
                  <a:cubicBezTo>
                    <a:pt x="20040" y="5696"/>
                    <a:pt x="20148" y="5910"/>
                    <a:pt x="20322" y="6233"/>
                  </a:cubicBezTo>
                  <a:cubicBezTo>
                    <a:pt x="20497" y="6555"/>
                    <a:pt x="20738" y="6985"/>
                    <a:pt x="20962" y="7415"/>
                  </a:cubicBezTo>
                  <a:cubicBezTo>
                    <a:pt x="21186" y="7845"/>
                    <a:pt x="21393" y="8275"/>
                    <a:pt x="21600" y="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755427" y="2993000"/>
              <a:ext cx="352773" cy="45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62" fill="norm" stroke="1" extrusionOk="0">
                  <a:moveTo>
                    <a:pt x="10242" y="3547"/>
                  </a:moveTo>
                  <a:cubicBezTo>
                    <a:pt x="9985" y="3044"/>
                    <a:pt x="9728" y="2542"/>
                    <a:pt x="9214" y="2241"/>
                  </a:cubicBezTo>
                  <a:cubicBezTo>
                    <a:pt x="8699" y="1939"/>
                    <a:pt x="7928" y="1839"/>
                    <a:pt x="7285" y="1990"/>
                  </a:cubicBezTo>
                  <a:cubicBezTo>
                    <a:pt x="6642" y="2140"/>
                    <a:pt x="6128" y="2542"/>
                    <a:pt x="4907" y="4200"/>
                  </a:cubicBezTo>
                  <a:cubicBezTo>
                    <a:pt x="3685" y="5857"/>
                    <a:pt x="1757" y="8771"/>
                    <a:pt x="792" y="11333"/>
                  </a:cubicBezTo>
                  <a:cubicBezTo>
                    <a:pt x="-172" y="13895"/>
                    <a:pt x="-172" y="16105"/>
                    <a:pt x="342" y="17712"/>
                  </a:cubicBezTo>
                  <a:cubicBezTo>
                    <a:pt x="857" y="19320"/>
                    <a:pt x="1885" y="20324"/>
                    <a:pt x="3042" y="20877"/>
                  </a:cubicBezTo>
                  <a:cubicBezTo>
                    <a:pt x="4199" y="21430"/>
                    <a:pt x="5485" y="21530"/>
                    <a:pt x="7028" y="21078"/>
                  </a:cubicBezTo>
                  <a:cubicBezTo>
                    <a:pt x="8571" y="20626"/>
                    <a:pt x="10371" y="19621"/>
                    <a:pt x="11785" y="18164"/>
                  </a:cubicBezTo>
                  <a:cubicBezTo>
                    <a:pt x="13199" y="16708"/>
                    <a:pt x="14228" y="14799"/>
                    <a:pt x="14807" y="12538"/>
                  </a:cubicBezTo>
                  <a:cubicBezTo>
                    <a:pt x="15385" y="10278"/>
                    <a:pt x="15514" y="7666"/>
                    <a:pt x="15192" y="5657"/>
                  </a:cubicBezTo>
                  <a:cubicBezTo>
                    <a:pt x="14871" y="3647"/>
                    <a:pt x="14099" y="2241"/>
                    <a:pt x="13457" y="1387"/>
                  </a:cubicBezTo>
                  <a:cubicBezTo>
                    <a:pt x="12814" y="533"/>
                    <a:pt x="12299" y="231"/>
                    <a:pt x="11399" y="81"/>
                  </a:cubicBezTo>
                  <a:cubicBezTo>
                    <a:pt x="10499" y="-70"/>
                    <a:pt x="9214" y="-70"/>
                    <a:pt x="7671" y="633"/>
                  </a:cubicBezTo>
                  <a:cubicBezTo>
                    <a:pt x="6128" y="1337"/>
                    <a:pt x="4328" y="2743"/>
                    <a:pt x="3299" y="4049"/>
                  </a:cubicBezTo>
                  <a:cubicBezTo>
                    <a:pt x="2271" y="5355"/>
                    <a:pt x="2014" y="6561"/>
                    <a:pt x="2142" y="7364"/>
                  </a:cubicBezTo>
                  <a:cubicBezTo>
                    <a:pt x="2271" y="8168"/>
                    <a:pt x="2785" y="8570"/>
                    <a:pt x="4328" y="8821"/>
                  </a:cubicBezTo>
                  <a:cubicBezTo>
                    <a:pt x="5871" y="9072"/>
                    <a:pt x="8442" y="9173"/>
                    <a:pt x="11464" y="8871"/>
                  </a:cubicBezTo>
                  <a:cubicBezTo>
                    <a:pt x="14485" y="8570"/>
                    <a:pt x="17957" y="7867"/>
                    <a:pt x="21428" y="7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368550" y="3074066"/>
              <a:ext cx="27538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0" y="0"/>
                  </a:moveTo>
                  <a:cubicBezTo>
                    <a:pt x="3627" y="1557"/>
                    <a:pt x="7255" y="3114"/>
                    <a:pt x="10140" y="4086"/>
                  </a:cubicBezTo>
                  <a:cubicBezTo>
                    <a:pt x="13026" y="5059"/>
                    <a:pt x="15169" y="5449"/>
                    <a:pt x="16653" y="5643"/>
                  </a:cubicBezTo>
                  <a:cubicBezTo>
                    <a:pt x="18137" y="5838"/>
                    <a:pt x="18962" y="5838"/>
                    <a:pt x="19704" y="6130"/>
                  </a:cubicBezTo>
                  <a:cubicBezTo>
                    <a:pt x="20446" y="6422"/>
                    <a:pt x="21105" y="7005"/>
                    <a:pt x="21353" y="7784"/>
                  </a:cubicBezTo>
                  <a:cubicBezTo>
                    <a:pt x="21600" y="8562"/>
                    <a:pt x="21435" y="9535"/>
                    <a:pt x="20281" y="10800"/>
                  </a:cubicBezTo>
                  <a:cubicBezTo>
                    <a:pt x="19127" y="12065"/>
                    <a:pt x="16983" y="13622"/>
                    <a:pt x="13933" y="15470"/>
                  </a:cubicBezTo>
                  <a:cubicBezTo>
                    <a:pt x="10882" y="17319"/>
                    <a:pt x="6925" y="19459"/>
                    <a:pt x="2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520950" y="3270916"/>
              <a:ext cx="2476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880"/>
                    <a:pt x="13846" y="5760"/>
                    <a:pt x="10246" y="9360"/>
                  </a:cubicBezTo>
                  <a:cubicBezTo>
                    <a:pt x="6646" y="12960"/>
                    <a:pt x="3323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054350" y="3035966"/>
              <a:ext cx="1714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3233"/>
                    <a:pt x="10667" y="6465"/>
                    <a:pt x="14267" y="10065"/>
                  </a:cubicBezTo>
                  <a:cubicBezTo>
                    <a:pt x="17867" y="13665"/>
                    <a:pt x="19733" y="176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092450" y="2985166"/>
              <a:ext cx="2159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889"/>
                    <a:pt x="15671" y="3777"/>
                    <a:pt x="13024" y="6256"/>
                  </a:cubicBezTo>
                  <a:cubicBezTo>
                    <a:pt x="10376" y="8734"/>
                    <a:pt x="8047" y="11803"/>
                    <a:pt x="5929" y="14459"/>
                  </a:cubicBezTo>
                  <a:cubicBezTo>
                    <a:pt x="3812" y="17115"/>
                    <a:pt x="1906" y="19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364936" y="3289966"/>
              <a:ext cx="1961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365500" y="3188316"/>
              <a:ext cx="49579" cy="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204" fill="norm" stroke="1" extrusionOk="0">
                  <a:moveTo>
                    <a:pt x="13500" y="5914"/>
                  </a:moveTo>
                  <a:cubicBezTo>
                    <a:pt x="9900" y="8859"/>
                    <a:pt x="6300" y="11805"/>
                    <a:pt x="6300" y="14750"/>
                  </a:cubicBezTo>
                  <a:cubicBezTo>
                    <a:pt x="6300" y="17696"/>
                    <a:pt x="9900" y="20641"/>
                    <a:pt x="13050" y="20150"/>
                  </a:cubicBezTo>
                  <a:cubicBezTo>
                    <a:pt x="16200" y="19659"/>
                    <a:pt x="18900" y="15732"/>
                    <a:pt x="20250" y="11314"/>
                  </a:cubicBezTo>
                  <a:cubicBezTo>
                    <a:pt x="21600" y="6896"/>
                    <a:pt x="21600" y="1986"/>
                    <a:pt x="18000" y="514"/>
                  </a:cubicBezTo>
                  <a:cubicBezTo>
                    <a:pt x="14400" y="-959"/>
                    <a:pt x="7200" y="1005"/>
                    <a:pt x="0" y="2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185658" y="2970241"/>
              <a:ext cx="246642" cy="41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90" fill="norm" stroke="1" extrusionOk="0">
                  <a:moveTo>
                    <a:pt x="2681" y="3030"/>
                  </a:moveTo>
                  <a:cubicBezTo>
                    <a:pt x="1758" y="2814"/>
                    <a:pt x="835" y="2598"/>
                    <a:pt x="374" y="2760"/>
                  </a:cubicBezTo>
                  <a:cubicBezTo>
                    <a:pt x="-88" y="2922"/>
                    <a:pt x="-88" y="3462"/>
                    <a:pt x="189" y="5460"/>
                  </a:cubicBezTo>
                  <a:cubicBezTo>
                    <a:pt x="466" y="7458"/>
                    <a:pt x="1020" y="10914"/>
                    <a:pt x="1666" y="13560"/>
                  </a:cubicBezTo>
                  <a:cubicBezTo>
                    <a:pt x="2312" y="16206"/>
                    <a:pt x="3050" y="18042"/>
                    <a:pt x="3697" y="19338"/>
                  </a:cubicBezTo>
                  <a:cubicBezTo>
                    <a:pt x="4343" y="20634"/>
                    <a:pt x="4897" y="21390"/>
                    <a:pt x="5358" y="21390"/>
                  </a:cubicBezTo>
                  <a:cubicBezTo>
                    <a:pt x="5820" y="21390"/>
                    <a:pt x="6189" y="20634"/>
                    <a:pt x="7112" y="18420"/>
                  </a:cubicBezTo>
                  <a:cubicBezTo>
                    <a:pt x="8035" y="16206"/>
                    <a:pt x="9512" y="12534"/>
                    <a:pt x="11635" y="9294"/>
                  </a:cubicBezTo>
                  <a:cubicBezTo>
                    <a:pt x="13758" y="6054"/>
                    <a:pt x="16527" y="3246"/>
                    <a:pt x="18281" y="1680"/>
                  </a:cubicBezTo>
                  <a:cubicBezTo>
                    <a:pt x="20035" y="114"/>
                    <a:pt x="20774" y="-210"/>
                    <a:pt x="21143" y="114"/>
                  </a:cubicBezTo>
                  <a:cubicBezTo>
                    <a:pt x="21512" y="438"/>
                    <a:pt x="21512" y="1410"/>
                    <a:pt x="21512" y="2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065749" y="3156616"/>
              <a:ext cx="423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201" y="21600"/>
                  </a:moveTo>
                  <a:cubicBezTo>
                    <a:pt x="663" y="21067"/>
                    <a:pt x="126" y="20533"/>
                    <a:pt x="18" y="19600"/>
                  </a:cubicBezTo>
                  <a:cubicBezTo>
                    <a:pt x="-89" y="18667"/>
                    <a:pt x="233" y="17333"/>
                    <a:pt x="1899" y="15067"/>
                  </a:cubicBezTo>
                  <a:cubicBezTo>
                    <a:pt x="3565" y="12800"/>
                    <a:pt x="6574" y="9600"/>
                    <a:pt x="10066" y="6933"/>
                  </a:cubicBezTo>
                  <a:cubicBezTo>
                    <a:pt x="13559" y="4267"/>
                    <a:pt x="17535" y="2133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948766" y="3143916"/>
              <a:ext cx="3598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720"/>
                    <a:pt x="11435" y="1440"/>
                    <a:pt x="8259" y="4320"/>
                  </a:cubicBezTo>
                  <a:cubicBezTo>
                    <a:pt x="5082" y="7200"/>
                    <a:pt x="3812" y="12240"/>
                    <a:pt x="2541" y="15480"/>
                  </a:cubicBezTo>
                  <a:cubicBezTo>
                    <a:pt x="1271" y="18720"/>
                    <a:pt x="0" y="20160"/>
                    <a:pt x="0" y="20880"/>
                  </a:cubicBezTo>
                  <a:cubicBezTo>
                    <a:pt x="0" y="21600"/>
                    <a:pt x="1271" y="21600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960529" y="3022703"/>
              <a:ext cx="55971" cy="5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738" fill="norm" stroke="1" extrusionOk="0">
                  <a:moveTo>
                    <a:pt x="21154" y="2432"/>
                  </a:moveTo>
                  <a:cubicBezTo>
                    <a:pt x="17154" y="943"/>
                    <a:pt x="13154" y="-547"/>
                    <a:pt x="9554" y="198"/>
                  </a:cubicBezTo>
                  <a:cubicBezTo>
                    <a:pt x="5954" y="943"/>
                    <a:pt x="2754" y="3922"/>
                    <a:pt x="1154" y="7274"/>
                  </a:cubicBezTo>
                  <a:cubicBezTo>
                    <a:pt x="-446" y="10625"/>
                    <a:pt x="-446" y="14350"/>
                    <a:pt x="1554" y="16956"/>
                  </a:cubicBezTo>
                  <a:cubicBezTo>
                    <a:pt x="3554" y="19563"/>
                    <a:pt x="7554" y="21053"/>
                    <a:pt x="11154" y="20681"/>
                  </a:cubicBezTo>
                  <a:cubicBezTo>
                    <a:pt x="14754" y="20308"/>
                    <a:pt x="17954" y="18074"/>
                    <a:pt x="19554" y="15094"/>
                  </a:cubicBezTo>
                  <a:cubicBezTo>
                    <a:pt x="21154" y="12115"/>
                    <a:pt x="21154" y="8391"/>
                    <a:pt x="17954" y="6529"/>
                  </a:cubicBezTo>
                  <a:cubicBezTo>
                    <a:pt x="14754" y="4667"/>
                    <a:pt x="8354" y="4667"/>
                    <a:pt x="1954" y="4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6032500" y="3196833"/>
              <a:ext cx="3619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200"/>
                    <a:pt x="4800" y="10800"/>
                    <a:pt x="8021" y="6750"/>
                  </a:cubicBezTo>
                  <a:cubicBezTo>
                    <a:pt x="11242" y="2700"/>
                    <a:pt x="15284" y="0"/>
                    <a:pt x="17684" y="0"/>
                  </a:cubicBezTo>
                  <a:cubicBezTo>
                    <a:pt x="20084" y="0"/>
                    <a:pt x="20842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6028266" y="3264566"/>
              <a:ext cx="378885" cy="6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1689" y="20250"/>
                  </a:moveTo>
                  <a:cubicBezTo>
                    <a:pt x="845" y="20925"/>
                    <a:pt x="0" y="21600"/>
                    <a:pt x="0" y="21262"/>
                  </a:cubicBezTo>
                  <a:cubicBezTo>
                    <a:pt x="0" y="20925"/>
                    <a:pt x="845" y="19575"/>
                    <a:pt x="3017" y="17887"/>
                  </a:cubicBezTo>
                  <a:cubicBezTo>
                    <a:pt x="5189" y="16200"/>
                    <a:pt x="8688" y="14175"/>
                    <a:pt x="12007" y="11137"/>
                  </a:cubicBezTo>
                  <a:cubicBezTo>
                    <a:pt x="15325" y="8100"/>
                    <a:pt x="18463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347883" y="3115100"/>
              <a:ext cx="175891" cy="23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526" fill="norm" stroke="1" extrusionOk="0">
                  <a:moveTo>
                    <a:pt x="2483" y="882"/>
                  </a:moveTo>
                  <a:cubicBezTo>
                    <a:pt x="1241" y="499"/>
                    <a:pt x="0" y="117"/>
                    <a:pt x="0" y="22"/>
                  </a:cubicBezTo>
                  <a:cubicBezTo>
                    <a:pt x="0" y="-74"/>
                    <a:pt x="1241" y="117"/>
                    <a:pt x="4717" y="1168"/>
                  </a:cubicBezTo>
                  <a:cubicBezTo>
                    <a:pt x="8193" y="2220"/>
                    <a:pt x="13903" y="4131"/>
                    <a:pt x="17255" y="5947"/>
                  </a:cubicBezTo>
                  <a:cubicBezTo>
                    <a:pt x="20607" y="7763"/>
                    <a:pt x="21600" y="9484"/>
                    <a:pt x="19614" y="12064"/>
                  </a:cubicBezTo>
                  <a:cubicBezTo>
                    <a:pt x="17628" y="14645"/>
                    <a:pt x="12662" y="18085"/>
                    <a:pt x="7697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895565" y="3063833"/>
              <a:ext cx="273586" cy="35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06" fill="norm" stroke="1" extrusionOk="0">
                  <a:moveTo>
                    <a:pt x="12504" y="2936"/>
                  </a:moveTo>
                  <a:cubicBezTo>
                    <a:pt x="11839" y="2550"/>
                    <a:pt x="11174" y="2164"/>
                    <a:pt x="10427" y="2100"/>
                  </a:cubicBezTo>
                  <a:cubicBezTo>
                    <a:pt x="9679" y="2036"/>
                    <a:pt x="8848" y="2293"/>
                    <a:pt x="7353" y="3450"/>
                  </a:cubicBezTo>
                  <a:cubicBezTo>
                    <a:pt x="5858" y="4607"/>
                    <a:pt x="3698" y="6664"/>
                    <a:pt x="2285" y="8979"/>
                  </a:cubicBezTo>
                  <a:cubicBezTo>
                    <a:pt x="873" y="11293"/>
                    <a:pt x="208" y="13864"/>
                    <a:pt x="42" y="15857"/>
                  </a:cubicBezTo>
                  <a:cubicBezTo>
                    <a:pt x="-124" y="17850"/>
                    <a:pt x="208" y="19264"/>
                    <a:pt x="956" y="20164"/>
                  </a:cubicBezTo>
                  <a:cubicBezTo>
                    <a:pt x="1704" y="21064"/>
                    <a:pt x="2867" y="21450"/>
                    <a:pt x="4611" y="21257"/>
                  </a:cubicBezTo>
                  <a:cubicBezTo>
                    <a:pt x="6356" y="21064"/>
                    <a:pt x="8682" y="20293"/>
                    <a:pt x="10842" y="18107"/>
                  </a:cubicBezTo>
                  <a:cubicBezTo>
                    <a:pt x="13002" y="15921"/>
                    <a:pt x="14996" y="12321"/>
                    <a:pt x="15910" y="9557"/>
                  </a:cubicBezTo>
                  <a:cubicBezTo>
                    <a:pt x="16824" y="6793"/>
                    <a:pt x="16658" y="4864"/>
                    <a:pt x="15744" y="3386"/>
                  </a:cubicBezTo>
                  <a:cubicBezTo>
                    <a:pt x="14830" y="1907"/>
                    <a:pt x="13168" y="879"/>
                    <a:pt x="11756" y="364"/>
                  </a:cubicBezTo>
                  <a:cubicBezTo>
                    <a:pt x="10344" y="-150"/>
                    <a:pt x="9181" y="-150"/>
                    <a:pt x="7768" y="557"/>
                  </a:cubicBezTo>
                  <a:cubicBezTo>
                    <a:pt x="6356" y="1264"/>
                    <a:pt x="4694" y="2679"/>
                    <a:pt x="3698" y="3771"/>
                  </a:cubicBezTo>
                  <a:cubicBezTo>
                    <a:pt x="2701" y="4864"/>
                    <a:pt x="2368" y="5636"/>
                    <a:pt x="2285" y="6343"/>
                  </a:cubicBezTo>
                  <a:cubicBezTo>
                    <a:pt x="2202" y="7050"/>
                    <a:pt x="2368" y="7693"/>
                    <a:pt x="3864" y="8207"/>
                  </a:cubicBezTo>
                  <a:cubicBezTo>
                    <a:pt x="5359" y="8721"/>
                    <a:pt x="8184" y="9107"/>
                    <a:pt x="11341" y="8979"/>
                  </a:cubicBezTo>
                  <a:cubicBezTo>
                    <a:pt x="14498" y="8850"/>
                    <a:pt x="17987" y="8207"/>
                    <a:pt x="21476" y="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7372350" y="3169316"/>
              <a:ext cx="23320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0" y="0"/>
                  </a:moveTo>
                  <a:cubicBezTo>
                    <a:pt x="2335" y="1527"/>
                    <a:pt x="4670" y="3055"/>
                    <a:pt x="7395" y="4255"/>
                  </a:cubicBezTo>
                  <a:cubicBezTo>
                    <a:pt x="10119" y="5455"/>
                    <a:pt x="13232" y="6327"/>
                    <a:pt x="15276" y="6982"/>
                  </a:cubicBezTo>
                  <a:cubicBezTo>
                    <a:pt x="17319" y="7636"/>
                    <a:pt x="18292" y="8073"/>
                    <a:pt x="19265" y="8618"/>
                  </a:cubicBezTo>
                  <a:cubicBezTo>
                    <a:pt x="20238" y="9164"/>
                    <a:pt x="21211" y="9818"/>
                    <a:pt x="21405" y="10582"/>
                  </a:cubicBezTo>
                  <a:cubicBezTo>
                    <a:pt x="21600" y="11345"/>
                    <a:pt x="21016" y="12218"/>
                    <a:pt x="18195" y="13527"/>
                  </a:cubicBezTo>
                  <a:cubicBezTo>
                    <a:pt x="15373" y="14836"/>
                    <a:pt x="10314" y="16582"/>
                    <a:pt x="7589" y="18000"/>
                  </a:cubicBezTo>
                  <a:cubicBezTo>
                    <a:pt x="4865" y="19418"/>
                    <a:pt x="4476" y="20509"/>
                    <a:pt x="4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7467600" y="3372516"/>
              <a:ext cx="2476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50"/>
                    <a:pt x="16800" y="2700"/>
                    <a:pt x="13662" y="5400"/>
                  </a:cubicBezTo>
                  <a:cubicBezTo>
                    <a:pt x="10523" y="8100"/>
                    <a:pt x="6646" y="12150"/>
                    <a:pt x="4246" y="15075"/>
                  </a:cubicBezTo>
                  <a:cubicBezTo>
                    <a:pt x="1846" y="18000"/>
                    <a:pt x="923" y="19800"/>
                    <a:pt x="462" y="207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008248" y="3209533"/>
              <a:ext cx="240403" cy="19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92" fill="norm" stroke="1" extrusionOk="0">
                  <a:moveTo>
                    <a:pt x="1057" y="2555"/>
                  </a:moveTo>
                  <a:cubicBezTo>
                    <a:pt x="1057" y="6735"/>
                    <a:pt x="1057" y="10916"/>
                    <a:pt x="1057" y="13587"/>
                  </a:cubicBezTo>
                  <a:cubicBezTo>
                    <a:pt x="1057" y="16258"/>
                    <a:pt x="1057" y="17419"/>
                    <a:pt x="867" y="18697"/>
                  </a:cubicBezTo>
                  <a:cubicBezTo>
                    <a:pt x="678" y="19974"/>
                    <a:pt x="299" y="21368"/>
                    <a:pt x="109" y="21484"/>
                  </a:cubicBezTo>
                  <a:cubicBezTo>
                    <a:pt x="-80" y="21600"/>
                    <a:pt x="-80" y="20439"/>
                    <a:pt x="583" y="16955"/>
                  </a:cubicBezTo>
                  <a:cubicBezTo>
                    <a:pt x="1246" y="13471"/>
                    <a:pt x="2573" y="7665"/>
                    <a:pt x="3615" y="4297"/>
                  </a:cubicBezTo>
                  <a:cubicBezTo>
                    <a:pt x="4657" y="929"/>
                    <a:pt x="5415" y="0"/>
                    <a:pt x="6078" y="0"/>
                  </a:cubicBezTo>
                  <a:cubicBezTo>
                    <a:pt x="6741" y="0"/>
                    <a:pt x="7309" y="929"/>
                    <a:pt x="7973" y="2439"/>
                  </a:cubicBezTo>
                  <a:cubicBezTo>
                    <a:pt x="8636" y="3948"/>
                    <a:pt x="9394" y="6039"/>
                    <a:pt x="9773" y="7665"/>
                  </a:cubicBezTo>
                  <a:cubicBezTo>
                    <a:pt x="10152" y="9290"/>
                    <a:pt x="10152" y="10452"/>
                    <a:pt x="10436" y="10452"/>
                  </a:cubicBezTo>
                  <a:cubicBezTo>
                    <a:pt x="10720" y="10452"/>
                    <a:pt x="11288" y="9290"/>
                    <a:pt x="11857" y="8129"/>
                  </a:cubicBezTo>
                  <a:cubicBezTo>
                    <a:pt x="12425" y="6968"/>
                    <a:pt x="12994" y="5806"/>
                    <a:pt x="14036" y="4761"/>
                  </a:cubicBezTo>
                  <a:cubicBezTo>
                    <a:pt x="15078" y="3716"/>
                    <a:pt x="16594" y="2787"/>
                    <a:pt x="17731" y="2903"/>
                  </a:cubicBezTo>
                  <a:cubicBezTo>
                    <a:pt x="18867" y="3019"/>
                    <a:pt x="19625" y="4181"/>
                    <a:pt x="19909" y="6735"/>
                  </a:cubicBezTo>
                  <a:cubicBezTo>
                    <a:pt x="20194" y="9290"/>
                    <a:pt x="20004" y="13239"/>
                    <a:pt x="20194" y="15677"/>
                  </a:cubicBezTo>
                  <a:cubicBezTo>
                    <a:pt x="20383" y="18116"/>
                    <a:pt x="20952" y="19045"/>
                    <a:pt x="21520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303430" y="3244258"/>
              <a:ext cx="142071" cy="14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72" fill="norm" stroke="1" extrusionOk="0">
                  <a:moveTo>
                    <a:pt x="14649" y="10220"/>
                  </a:moveTo>
                  <a:cubicBezTo>
                    <a:pt x="15602" y="8699"/>
                    <a:pt x="16555" y="7178"/>
                    <a:pt x="16873" y="5352"/>
                  </a:cubicBezTo>
                  <a:cubicBezTo>
                    <a:pt x="17191" y="3527"/>
                    <a:pt x="16873" y="1397"/>
                    <a:pt x="15761" y="485"/>
                  </a:cubicBezTo>
                  <a:cubicBezTo>
                    <a:pt x="14649" y="-428"/>
                    <a:pt x="12744" y="-124"/>
                    <a:pt x="10044" y="2006"/>
                  </a:cubicBezTo>
                  <a:cubicBezTo>
                    <a:pt x="7344" y="4135"/>
                    <a:pt x="3849" y="8090"/>
                    <a:pt x="1944" y="10828"/>
                  </a:cubicBezTo>
                  <a:cubicBezTo>
                    <a:pt x="38" y="13566"/>
                    <a:pt x="-280" y="15087"/>
                    <a:pt x="196" y="16304"/>
                  </a:cubicBezTo>
                  <a:cubicBezTo>
                    <a:pt x="673" y="17521"/>
                    <a:pt x="1944" y="18434"/>
                    <a:pt x="3849" y="17673"/>
                  </a:cubicBezTo>
                  <a:cubicBezTo>
                    <a:pt x="5755" y="16913"/>
                    <a:pt x="8296" y="14479"/>
                    <a:pt x="10679" y="12502"/>
                  </a:cubicBezTo>
                  <a:cubicBezTo>
                    <a:pt x="13061" y="10524"/>
                    <a:pt x="15285" y="9003"/>
                    <a:pt x="16396" y="9459"/>
                  </a:cubicBezTo>
                  <a:cubicBezTo>
                    <a:pt x="17508" y="9916"/>
                    <a:pt x="17508" y="12349"/>
                    <a:pt x="18144" y="14631"/>
                  </a:cubicBezTo>
                  <a:cubicBezTo>
                    <a:pt x="18779" y="16913"/>
                    <a:pt x="20049" y="19042"/>
                    <a:pt x="2132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502650" y="3258216"/>
              <a:ext cx="139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3744"/>
                    <a:pt x="9818" y="7488"/>
                    <a:pt x="13418" y="11088"/>
                  </a:cubicBezTo>
                  <a:cubicBezTo>
                    <a:pt x="17018" y="14688"/>
                    <a:pt x="19309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509000" y="3269610"/>
              <a:ext cx="146050" cy="19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145"/>
                  </a:moveTo>
                  <a:cubicBezTo>
                    <a:pt x="20035" y="-90"/>
                    <a:pt x="18470" y="-325"/>
                    <a:pt x="15339" y="1905"/>
                  </a:cubicBezTo>
                  <a:cubicBezTo>
                    <a:pt x="12209" y="4136"/>
                    <a:pt x="7513" y="8832"/>
                    <a:pt x="4696" y="12471"/>
                  </a:cubicBezTo>
                  <a:cubicBezTo>
                    <a:pt x="1878" y="16110"/>
                    <a:pt x="939" y="18692"/>
                    <a:pt x="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8770509" y="3077899"/>
              <a:ext cx="144892" cy="40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39" fill="norm" stroke="1" extrusionOk="0">
                  <a:moveTo>
                    <a:pt x="21122" y="1812"/>
                  </a:moveTo>
                  <a:cubicBezTo>
                    <a:pt x="20196" y="1252"/>
                    <a:pt x="19271" y="692"/>
                    <a:pt x="16648" y="357"/>
                  </a:cubicBezTo>
                  <a:cubicBezTo>
                    <a:pt x="14025" y="21"/>
                    <a:pt x="9705" y="-91"/>
                    <a:pt x="6773" y="77"/>
                  </a:cubicBezTo>
                  <a:cubicBezTo>
                    <a:pt x="3842" y="245"/>
                    <a:pt x="2299" y="692"/>
                    <a:pt x="1219" y="1196"/>
                  </a:cubicBezTo>
                  <a:cubicBezTo>
                    <a:pt x="139" y="1700"/>
                    <a:pt x="-478" y="2259"/>
                    <a:pt x="1219" y="3099"/>
                  </a:cubicBezTo>
                  <a:cubicBezTo>
                    <a:pt x="2916" y="3938"/>
                    <a:pt x="6928" y="5057"/>
                    <a:pt x="9242" y="5897"/>
                  </a:cubicBezTo>
                  <a:cubicBezTo>
                    <a:pt x="11556" y="6736"/>
                    <a:pt x="12173" y="7296"/>
                    <a:pt x="11248" y="8135"/>
                  </a:cubicBezTo>
                  <a:cubicBezTo>
                    <a:pt x="10322" y="8974"/>
                    <a:pt x="7853" y="10093"/>
                    <a:pt x="5848" y="10653"/>
                  </a:cubicBezTo>
                  <a:cubicBezTo>
                    <a:pt x="3842" y="11213"/>
                    <a:pt x="2299" y="11213"/>
                    <a:pt x="2299" y="11101"/>
                  </a:cubicBezTo>
                  <a:cubicBezTo>
                    <a:pt x="2299" y="10989"/>
                    <a:pt x="3842" y="10765"/>
                    <a:pt x="5385" y="10653"/>
                  </a:cubicBezTo>
                  <a:cubicBezTo>
                    <a:pt x="6928" y="10541"/>
                    <a:pt x="8471" y="10541"/>
                    <a:pt x="9242" y="10821"/>
                  </a:cubicBezTo>
                  <a:cubicBezTo>
                    <a:pt x="10013" y="11101"/>
                    <a:pt x="10013" y="11660"/>
                    <a:pt x="8779" y="12835"/>
                  </a:cubicBezTo>
                  <a:cubicBezTo>
                    <a:pt x="7545" y="14011"/>
                    <a:pt x="5076" y="15801"/>
                    <a:pt x="3379" y="17032"/>
                  </a:cubicBezTo>
                  <a:cubicBezTo>
                    <a:pt x="1682" y="18263"/>
                    <a:pt x="756" y="18935"/>
                    <a:pt x="293" y="19550"/>
                  </a:cubicBezTo>
                  <a:cubicBezTo>
                    <a:pt x="-169" y="20166"/>
                    <a:pt x="-169" y="20726"/>
                    <a:pt x="911" y="21061"/>
                  </a:cubicBezTo>
                  <a:cubicBezTo>
                    <a:pt x="1991" y="21397"/>
                    <a:pt x="4151" y="21509"/>
                    <a:pt x="6311" y="21397"/>
                  </a:cubicBezTo>
                  <a:cubicBezTo>
                    <a:pt x="8471" y="21285"/>
                    <a:pt x="10631" y="20949"/>
                    <a:pt x="12791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985250" y="3169316"/>
              <a:ext cx="1333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680"/>
                    <a:pt x="8229" y="7360"/>
                    <a:pt x="11486" y="10720"/>
                  </a:cubicBezTo>
                  <a:cubicBezTo>
                    <a:pt x="14743" y="14080"/>
                    <a:pt x="17143" y="17120"/>
                    <a:pt x="18686" y="18880"/>
                  </a:cubicBezTo>
                  <a:cubicBezTo>
                    <a:pt x="20229" y="20640"/>
                    <a:pt x="20914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953500" y="3169316"/>
              <a:ext cx="1968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1296"/>
                    <a:pt x="16490" y="2592"/>
                    <a:pt x="13819" y="4968"/>
                  </a:cubicBezTo>
                  <a:cubicBezTo>
                    <a:pt x="11148" y="7344"/>
                    <a:pt x="8361" y="10800"/>
                    <a:pt x="6039" y="13752"/>
                  </a:cubicBezTo>
                  <a:cubicBezTo>
                    <a:pt x="3716" y="16704"/>
                    <a:pt x="1858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181536" y="3359816"/>
              <a:ext cx="1961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366250" y="3416966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9696449" y="342331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026650" y="3086766"/>
              <a:ext cx="1270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1358"/>
                    <a:pt x="1440" y="2717"/>
                    <a:pt x="4140" y="5026"/>
                  </a:cubicBezTo>
                  <a:cubicBezTo>
                    <a:pt x="6840" y="7336"/>
                    <a:pt x="11520" y="10596"/>
                    <a:pt x="14760" y="13517"/>
                  </a:cubicBezTo>
                  <a:cubicBezTo>
                    <a:pt x="18000" y="16438"/>
                    <a:pt x="19800" y="19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9988550" y="3118466"/>
              <a:ext cx="247650" cy="3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373"/>
                  </a:moveTo>
                  <a:cubicBezTo>
                    <a:pt x="20677" y="126"/>
                    <a:pt x="19754" y="-121"/>
                    <a:pt x="18923" y="64"/>
                  </a:cubicBezTo>
                  <a:cubicBezTo>
                    <a:pt x="18092" y="249"/>
                    <a:pt x="17354" y="866"/>
                    <a:pt x="15323" y="3088"/>
                  </a:cubicBezTo>
                  <a:cubicBezTo>
                    <a:pt x="13292" y="5310"/>
                    <a:pt x="9969" y="9136"/>
                    <a:pt x="7200" y="12469"/>
                  </a:cubicBezTo>
                  <a:cubicBezTo>
                    <a:pt x="4431" y="15801"/>
                    <a:pt x="2215" y="18640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0245469" y="3368545"/>
              <a:ext cx="136781" cy="13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83" fill="norm" stroke="1" extrusionOk="0">
                  <a:moveTo>
                    <a:pt x="4526" y="2658"/>
                  </a:moveTo>
                  <a:cubicBezTo>
                    <a:pt x="3529" y="4008"/>
                    <a:pt x="2532" y="5358"/>
                    <a:pt x="2034" y="6877"/>
                  </a:cubicBezTo>
                  <a:cubicBezTo>
                    <a:pt x="1536" y="8396"/>
                    <a:pt x="1536" y="10083"/>
                    <a:pt x="1203" y="12277"/>
                  </a:cubicBezTo>
                  <a:cubicBezTo>
                    <a:pt x="871" y="14471"/>
                    <a:pt x="206" y="17171"/>
                    <a:pt x="40" y="17677"/>
                  </a:cubicBezTo>
                  <a:cubicBezTo>
                    <a:pt x="-126" y="18183"/>
                    <a:pt x="206" y="16495"/>
                    <a:pt x="1369" y="13627"/>
                  </a:cubicBezTo>
                  <a:cubicBezTo>
                    <a:pt x="2532" y="10758"/>
                    <a:pt x="4526" y="6708"/>
                    <a:pt x="6852" y="3839"/>
                  </a:cubicBezTo>
                  <a:cubicBezTo>
                    <a:pt x="9179" y="971"/>
                    <a:pt x="11837" y="-717"/>
                    <a:pt x="14329" y="296"/>
                  </a:cubicBezTo>
                  <a:cubicBezTo>
                    <a:pt x="16822" y="1308"/>
                    <a:pt x="19148" y="5021"/>
                    <a:pt x="20311" y="8902"/>
                  </a:cubicBezTo>
                  <a:cubicBezTo>
                    <a:pt x="21474" y="12783"/>
                    <a:pt x="21474" y="16833"/>
                    <a:pt x="21474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0490200" y="3048666"/>
              <a:ext cx="99484" cy="48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0"/>
                  </a:moveTo>
                  <a:cubicBezTo>
                    <a:pt x="4136" y="284"/>
                    <a:pt x="8272" y="568"/>
                    <a:pt x="11260" y="900"/>
                  </a:cubicBezTo>
                  <a:cubicBezTo>
                    <a:pt x="14247" y="1232"/>
                    <a:pt x="16085" y="1611"/>
                    <a:pt x="17234" y="2132"/>
                  </a:cubicBezTo>
                  <a:cubicBezTo>
                    <a:pt x="18383" y="2653"/>
                    <a:pt x="18843" y="3316"/>
                    <a:pt x="16774" y="4121"/>
                  </a:cubicBezTo>
                  <a:cubicBezTo>
                    <a:pt x="14706" y="4926"/>
                    <a:pt x="10111" y="5874"/>
                    <a:pt x="7123" y="6537"/>
                  </a:cubicBezTo>
                  <a:cubicBezTo>
                    <a:pt x="4136" y="7200"/>
                    <a:pt x="2757" y="7579"/>
                    <a:pt x="2298" y="8289"/>
                  </a:cubicBezTo>
                  <a:cubicBezTo>
                    <a:pt x="1838" y="9000"/>
                    <a:pt x="2298" y="10042"/>
                    <a:pt x="5515" y="11653"/>
                  </a:cubicBezTo>
                  <a:cubicBezTo>
                    <a:pt x="8732" y="13263"/>
                    <a:pt x="14706" y="15442"/>
                    <a:pt x="17923" y="16816"/>
                  </a:cubicBezTo>
                  <a:cubicBezTo>
                    <a:pt x="21140" y="18189"/>
                    <a:pt x="21600" y="18758"/>
                    <a:pt x="21600" y="19279"/>
                  </a:cubicBezTo>
                  <a:cubicBezTo>
                    <a:pt x="21600" y="19800"/>
                    <a:pt x="21140" y="20274"/>
                    <a:pt x="19991" y="20653"/>
                  </a:cubicBezTo>
                  <a:cubicBezTo>
                    <a:pt x="18843" y="21032"/>
                    <a:pt x="17004" y="21316"/>
                    <a:pt x="14936" y="21458"/>
                  </a:cubicBezTo>
                  <a:cubicBezTo>
                    <a:pt x="12868" y="21600"/>
                    <a:pt x="10570" y="21600"/>
                    <a:pt x="9191" y="21363"/>
                  </a:cubicBezTo>
                  <a:cubicBezTo>
                    <a:pt x="7813" y="21126"/>
                    <a:pt x="7353" y="20653"/>
                    <a:pt x="6894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0782299" y="3347116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0795000" y="3442366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1209026" y="3305563"/>
              <a:ext cx="285014" cy="21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10" fill="norm" stroke="1" extrusionOk="0">
                  <a:moveTo>
                    <a:pt x="1333" y="2251"/>
                  </a:moveTo>
                  <a:cubicBezTo>
                    <a:pt x="1651" y="6486"/>
                    <a:pt x="1969" y="10722"/>
                    <a:pt x="1969" y="13581"/>
                  </a:cubicBezTo>
                  <a:cubicBezTo>
                    <a:pt x="1969" y="16439"/>
                    <a:pt x="1651" y="17922"/>
                    <a:pt x="1254" y="19086"/>
                  </a:cubicBezTo>
                  <a:cubicBezTo>
                    <a:pt x="857" y="20251"/>
                    <a:pt x="380" y="21098"/>
                    <a:pt x="142" y="20992"/>
                  </a:cubicBezTo>
                  <a:cubicBezTo>
                    <a:pt x="-96" y="20886"/>
                    <a:pt x="-96" y="19828"/>
                    <a:pt x="619" y="16969"/>
                  </a:cubicBezTo>
                  <a:cubicBezTo>
                    <a:pt x="1333" y="14110"/>
                    <a:pt x="2763" y="9451"/>
                    <a:pt x="3716" y="6486"/>
                  </a:cubicBezTo>
                  <a:cubicBezTo>
                    <a:pt x="4669" y="3522"/>
                    <a:pt x="5145" y="2251"/>
                    <a:pt x="5701" y="1298"/>
                  </a:cubicBezTo>
                  <a:cubicBezTo>
                    <a:pt x="6257" y="345"/>
                    <a:pt x="6892" y="-290"/>
                    <a:pt x="7686" y="134"/>
                  </a:cubicBezTo>
                  <a:cubicBezTo>
                    <a:pt x="8480" y="557"/>
                    <a:pt x="9433" y="2039"/>
                    <a:pt x="9751" y="4051"/>
                  </a:cubicBezTo>
                  <a:cubicBezTo>
                    <a:pt x="10069" y="6063"/>
                    <a:pt x="9751" y="8604"/>
                    <a:pt x="9275" y="10722"/>
                  </a:cubicBezTo>
                  <a:cubicBezTo>
                    <a:pt x="8798" y="12839"/>
                    <a:pt x="8163" y="14534"/>
                    <a:pt x="8004" y="14851"/>
                  </a:cubicBezTo>
                  <a:cubicBezTo>
                    <a:pt x="7845" y="15169"/>
                    <a:pt x="8163" y="14110"/>
                    <a:pt x="9195" y="12098"/>
                  </a:cubicBezTo>
                  <a:cubicBezTo>
                    <a:pt x="10228" y="10086"/>
                    <a:pt x="11975" y="7122"/>
                    <a:pt x="13563" y="5110"/>
                  </a:cubicBezTo>
                  <a:cubicBezTo>
                    <a:pt x="15151" y="3098"/>
                    <a:pt x="16580" y="2039"/>
                    <a:pt x="17772" y="1510"/>
                  </a:cubicBezTo>
                  <a:cubicBezTo>
                    <a:pt x="18963" y="981"/>
                    <a:pt x="19916" y="981"/>
                    <a:pt x="20551" y="1510"/>
                  </a:cubicBezTo>
                  <a:cubicBezTo>
                    <a:pt x="21186" y="2039"/>
                    <a:pt x="21504" y="3098"/>
                    <a:pt x="21345" y="5639"/>
                  </a:cubicBezTo>
                  <a:cubicBezTo>
                    <a:pt x="21186" y="8181"/>
                    <a:pt x="20551" y="12204"/>
                    <a:pt x="20154" y="15063"/>
                  </a:cubicBezTo>
                  <a:cubicBezTo>
                    <a:pt x="19757" y="17922"/>
                    <a:pt x="19598" y="19616"/>
                    <a:pt x="19439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720315" y="4264024"/>
              <a:ext cx="123630" cy="50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93" fill="norm" stroke="1" extrusionOk="0">
                  <a:moveTo>
                    <a:pt x="20611" y="3943"/>
                  </a:moveTo>
                  <a:cubicBezTo>
                    <a:pt x="20971" y="3493"/>
                    <a:pt x="21331" y="3043"/>
                    <a:pt x="20611" y="2368"/>
                  </a:cubicBezTo>
                  <a:cubicBezTo>
                    <a:pt x="19891" y="1693"/>
                    <a:pt x="18091" y="793"/>
                    <a:pt x="15931" y="343"/>
                  </a:cubicBezTo>
                  <a:cubicBezTo>
                    <a:pt x="13771" y="-107"/>
                    <a:pt x="11251" y="-107"/>
                    <a:pt x="8731" y="298"/>
                  </a:cubicBezTo>
                  <a:cubicBezTo>
                    <a:pt x="6211" y="703"/>
                    <a:pt x="3691" y="1513"/>
                    <a:pt x="2071" y="3268"/>
                  </a:cubicBezTo>
                  <a:cubicBezTo>
                    <a:pt x="451" y="5023"/>
                    <a:pt x="-269" y="7723"/>
                    <a:pt x="91" y="10918"/>
                  </a:cubicBezTo>
                  <a:cubicBezTo>
                    <a:pt x="451" y="14113"/>
                    <a:pt x="1891" y="17803"/>
                    <a:pt x="333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593850" y="4559966"/>
              <a:ext cx="241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6200"/>
                    <a:pt x="8716" y="10800"/>
                    <a:pt x="12316" y="7200"/>
                  </a:cubicBezTo>
                  <a:cubicBezTo>
                    <a:pt x="15916" y="3600"/>
                    <a:pt x="1875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894543" y="4310525"/>
              <a:ext cx="156508" cy="40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21" fill="norm" stroke="1" extrusionOk="0">
                  <a:moveTo>
                    <a:pt x="21295" y="3101"/>
                  </a:moveTo>
                  <a:cubicBezTo>
                    <a:pt x="21295" y="2544"/>
                    <a:pt x="21295" y="1987"/>
                    <a:pt x="21295" y="1431"/>
                  </a:cubicBezTo>
                  <a:cubicBezTo>
                    <a:pt x="21295" y="874"/>
                    <a:pt x="21295" y="317"/>
                    <a:pt x="20575" y="95"/>
                  </a:cubicBezTo>
                  <a:cubicBezTo>
                    <a:pt x="19855" y="-128"/>
                    <a:pt x="18415" y="-17"/>
                    <a:pt x="15967" y="1097"/>
                  </a:cubicBezTo>
                  <a:cubicBezTo>
                    <a:pt x="13519" y="2210"/>
                    <a:pt x="10063" y="4326"/>
                    <a:pt x="7183" y="6831"/>
                  </a:cubicBezTo>
                  <a:cubicBezTo>
                    <a:pt x="4303" y="9336"/>
                    <a:pt x="1999" y="12231"/>
                    <a:pt x="847" y="14402"/>
                  </a:cubicBezTo>
                  <a:cubicBezTo>
                    <a:pt x="-305" y="16573"/>
                    <a:pt x="-305" y="18020"/>
                    <a:pt x="991" y="19134"/>
                  </a:cubicBezTo>
                  <a:cubicBezTo>
                    <a:pt x="2287" y="20247"/>
                    <a:pt x="4879" y="21027"/>
                    <a:pt x="6751" y="21249"/>
                  </a:cubicBezTo>
                  <a:cubicBezTo>
                    <a:pt x="8623" y="21472"/>
                    <a:pt x="9775" y="21138"/>
                    <a:pt x="10927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108841" y="4361496"/>
              <a:ext cx="227959" cy="30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18" fill="norm" stroke="1" extrusionOk="0">
                  <a:moveTo>
                    <a:pt x="11939" y="995"/>
                  </a:moveTo>
                  <a:cubicBezTo>
                    <a:pt x="11139" y="554"/>
                    <a:pt x="10339" y="113"/>
                    <a:pt x="9439" y="39"/>
                  </a:cubicBezTo>
                  <a:cubicBezTo>
                    <a:pt x="8539" y="-34"/>
                    <a:pt x="7539" y="260"/>
                    <a:pt x="6139" y="1876"/>
                  </a:cubicBezTo>
                  <a:cubicBezTo>
                    <a:pt x="4739" y="3492"/>
                    <a:pt x="2939" y="6431"/>
                    <a:pt x="1839" y="9150"/>
                  </a:cubicBezTo>
                  <a:cubicBezTo>
                    <a:pt x="739" y="11868"/>
                    <a:pt x="339" y="14366"/>
                    <a:pt x="139" y="15982"/>
                  </a:cubicBezTo>
                  <a:cubicBezTo>
                    <a:pt x="-61" y="17599"/>
                    <a:pt x="-61" y="18333"/>
                    <a:pt x="239" y="18995"/>
                  </a:cubicBezTo>
                  <a:cubicBezTo>
                    <a:pt x="539" y="19656"/>
                    <a:pt x="1139" y="20243"/>
                    <a:pt x="2439" y="20684"/>
                  </a:cubicBezTo>
                  <a:cubicBezTo>
                    <a:pt x="3739" y="21125"/>
                    <a:pt x="5739" y="21419"/>
                    <a:pt x="7639" y="21052"/>
                  </a:cubicBezTo>
                  <a:cubicBezTo>
                    <a:pt x="9539" y="20684"/>
                    <a:pt x="11339" y="19656"/>
                    <a:pt x="12939" y="17599"/>
                  </a:cubicBezTo>
                  <a:cubicBezTo>
                    <a:pt x="14539" y="15541"/>
                    <a:pt x="15939" y="12456"/>
                    <a:pt x="16339" y="9884"/>
                  </a:cubicBezTo>
                  <a:cubicBezTo>
                    <a:pt x="16739" y="7313"/>
                    <a:pt x="16139" y="5256"/>
                    <a:pt x="15039" y="3639"/>
                  </a:cubicBezTo>
                  <a:cubicBezTo>
                    <a:pt x="13939" y="2023"/>
                    <a:pt x="12339" y="848"/>
                    <a:pt x="10339" y="333"/>
                  </a:cubicBezTo>
                  <a:cubicBezTo>
                    <a:pt x="8339" y="-181"/>
                    <a:pt x="5939" y="-34"/>
                    <a:pt x="4339" y="333"/>
                  </a:cubicBezTo>
                  <a:cubicBezTo>
                    <a:pt x="2739" y="701"/>
                    <a:pt x="1939" y="1288"/>
                    <a:pt x="1439" y="2023"/>
                  </a:cubicBezTo>
                  <a:cubicBezTo>
                    <a:pt x="939" y="2758"/>
                    <a:pt x="739" y="3639"/>
                    <a:pt x="1039" y="4374"/>
                  </a:cubicBezTo>
                  <a:cubicBezTo>
                    <a:pt x="1339" y="5109"/>
                    <a:pt x="2139" y="5697"/>
                    <a:pt x="4239" y="6064"/>
                  </a:cubicBezTo>
                  <a:cubicBezTo>
                    <a:pt x="6339" y="6431"/>
                    <a:pt x="9739" y="6578"/>
                    <a:pt x="12839" y="6211"/>
                  </a:cubicBezTo>
                  <a:cubicBezTo>
                    <a:pt x="15939" y="5843"/>
                    <a:pt x="18739" y="4962"/>
                    <a:pt x="21539" y="4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459566" y="4191666"/>
              <a:ext cx="29634" cy="58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0"/>
                  </a:moveTo>
                  <a:cubicBezTo>
                    <a:pt x="15429" y="236"/>
                    <a:pt x="9257" y="471"/>
                    <a:pt x="5400" y="1217"/>
                  </a:cubicBezTo>
                  <a:cubicBezTo>
                    <a:pt x="1543" y="1964"/>
                    <a:pt x="0" y="3220"/>
                    <a:pt x="0" y="5184"/>
                  </a:cubicBezTo>
                  <a:cubicBezTo>
                    <a:pt x="0" y="7148"/>
                    <a:pt x="1543" y="9818"/>
                    <a:pt x="2314" y="12489"/>
                  </a:cubicBezTo>
                  <a:cubicBezTo>
                    <a:pt x="3086" y="15159"/>
                    <a:pt x="3086" y="17830"/>
                    <a:pt x="3086" y="19440"/>
                  </a:cubicBezTo>
                  <a:cubicBezTo>
                    <a:pt x="3086" y="21050"/>
                    <a:pt x="3086" y="21600"/>
                    <a:pt x="5400" y="21521"/>
                  </a:cubicBezTo>
                  <a:cubicBezTo>
                    <a:pt x="7714" y="21443"/>
                    <a:pt x="12343" y="20736"/>
                    <a:pt x="16971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571749" y="4369466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86"/>
                    <a:pt x="14400" y="10971"/>
                    <a:pt x="18000" y="14571"/>
                  </a:cubicBezTo>
                  <a:cubicBezTo>
                    <a:pt x="21600" y="18171"/>
                    <a:pt x="216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552700" y="4349928"/>
              <a:ext cx="167588" cy="31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62" fill="norm" stroke="1" extrusionOk="0">
                  <a:moveTo>
                    <a:pt x="0" y="1338"/>
                  </a:moveTo>
                  <a:cubicBezTo>
                    <a:pt x="1080" y="758"/>
                    <a:pt x="2160" y="178"/>
                    <a:pt x="3375" y="33"/>
                  </a:cubicBezTo>
                  <a:cubicBezTo>
                    <a:pt x="4590" y="-112"/>
                    <a:pt x="5940" y="178"/>
                    <a:pt x="8505" y="1628"/>
                  </a:cubicBezTo>
                  <a:cubicBezTo>
                    <a:pt x="11070" y="3077"/>
                    <a:pt x="14850" y="5687"/>
                    <a:pt x="17280" y="8514"/>
                  </a:cubicBezTo>
                  <a:cubicBezTo>
                    <a:pt x="19710" y="11340"/>
                    <a:pt x="20790" y="14385"/>
                    <a:pt x="21195" y="16342"/>
                  </a:cubicBezTo>
                  <a:cubicBezTo>
                    <a:pt x="21600" y="18299"/>
                    <a:pt x="21330" y="19169"/>
                    <a:pt x="20385" y="19966"/>
                  </a:cubicBezTo>
                  <a:cubicBezTo>
                    <a:pt x="19440" y="20763"/>
                    <a:pt x="17820" y="21488"/>
                    <a:pt x="15255" y="21343"/>
                  </a:cubicBezTo>
                  <a:cubicBezTo>
                    <a:pt x="12690" y="21198"/>
                    <a:pt x="9180" y="20183"/>
                    <a:pt x="7560" y="18734"/>
                  </a:cubicBezTo>
                  <a:cubicBezTo>
                    <a:pt x="5940" y="17284"/>
                    <a:pt x="6210" y="15399"/>
                    <a:pt x="6480" y="13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743200" y="4261516"/>
              <a:ext cx="132174" cy="45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563" fill="norm" stroke="1" extrusionOk="0">
                  <a:moveTo>
                    <a:pt x="6978" y="0"/>
                  </a:moveTo>
                  <a:cubicBezTo>
                    <a:pt x="8640" y="100"/>
                    <a:pt x="10302" y="201"/>
                    <a:pt x="12295" y="904"/>
                  </a:cubicBezTo>
                  <a:cubicBezTo>
                    <a:pt x="14289" y="1607"/>
                    <a:pt x="16615" y="2913"/>
                    <a:pt x="18443" y="4923"/>
                  </a:cubicBezTo>
                  <a:cubicBezTo>
                    <a:pt x="20271" y="6932"/>
                    <a:pt x="21600" y="9645"/>
                    <a:pt x="20105" y="12357"/>
                  </a:cubicBezTo>
                  <a:cubicBezTo>
                    <a:pt x="18609" y="15070"/>
                    <a:pt x="14289" y="17782"/>
                    <a:pt x="11465" y="19289"/>
                  </a:cubicBezTo>
                  <a:cubicBezTo>
                    <a:pt x="8640" y="20796"/>
                    <a:pt x="7311" y="21098"/>
                    <a:pt x="5815" y="21299"/>
                  </a:cubicBezTo>
                  <a:cubicBezTo>
                    <a:pt x="4320" y="21500"/>
                    <a:pt x="2658" y="21600"/>
                    <a:pt x="1662" y="21550"/>
                  </a:cubicBezTo>
                  <a:cubicBezTo>
                    <a:pt x="665" y="21500"/>
                    <a:pt x="332" y="21299"/>
                    <a:pt x="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348187" y="4363116"/>
              <a:ext cx="385613" cy="31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27" fill="norm" stroke="1" extrusionOk="0">
                  <a:moveTo>
                    <a:pt x="19024" y="0"/>
                  </a:moveTo>
                  <a:cubicBezTo>
                    <a:pt x="18080" y="3411"/>
                    <a:pt x="17136" y="6821"/>
                    <a:pt x="15601" y="9521"/>
                  </a:cubicBezTo>
                  <a:cubicBezTo>
                    <a:pt x="14067" y="12221"/>
                    <a:pt x="11942" y="14211"/>
                    <a:pt x="9759" y="15418"/>
                  </a:cubicBezTo>
                  <a:cubicBezTo>
                    <a:pt x="7575" y="16626"/>
                    <a:pt x="5333" y="17053"/>
                    <a:pt x="3680" y="16697"/>
                  </a:cubicBezTo>
                  <a:cubicBezTo>
                    <a:pt x="2028" y="16342"/>
                    <a:pt x="965" y="15205"/>
                    <a:pt x="434" y="14282"/>
                  </a:cubicBezTo>
                  <a:cubicBezTo>
                    <a:pt x="-97" y="13358"/>
                    <a:pt x="-97" y="12647"/>
                    <a:pt x="198" y="12079"/>
                  </a:cubicBezTo>
                  <a:cubicBezTo>
                    <a:pt x="493" y="11511"/>
                    <a:pt x="1083" y="11084"/>
                    <a:pt x="2618" y="10942"/>
                  </a:cubicBezTo>
                  <a:cubicBezTo>
                    <a:pt x="4152" y="10800"/>
                    <a:pt x="6631" y="10942"/>
                    <a:pt x="8814" y="11937"/>
                  </a:cubicBezTo>
                  <a:cubicBezTo>
                    <a:pt x="10998" y="12932"/>
                    <a:pt x="12887" y="14779"/>
                    <a:pt x="14362" y="16555"/>
                  </a:cubicBezTo>
                  <a:cubicBezTo>
                    <a:pt x="15837" y="18332"/>
                    <a:pt x="16900" y="20037"/>
                    <a:pt x="18021" y="20818"/>
                  </a:cubicBezTo>
                  <a:cubicBezTo>
                    <a:pt x="19142" y="21600"/>
                    <a:pt x="20323" y="21458"/>
                    <a:pt x="21503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4284133" y="4375816"/>
              <a:ext cx="97367" cy="30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15" fill="norm" stroke="1" extrusionOk="0">
                  <a:moveTo>
                    <a:pt x="21140" y="0"/>
                  </a:moveTo>
                  <a:cubicBezTo>
                    <a:pt x="17463" y="4171"/>
                    <a:pt x="13787" y="8342"/>
                    <a:pt x="10340" y="11694"/>
                  </a:cubicBezTo>
                  <a:cubicBezTo>
                    <a:pt x="6893" y="15046"/>
                    <a:pt x="3676" y="17578"/>
                    <a:pt x="1838" y="19217"/>
                  </a:cubicBezTo>
                  <a:cubicBezTo>
                    <a:pt x="0" y="20855"/>
                    <a:pt x="-460" y="21600"/>
                    <a:pt x="459" y="21377"/>
                  </a:cubicBezTo>
                  <a:cubicBezTo>
                    <a:pt x="1378" y="21153"/>
                    <a:pt x="3676" y="19961"/>
                    <a:pt x="6204" y="18397"/>
                  </a:cubicBezTo>
                  <a:cubicBezTo>
                    <a:pt x="8731" y="16833"/>
                    <a:pt x="11489" y="14897"/>
                    <a:pt x="14246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419600" y="4383164"/>
              <a:ext cx="71677" cy="3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29" fill="norm" stroke="1" extrusionOk="0">
                  <a:moveTo>
                    <a:pt x="0" y="3979"/>
                  </a:moveTo>
                  <a:cubicBezTo>
                    <a:pt x="2469" y="3379"/>
                    <a:pt x="4937" y="2779"/>
                    <a:pt x="8331" y="1954"/>
                  </a:cubicBezTo>
                  <a:cubicBezTo>
                    <a:pt x="11726" y="1129"/>
                    <a:pt x="16046" y="79"/>
                    <a:pt x="18514" y="4"/>
                  </a:cubicBezTo>
                  <a:cubicBezTo>
                    <a:pt x="20983" y="-71"/>
                    <a:pt x="21600" y="829"/>
                    <a:pt x="20057" y="3379"/>
                  </a:cubicBezTo>
                  <a:cubicBezTo>
                    <a:pt x="18514" y="5929"/>
                    <a:pt x="14811" y="10129"/>
                    <a:pt x="12343" y="13129"/>
                  </a:cubicBezTo>
                  <a:cubicBezTo>
                    <a:pt x="9874" y="16129"/>
                    <a:pt x="8640" y="17929"/>
                    <a:pt x="7406" y="19279"/>
                  </a:cubicBezTo>
                  <a:cubicBezTo>
                    <a:pt x="6171" y="20629"/>
                    <a:pt x="4937" y="21529"/>
                    <a:pt x="4320" y="21529"/>
                  </a:cubicBezTo>
                  <a:cubicBezTo>
                    <a:pt x="3703" y="21529"/>
                    <a:pt x="3703" y="20629"/>
                    <a:pt x="3086" y="19654"/>
                  </a:cubicBezTo>
                  <a:cubicBezTo>
                    <a:pt x="2469" y="18679"/>
                    <a:pt x="1234" y="17629"/>
                    <a:pt x="0" y="16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192703" y="4351358"/>
              <a:ext cx="480898" cy="7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33" fill="norm" stroke="1" extrusionOk="0">
                  <a:moveTo>
                    <a:pt x="1629" y="21333"/>
                  </a:moveTo>
                  <a:cubicBezTo>
                    <a:pt x="1250" y="19533"/>
                    <a:pt x="871" y="17733"/>
                    <a:pt x="540" y="15633"/>
                  </a:cubicBezTo>
                  <a:cubicBezTo>
                    <a:pt x="208" y="13533"/>
                    <a:pt x="-76" y="11133"/>
                    <a:pt x="19" y="9333"/>
                  </a:cubicBezTo>
                  <a:cubicBezTo>
                    <a:pt x="113" y="7533"/>
                    <a:pt x="587" y="6333"/>
                    <a:pt x="2719" y="4533"/>
                  </a:cubicBezTo>
                  <a:cubicBezTo>
                    <a:pt x="4850" y="2733"/>
                    <a:pt x="8640" y="333"/>
                    <a:pt x="11956" y="33"/>
                  </a:cubicBezTo>
                  <a:cubicBezTo>
                    <a:pt x="15271" y="-267"/>
                    <a:pt x="18113" y="1533"/>
                    <a:pt x="19629" y="3333"/>
                  </a:cubicBezTo>
                  <a:cubicBezTo>
                    <a:pt x="21145" y="5133"/>
                    <a:pt x="21335" y="6933"/>
                    <a:pt x="21524" y="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260850" y="482031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265445" y="4715252"/>
              <a:ext cx="33506" cy="4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0198" fill="norm" stroke="1" extrusionOk="0">
                  <a:moveTo>
                    <a:pt x="8677" y="20198"/>
                  </a:moveTo>
                  <a:cubicBezTo>
                    <a:pt x="8677" y="15055"/>
                    <a:pt x="8677" y="9912"/>
                    <a:pt x="6136" y="5798"/>
                  </a:cubicBezTo>
                  <a:cubicBezTo>
                    <a:pt x="3594" y="1684"/>
                    <a:pt x="-1488" y="-1402"/>
                    <a:pt x="418" y="655"/>
                  </a:cubicBezTo>
                  <a:cubicBezTo>
                    <a:pt x="2324" y="2712"/>
                    <a:pt x="11218" y="9912"/>
                    <a:pt x="20112" y="17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356100" y="4794916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318000" y="4833016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508500" y="4801266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400549" y="4154513"/>
              <a:ext cx="127001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080" y="2281"/>
                  </a:moveTo>
                  <a:cubicBezTo>
                    <a:pt x="720" y="6281"/>
                    <a:pt x="360" y="10281"/>
                    <a:pt x="180" y="12948"/>
                  </a:cubicBezTo>
                  <a:cubicBezTo>
                    <a:pt x="0" y="15614"/>
                    <a:pt x="0" y="16948"/>
                    <a:pt x="0" y="16948"/>
                  </a:cubicBezTo>
                  <a:cubicBezTo>
                    <a:pt x="0" y="16948"/>
                    <a:pt x="0" y="15614"/>
                    <a:pt x="900" y="12814"/>
                  </a:cubicBezTo>
                  <a:cubicBezTo>
                    <a:pt x="1800" y="10014"/>
                    <a:pt x="3600" y="5748"/>
                    <a:pt x="5220" y="3214"/>
                  </a:cubicBezTo>
                  <a:cubicBezTo>
                    <a:pt x="6840" y="681"/>
                    <a:pt x="8280" y="-119"/>
                    <a:pt x="9720" y="14"/>
                  </a:cubicBezTo>
                  <a:cubicBezTo>
                    <a:pt x="11160" y="148"/>
                    <a:pt x="12600" y="1214"/>
                    <a:pt x="14580" y="4948"/>
                  </a:cubicBezTo>
                  <a:cubicBezTo>
                    <a:pt x="16560" y="8681"/>
                    <a:pt x="19080" y="15081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813300" y="4247005"/>
              <a:ext cx="148728" cy="48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93" fill="norm" stroke="1" extrusionOk="0">
                  <a:moveTo>
                    <a:pt x="20992" y="2898"/>
                  </a:moveTo>
                  <a:cubicBezTo>
                    <a:pt x="21296" y="2335"/>
                    <a:pt x="21600" y="1771"/>
                    <a:pt x="21144" y="1255"/>
                  </a:cubicBezTo>
                  <a:cubicBezTo>
                    <a:pt x="20687" y="738"/>
                    <a:pt x="19470" y="269"/>
                    <a:pt x="18101" y="81"/>
                  </a:cubicBezTo>
                  <a:cubicBezTo>
                    <a:pt x="16732" y="-107"/>
                    <a:pt x="15211" y="-13"/>
                    <a:pt x="13234" y="879"/>
                  </a:cubicBezTo>
                  <a:cubicBezTo>
                    <a:pt x="11256" y="1771"/>
                    <a:pt x="8823" y="3462"/>
                    <a:pt x="7149" y="5810"/>
                  </a:cubicBezTo>
                  <a:cubicBezTo>
                    <a:pt x="5476" y="8157"/>
                    <a:pt x="4563" y="11163"/>
                    <a:pt x="3499" y="13886"/>
                  </a:cubicBezTo>
                  <a:cubicBezTo>
                    <a:pt x="2434" y="16610"/>
                    <a:pt x="1217" y="19051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747355" y="4547266"/>
              <a:ext cx="2246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33" y="21600"/>
                  </a:moveTo>
                  <a:cubicBezTo>
                    <a:pt x="31" y="17673"/>
                    <a:pt x="-171" y="13745"/>
                    <a:pt x="233" y="10800"/>
                  </a:cubicBezTo>
                  <a:cubicBezTo>
                    <a:pt x="636" y="7855"/>
                    <a:pt x="1646" y="5891"/>
                    <a:pt x="5279" y="4255"/>
                  </a:cubicBezTo>
                  <a:cubicBezTo>
                    <a:pt x="8913" y="2618"/>
                    <a:pt x="15171" y="1309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045980" y="4298262"/>
              <a:ext cx="161021" cy="38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39" fill="norm" stroke="1" extrusionOk="0">
                  <a:moveTo>
                    <a:pt x="19404" y="2554"/>
                  </a:moveTo>
                  <a:cubicBezTo>
                    <a:pt x="19128" y="1728"/>
                    <a:pt x="18851" y="901"/>
                    <a:pt x="18020" y="429"/>
                  </a:cubicBezTo>
                  <a:cubicBezTo>
                    <a:pt x="17189" y="-43"/>
                    <a:pt x="15804" y="-161"/>
                    <a:pt x="13866" y="252"/>
                  </a:cubicBezTo>
                  <a:cubicBezTo>
                    <a:pt x="11928" y="665"/>
                    <a:pt x="9435" y="1609"/>
                    <a:pt x="6666" y="3793"/>
                  </a:cubicBezTo>
                  <a:cubicBezTo>
                    <a:pt x="3897" y="5977"/>
                    <a:pt x="851" y="9400"/>
                    <a:pt x="158" y="12350"/>
                  </a:cubicBezTo>
                  <a:cubicBezTo>
                    <a:pt x="-534" y="15301"/>
                    <a:pt x="1128" y="17780"/>
                    <a:pt x="3481" y="19314"/>
                  </a:cubicBezTo>
                  <a:cubicBezTo>
                    <a:pt x="5835" y="20849"/>
                    <a:pt x="8881" y="21439"/>
                    <a:pt x="11928" y="21439"/>
                  </a:cubicBezTo>
                  <a:cubicBezTo>
                    <a:pt x="14974" y="21439"/>
                    <a:pt x="18020" y="20849"/>
                    <a:pt x="21066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251450" y="4420266"/>
              <a:ext cx="889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3967"/>
                    <a:pt x="11314" y="7935"/>
                    <a:pt x="14914" y="11535"/>
                  </a:cubicBezTo>
                  <a:cubicBezTo>
                    <a:pt x="18514" y="15135"/>
                    <a:pt x="20057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224005" y="4383108"/>
              <a:ext cx="179845" cy="35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32" fill="norm" stroke="1" extrusionOk="0">
                  <a:moveTo>
                    <a:pt x="21340" y="710"/>
                  </a:moveTo>
                  <a:cubicBezTo>
                    <a:pt x="20335" y="326"/>
                    <a:pt x="19331" y="-57"/>
                    <a:pt x="18326" y="7"/>
                  </a:cubicBezTo>
                  <a:cubicBezTo>
                    <a:pt x="17321" y="71"/>
                    <a:pt x="16317" y="582"/>
                    <a:pt x="14433" y="2499"/>
                  </a:cubicBezTo>
                  <a:cubicBezTo>
                    <a:pt x="12549" y="4416"/>
                    <a:pt x="9787" y="7739"/>
                    <a:pt x="7275" y="10807"/>
                  </a:cubicBezTo>
                  <a:cubicBezTo>
                    <a:pt x="4763" y="13874"/>
                    <a:pt x="2503" y="16686"/>
                    <a:pt x="1247" y="18539"/>
                  </a:cubicBezTo>
                  <a:cubicBezTo>
                    <a:pt x="-9" y="20393"/>
                    <a:pt x="-260" y="21287"/>
                    <a:pt x="242" y="21415"/>
                  </a:cubicBezTo>
                  <a:cubicBezTo>
                    <a:pt x="745" y="21543"/>
                    <a:pt x="2000" y="20904"/>
                    <a:pt x="3256" y="2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422900" y="4598066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450008" y="4490116"/>
              <a:ext cx="44624" cy="5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8" h="20956" fill="norm" stroke="1" extrusionOk="0">
                  <a:moveTo>
                    <a:pt x="10512" y="15552"/>
                  </a:moveTo>
                  <a:cubicBezTo>
                    <a:pt x="5816" y="14688"/>
                    <a:pt x="1120" y="13824"/>
                    <a:pt x="181" y="15120"/>
                  </a:cubicBezTo>
                  <a:cubicBezTo>
                    <a:pt x="-758" y="16416"/>
                    <a:pt x="2059" y="19872"/>
                    <a:pt x="6285" y="20736"/>
                  </a:cubicBezTo>
                  <a:cubicBezTo>
                    <a:pt x="10512" y="21600"/>
                    <a:pt x="16146" y="19872"/>
                    <a:pt x="18494" y="16416"/>
                  </a:cubicBezTo>
                  <a:cubicBezTo>
                    <a:pt x="20842" y="12960"/>
                    <a:pt x="19903" y="7776"/>
                    <a:pt x="16616" y="4752"/>
                  </a:cubicBezTo>
                  <a:cubicBezTo>
                    <a:pt x="13329" y="1728"/>
                    <a:pt x="7694" y="864"/>
                    <a:pt x="2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534319" y="4191666"/>
              <a:ext cx="155281" cy="72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23" fill="norm" stroke="1" extrusionOk="0">
                  <a:moveTo>
                    <a:pt x="21413" y="0"/>
                  </a:moveTo>
                  <a:cubicBezTo>
                    <a:pt x="19370" y="812"/>
                    <a:pt x="17327" y="1623"/>
                    <a:pt x="15721" y="3090"/>
                  </a:cubicBezTo>
                  <a:cubicBezTo>
                    <a:pt x="14116" y="4557"/>
                    <a:pt x="12948" y="6680"/>
                    <a:pt x="11489" y="8802"/>
                  </a:cubicBezTo>
                  <a:cubicBezTo>
                    <a:pt x="10029" y="10925"/>
                    <a:pt x="8278" y="13047"/>
                    <a:pt x="6381" y="14983"/>
                  </a:cubicBezTo>
                  <a:cubicBezTo>
                    <a:pt x="4483" y="16918"/>
                    <a:pt x="2440" y="18666"/>
                    <a:pt x="1272" y="19790"/>
                  </a:cubicBezTo>
                  <a:cubicBezTo>
                    <a:pt x="105" y="20913"/>
                    <a:pt x="-187" y="21413"/>
                    <a:pt x="105" y="21506"/>
                  </a:cubicBezTo>
                  <a:cubicBezTo>
                    <a:pt x="397" y="21600"/>
                    <a:pt x="1272" y="21288"/>
                    <a:pt x="2148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686173" y="4384674"/>
              <a:ext cx="244727" cy="30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54" fill="norm" stroke="1" extrusionOk="0">
                  <a:moveTo>
                    <a:pt x="7563" y="6438"/>
                  </a:moveTo>
                  <a:cubicBezTo>
                    <a:pt x="7191" y="5704"/>
                    <a:pt x="6819" y="4969"/>
                    <a:pt x="6260" y="4969"/>
                  </a:cubicBezTo>
                  <a:cubicBezTo>
                    <a:pt x="5701" y="4969"/>
                    <a:pt x="4957" y="5704"/>
                    <a:pt x="3932" y="7761"/>
                  </a:cubicBezTo>
                  <a:cubicBezTo>
                    <a:pt x="2908" y="9818"/>
                    <a:pt x="1605" y="13197"/>
                    <a:pt x="860" y="15328"/>
                  </a:cubicBezTo>
                  <a:cubicBezTo>
                    <a:pt x="115" y="17459"/>
                    <a:pt x="-71" y="18340"/>
                    <a:pt x="22" y="19222"/>
                  </a:cubicBezTo>
                  <a:cubicBezTo>
                    <a:pt x="115" y="20104"/>
                    <a:pt x="488" y="20985"/>
                    <a:pt x="1605" y="21206"/>
                  </a:cubicBezTo>
                  <a:cubicBezTo>
                    <a:pt x="2722" y="21426"/>
                    <a:pt x="4584" y="20985"/>
                    <a:pt x="7191" y="18046"/>
                  </a:cubicBezTo>
                  <a:cubicBezTo>
                    <a:pt x="9798" y="15108"/>
                    <a:pt x="13150" y="9671"/>
                    <a:pt x="14546" y="6218"/>
                  </a:cubicBezTo>
                  <a:cubicBezTo>
                    <a:pt x="15943" y="2765"/>
                    <a:pt x="15384" y="1295"/>
                    <a:pt x="13615" y="561"/>
                  </a:cubicBezTo>
                  <a:cubicBezTo>
                    <a:pt x="11846" y="-174"/>
                    <a:pt x="8867" y="-174"/>
                    <a:pt x="7005" y="487"/>
                  </a:cubicBezTo>
                  <a:cubicBezTo>
                    <a:pt x="5143" y="1148"/>
                    <a:pt x="4398" y="2471"/>
                    <a:pt x="4957" y="4087"/>
                  </a:cubicBezTo>
                  <a:cubicBezTo>
                    <a:pt x="5515" y="5704"/>
                    <a:pt x="7377" y="7614"/>
                    <a:pt x="10357" y="8202"/>
                  </a:cubicBezTo>
                  <a:cubicBezTo>
                    <a:pt x="13336" y="8789"/>
                    <a:pt x="17432" y="8055"/>
                    <a:pt x="21529" y="7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892799" y="4267866"/>
              <a:ext cx="11477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2729" y="0"/>
                  </a:moveTo>
                  <a:cubicBezTo>
                    <a:pt x="16200" y="3042"/>
                    <a:pt x="19671" y="6085"/>
                    <a:pt x="20636" y="8670"/>
                  </a:cubicBezTo>
                  <a:cubicBezTo>
                    <a:pt x="21600" y="11256"/>
                    <a:pt x="20057" y="13386"/>
                    <a:pt x="16200" y="15465"/>
                  </a:cubicBezTo>
                  <a:cubicBezTo>
                    <a:pt x="12343" y="17544"/>
                    <a:pt x="6171" y="195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953933" y="4114258"/>
              <a:ext cx="218017" cy="77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13421" y="1263"/>
                  </a:moveTo>
                  <a:cubicBezTo>
                    <a:pt x="13421" y="970"/>
                    <a:pt x="13421" y="677"/>
                    <a:pt x="13002" y="443"/>
                  </a:cubicBezTo>
                  <a:cubicBezTo>
                    <a:pt x="12583" y="209"/>
                    <a:pt x="11744" y="34"/>
                    <a:pt x="10276" y="4"/>
                  </a:cubicBezTo>
                  <a:cubicBezTo>
                    <a:pt x="8808" y="-25"/>
                    <a:pt x="6711" y="92"/>
                    <a:pt x="4928" y="619"/>
                  </a:cubicBezTo>
                  <a:cubicBezTo>
                    <a:pt x="3146" y="1146"/>
                    <a:pt x="1678" y="2082"/>
                    <a:pt x="2097" y="3019"/>
                  </a:cubicBezTo>
                  <a:cubicBezTo>
                    <a:pt x="2517" y="3955"/>
                    <a:pt x="4823" y="4892"/>
                    <a:pt x="6396" y="5887"/>
                  </a:cubicBezTo>
                  <a:cubicBezTo>
                    <a:pt x="7969" y="6882"/>
                    <a:pt x="8808" y="7936"/>
                    <a:pt x="8493" y="8697"/>
                  </a:cubicBezTo>
                  <a:cubicBezTo>
                    <a:pt x="8179" y="9458"/>
                    <a:pt x="6711" y="9926"/>
                    <a:pt x="5452" y="10248"/>
                  </a:cubicBezTo>
                  <a:cubicBezTo>
                    <a:pt x="4194" y="10570"/>
                    <a:pt x="3146" y="10746"/>
                    <a:pt x="2097" y="10863"/>
                  </a:cubicBezTo>
                  <a:cubicBezTo>
                    <a:pt x="1049" y="10980"/>
                    <a:pt x="0" y="11038"/>
                    <a:pt x="0" y="11009"/>
                  </a:cubicBezTo>
                  <a:cubicBezTo>
                    <a:pt x="0" y="10980"/>
                    <a:pt x="1049" y="10863"/>
                    <a:pt x="2097" y="10834"/>
                  </a:cubicBezTo>
                  <a:cubicBezTo>
                    <a:pt x="3146" y="10804"/>
                    <a:pt x="4194" y="10863"/>
                    <a:pt x="5348" y="11126"/>
                  </a:cubicBezTo>
                  <a:cubicBezTo>
                    <a:pt x="6501" y="11390"/>
                    <a:pt x="7759" y="11858"/>
                    <a:pt x="8388" y="12414"/>
                  </a:cubicBezTo>
                  <a:cubicBezTo>
                    <a:pt x="9017" y="12970"/>
                    <a:pt x="9017" y="13614"/>
                    <a:pt x="7654" y="14609"/>
                  </a:cubicBezTo>
                  <a:cubicBezTo>
                    <a:pt x="6291" y="15604"/>
                    <a:pt x="3565" y="16951"/>
                    <a:pt x="1992" y="17946"/>
                  </a:cubicBezTo>
                  <a:cubicBezTo>
                    <a:pt x="419" y="18941"/>
                    <a:pt x="0" y="19585"/>
                    <a:pt x="524" y="20141"/>
                  </a:cubicBezTo>
                  <a:cubicBezTo>
                    <a:pt x="1049" y="20697"/>
                    <a:pt x="2517" y="21165"/>
                    <a:pt x="6186" y="21370"/>
                  </a:cubicBezTo>
                  <a:cubicBezTo>
                    <a:pt x="9856" y="21575"/>
                    <a:pt x="15728" y="21516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026150" y="4134516"/>
              <a:ext cx="152400" cy="77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21600" y="0"/>
                  </a:moveTo>
                  <a:cubicBezTo>
                    <a:pt x="20400" y="1001"/>
                    <a:pt x="19200" y="2001"/>
                    <a:pt x="17550" y="3237"/>
                  </a:cubicBezTo>
                  <a:cubicBezTo>
                    <a:pt x="15900" y="4473"/>
                    <a:pt x="13800" y="5944"/>
                    <a:pt x="12600" y="6974"/>
                  </a:cubicBezTo>
                  <a:cubicBezTo>
                    <a:pt x="11400" y="8004"/>
                    <a:pt x="11100" y="8593"/>
                    <a:pt x="11400" y="9034"/>
                  </a:cubicBezTo>
                  <a:cubicBezTo>
                    <a:pt x="11700" y="9476"/>
                    <a:pt x="12600" y="9770"/>
                    <a:pt x="13800" y="9976"/>
                  </a:cubicBezTo>
                  <a:cubicBezTo>
                    <a:pt x="15000" y="10182"/>
                    <a:pt x="16500" y="10300"/>
                    <a:pt x="17850" y="10270"/>
                  </a:cubicBezTo>
                  <a:cubicBezTo>
                    <a:pt x="19200" y="10241"/>
                    <a:pt x="20400" y="10064"/>
                    <a:pt x="20100" y="9947"/>
                  </a:cubicBezTo>
                  <a:cubicBezTo>
                    <a:pt x="19800" y="9829"/>
                    <a:pt x="18000" y="9770"/>
                    <a:pt x="16500" y="9858"/>
                  </a:cubicBezTo>
                  <a:cubicBezTo>
                    <a:pt x="15000" y="9947"/>
                    <a:pt x="13800" y="10182"/>
                    <a:pt x="13050" y="10623"/>
                  </a:cubicBezTo>
                  <a:cubicBezTo>
                    <a:pt x="12300" y="11065"/>
                    <a:pt x="12000" y="11712"/>
                    <a:pt x="12300" y="12772"/>
                  </a:cubicBezTo>
                  <a:cubicBezTo>
                    <a:pt x="12600" y="13831"/>
                    <a:pt x="13500" y="15302"/>
                    <a:pt x="13950" y="16509"/>
                  </a:cubicBezTo>
                  <a:cubicBezTo>
                    <a:pt x="14400" y="17716"/>
                    <a:pt x="14400" y="18657"/>
                    <a:pt x="13500" y="19422"/>
                  </a:cubicBezTo>
                  <a:cubicBezTo>
                    <a:pt x="12600" y="20187"/>
                    <a:pt x="10800" y="20776"/>
                    <a:pt x="9150" y="21129"/>
                  </a:cubicBezTo>
                  <a:cubicBezTo>
                    <a:pt x="7500" y="21482"/>
                    <a:pt x="6000" y="21600"/>
                    <a:pt x="4650" y="21571"/>
                  </a:cubicBezTo>
                  <a:cubicBezTo>
                    <a:pt x="3300" y="21541"/>
                    <a:pt x="2100" y="21365"/>
                    <a:pt x="1350" y="20864"/>
                  </a:cubicBezTo>
                  <a:cubicBezTo>
                    <a:pt x="600" y="20364"/>
                    <a:pt x="300" y="19540"/>
                    <a:pt x="0" y="18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096000" y="4148437"/>
              <a:ext cx="57150" cy="4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21600" y="21081"/>
                  </a:moveTo>
                  <a:cubicBezTo>
                    <a:pt x="21600" y="13881"/>
                    <a:pt x="21600" y="6681"/>
                    <a:pt x="19600" y="3081"/>
                  </a:cubicBezTo>
                  <a:cubicBezTo>
                    <a:pt x="17600" y="-519"/>
                    <a:pt x="13600" y="-519"/>
                    <a:pt x="10000" y="831"/>
                  </a:cubicBezTo>
                  <a:cubicBezTo>
                    <a:pt x="6400" y="2181"/>
                    <a:pt x="3200" y="4881"/>
                    <a:pt x="1600" y="8481"/>
                  </a:cubicBezTo>
                  <a:cubicBezTo>
                    <a:pt x="0" y="12081"/>
                    <a:pt x="0" y="16581"/>
                    <a:pt x="0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496050" y="459806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813550" y="4221997"/>
              <a:ext cx="165100" cy="49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2807"/>
                  </a:moveTo>
                  <a:cubicBezTo>
                    <a:pt x="21323" y="2349"/>
                    <a:pt x="21046" y="1892"/>
                    <a:pt x="20631" y="1388"/>
                  </a:cubicBezTo>
                  <a:cubicBezTo>
                    <a:pt x="20215" y="885"/>
                    <a:pt x="19662" y="336"/>
                    <a:pt x="18692" y="107"/>
                  </a:cubicBezTo>
                  <a:cubicBezTo>
                    <a:pt x="17723" y="-122"/>
                    <a:pt x="16338" y="-30"/>
                    <a:pt x="14400" y="839"/>
                  </a:cubicBezTo>
                  <a:cubicBezTo>
                    <a:pt x="12462" y="1709"/>
                    <a:pt x="9969" y="3356"/>
                    <a:pt x="8169" y="5873"/>
                  </a:cubicBezTo>
                  <a:cubicBezTo>
                    <a:pt x="6369" y="8390"/>
                    <a:pt x="5262" y="11776"/>
                    <a:pt x="4015" y="14522"/>
                  </a:cubicBezTo>
                  <a:cubicBezTo>
                    <a:pt x="2769" y="17268"/>
                    <a:pt x="1385" y="19373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6773187" y="4515516"/>
              <a:ext cx="22451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6" y="21600"/>
                  </a:moveTo>
                  <a:cubicBezTo>
                    <a:pt x="14" y="15600"/>
                    <a:pt x="-188" y="9600"/>
                    <a:pt x="317" y="6000"/>
                  </a:cubicBezTo>
                  <a:cubicBezTo>
                    <a:pt x="821" y="2400"/>
                    <a:pt x="2033" y="1200"/>
                    <a:pt x="5666" y="600"/>
                  </a:cubicBezTo>
                  <a:cubicBezTo>
                    <a:pt x="9300" y="0"/>
                    <a:pt x="15356" y="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051433" y="4314368"/>
              <a:ext cx="206617" cy="40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91" fill="norm" stroke="1" extrusionOk="0">
                  <a:moveTo>
                    <a:pt x="21298" y="1241"/>
                  </a:moveTo>
                  <a:cubicBezTo>
                    <a:pt x="20643" y="791"/>
                    <a:pt x="19989" y="341"/>
                    <a:pt x="18898" y="116"/>
                  </a:cubicBezTo>
                  <a:cubicBezTo>
                    <a:pt x="17807" y="-109"/>
                    <a:pt x="16280" y="-109"/>
                    <a:pt x="13989" y="1072"/>
                  </a:cubicBezTo>
                  <a:cubicBezTo>
                    <a:pt x="11698" y="2254"/>
                    <a:pt x="8643" y="4616"/>
                    <a:pt x="6134" y="7316"/>
                  </a:cubicBezTo>
                  <a:cubicBezTo>
                    <a:pt x="3625" y="10016"/>
                    <a:pt x="1662" y="13053"/>
                    <a:pt x="680" y="15304"/>
                  </a:cubicBezTo>
                  <a:cubicBezTo>
                    <a:pt x="-302" y="17554"/>
                    <a:pt x="-302" y="19016"/>
                    <a:pt x="1225" y="19916"/>
                  </a:cubicBezTo>
                  <a:cubicBezTo>
                    <a:pt x="2753" y="20816"/>
                    <a:pt x="5807" y="21153"/>
                    <a:pt x="8862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7196137" y="4389969"/>
              <a:ext cx="284163" cy="33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22" fill="norm" stroke="1" extrusionOk="0">
                  <a:moveTo>
                    <a:pt x="13320" y="3982"/>
                  </a:moveTo>
                  <a:cubicBezTo>
                    <a:pt x="13000" y="3303"/>
                    <a:pt x="12680" y="2624"/>
                    <a:pt x="12040" y="2284"/>
                  </a:cubicBezTo>
                  <a:cubicBezTo>
                    <a:pt x="11400" y="1945"/>
                    <a:pt x="10440" y="1945"/>
                    <a:pt x="8840" y="3099"/>
                  </a:cubicBezTo>
                  <a:cubicBezTo>
                    <a:pt x="7240" y="4254"/>
                    <a:pt x="5000" y="6564"/>
                    <a:pt x="3400" y="9349"/>
                  </a:cubicBezTo>
                  <a:cubicBezTo>
                    <a:pt x="1800" y="12133"/>
                    <a:pt x="840" y="15394"/>
                    <a:pt x="360" y="17364"/>
                  </a:cubicBezTo>
                  <a:cubicBezTo>
                    <a:pt x="-120" y="19333"/>
                    <a:pt x="-120" y="20013"/>
                    <a:pt x="360" y="20556"/>
                  </a:cubicBezTo>
                  <a:cubicBezTo>
                    <a:pt x="840" y="21099"/>
                    <a:pt x="1800" y="21507"/>
                    <a:pt x="3480" y="21235"/>
                  </a:cubicBezTo>
                  <a:cubicBezTo>
                    <a:pt x="5160" y="20964"/>
                    <a:pt x="7560" y="20013"/>
                    <a:pt x="9800" y="18111"/>
                  </a:cubicBezTo>
                  <a:cubicBezTo>
                    <a:pt x="12040" y="16209"/>
                    <a:pt x="14120" y="13356"/>
                    <a:pt x="15160" y="10707"/>
                  </a:cubicBezTo>
                  <a:cubicBezTo>
                    <a:pt x="16200" y="8058"/>
                    <a:pt x="16200" y="5613"/>
                    <a:pt x="15400" y="3847"/>
                  </a:cubicBezTo>
                  <a:cubicBezTo>
                    <a:pt x="14600" y="2081"/>
                    <a:pt x="13000" y="994"/>
                    <a:pt x="11480" y="450"/>
                  </a:cubicBezTo>
                  <a:cubicBezTo>
                    <a:pt x="9960" y="-93"/>
                    <a:pt x="8520" y="-93"/>
                    <a:pt x="7560" y="179"/>
                  </a:cubicBezTo>
                  <a:cubicBezTo>
                    <a:pt x="6600" y="450"/>
                    <a:pt x="6120" y="994"/>
                    <a:pt x="5800" y="1741"/>
                  </a:cubicBezTo>
                  <a:cubicBezTo>
                    <a:pt x="5480" y="2488"/>
                    <a:pt x="5320" y="3439"/>
                    <a:pt x="7160" y="4662"/>
                  </a:cubicBezTo>
                  <a:cubicBezTo>
                    <a:pt x="9000" y="5884"/>
                    <a:pt x="12840" y="7379"/>
                    <a:pt x="15560" y="7922"/>
                  </a:cubicBezTo>
                  <a:cubicBezTo>
                    <a:pt x="18280" y="8465"/>
                    <a:pt x="19880" y="8058"/>
                    <a:pt x="21480" y="7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7429500" y="4325016"/>
              <a:ext cx="152909" cy="43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46" fill="norm" stroke="1" extrusionOk="0">
                  <a:moveTo>
                    <a:pt x="14886" y="0"/>
                  </a:moveTo>
                  <a:cubicBezTo>
                    <a:pt x="17514" y="2922"/>
                    <a:pt x="20141" y="5843"/>
                    <a:pt x="20870" y="8765"/>
                  </a:cubicBezTo>
                  <a:cubicBezTo>
                    <a:pt x="21600" y="11687"/>
                    <a:pt x="20432" y="14609"/>
                    <a:pt x="18097" y="16800"/>
                  </a:cubicBezTo>
                  <a:cubicBezTo>
                    <a:pt x="15762" y="18991"/>
                    <a:pt x="12259" y="20452"/>
                    <a:pt x="9049" y="21026"/>
                  </a:cubicBezTo>
                  <a:cubicBezTo>
                    <a:pt x="5838" y="21600"/>
                    <a:pt x="2919" y="21287"/>
                    <a:pt x="0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695700" y="5779166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2400"/>
                    <a:pt x="7920" y="4800"/>
                    <a:pt x="11520" y="8400"/>
                  </a:cubicBezTo>
                  <a:cubicBezTo>
                    <a:pt x="15120" y="12000"/>
                    <a:pt x="1836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683000" y="5906166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591049" y="5487066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76"/>
                    <a:pt x="0" y="8951"/>
                    <a:pt x="900" y="12454"/>
                  </a:cubicBezTo>
                  <a:cubicBezTo>
                    <a:pt x="1800" y="15957"/>
                    <a:pt x="3600" y="18486"/>
                    <a:pt x="7200" y="19849"/>
                  </a:cubicBezTo>
                  <a:cubicBezTo>
                    <a:pt x="10800" y="21211"/>
                    <a:pt x="16200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448121" y="5810916"/>
              <a:ext cx="28664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2" y="0"/>
                  </a:moveTo>
                  <a:cubicBezTo>
                    <a:pt x="1029" y="1800"/>
                    <a:pt x="-75" y="3600"/>
                    <a:pt x="4" y="4500"/>
                  </a:cubicBezTo>
                  <a:cubicBezTo>
                    <a:pt x="83" y="5400"/>
                    <a:pt x="1344" y="5400"/>
                    <a:pt x="4734" y="4950"/>
                  </a:cubicBezTo>
                  <a:cubicBezTo>
                    <a:pt x="8124" y="4500"/>
                    <a:pt x="13642" y="3600"/>
                    <a:pt x="16874" y="3600"/>
                  </a:cubicBezTo>
                  <a:cubicBezTo>
                    <a:pt x="20106" y="3600"/>
                    <a:pt x="21052" y="4500"/>
                    <a:pt x="21289" y="7650"/>
                  </a:cubicBezTo>
                  <a:cubicBezTo>
                    <a:pt x="21525" y="10800"/>
                    <a:pt x="21052" y="16200"/>
                    <a:pt x="205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491346" y="5957980"/>
              <a:ext cx="296555" cy="29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938" fill="norm" stroke="1" extrusionOk="0">
                  <a:moveTo>
                    <a:pt x="8535" y="5403"/>
                  </a:moveTo>
                  <a:cubicBezTo>
                    <a:pt x="8687" y="4643"/>
                    <a:pt x="8839" y="3882"/>
                    <a:pt x="8991" y="2969"/>
                  </a:cubicBezTo>
                  <a:cubicBezTo>
                    <a:pt x="9143" y="2057"/>
                    <a:pt x="9295" y="992"/>
                    <a:pt x="8991" y="460"/>
                  </a:cubicBezTo>
                  <a:cubicBezTo>
                    <a:pt x="8687" y="-73"/>
                    <a:pt x="7926" y="-73"/>
                    <a:pt x="7013" y="536"/>
                  </a:cubicBezTo>
                  <a:cubicBezTo>
                    <a:pt x="6101" y="1144"/>
                    <a:pt x="5036" y="2361"/>
                    <a:pt x="3743" y="5023"/>
                  </a:cubicBezTo>
                  <a:cubicBezTo>
                    <a:pt x="2450" y="7685"/>
                    <a:pt x="929" y="11792"/>
                    <a:pt x="320" y="14606"/>
                  </a:cubicBezTo>
                  <a:cubicBezTo>
                    <a:pt x="-288" y="17420"/>
                    <a:pt x="16" y="18941"/>
                    <a:pt x="853" y="19930"/>
                  </a:cubicBezTo>
                  <a:cubicBezTo>
                    <a:pt x="1689" y="20919"/>
                    <a:pt x="3058" y="21375"/>
                    <a:pt x="4960" y="20386"/>
                  </a:cubicBezTo>
                  <a:cubicBezTo>
                    <a:pt x="6861" y="19398"/>
                    <a:pt x="9295" y="16964"/>
                    <a:pt x="10892" y="14378"/>
                  </a:cubicBezTo>
                  <a:cubicBezTo>
                    <a:pt x="12489" y="11792"/>
                    <a:pt x="13250" y="9054"/>
                    <a:pt x="13402" y="6696"/>
                  </a:cubicBezTo>
                  <a:cubicBezTo>
                    <a:pt x="13554" y="4338"/>
                    <a:pt x="13098" y="2361"/>
                    <a:pt x="11957" y="1220"/>
                  </a:cubicBezTo>
                  <a:cubicBezTo>
                    <a:pt x="10816" y="79"/>
                    <a:pt x="8991" y="-225"/>
                    <a:pt x="7394" y="155"/>
                  </a:cubicBezTo>
                  <a:cubicBezTo>
                    <a:pt x="5797" y="536"/>
                    <a:pt x="4427" y="1600"/>
                    <a:pt x="3591" y="2513"/>
                  </a:cubicBezTo>
                  <a:cubicBezTo>
                    <a:pt x="2754" y="3426"/>
                    <a:pt x="2450" y="4186"/>
                    <a:pt x="2298" y="4947"/>
                  </a:cubicBezTo>
                  <a:cubicBezTo>
                    <a:pt x="2146" y="5707"/>
                    <a:pt x="2146" y="6468"/>
                    <a:pt x="4275" y="6848"/>
                  </a:cubicBezTo>
                  <a:cubicBezTo>
                    <a:pt x="6405" y="7229"/>
                    <a:pt x="10664" y="7229"/>
                    <a:pt x="13858" y="6696"/>
                  </a:cubicBezTo>
                  <a:cubicBezTo>
                    <a:pt x="17053" y="6164"/>
                    <a:pt x="19182" y="5099"/>
                    <a:pt x="21312" y="4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864099" y="5529711"/>
              <a:ext cx="202899" cy="70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12" fill="norm" stroke="1" extrusionOk="0">
                  <a:moveTo>
                    <a:pt x="1322" y="55"/>
                  </a:moveTo>
                  <a:cubicBezTo>
                    <a:pt x="2645" y="-10"/>
                    <a:pt x="3967" y="-74"/>
                    <a:pt x="5620" y="215"/>
                  </a:cubicBezTo>
                  <a:cubicBezTo>
                    <a:pt x="7273" y="505"/>
                    <a:pt x="9257" y="1147"/>
                    <a:pt x="11902" y="2305"/>
                  </a:cubicBezTo>
                  <a:cubicBezTo>
                    <a:pt x="14547" y="3462"/>
                    <a:pt x="17853" y="5133"/>
                    <a:pt x="19616" y="7158"/>
                  </a:cubicBezTo>
                  <a:cubicBezTo>
                    <a:pt x="21380" y="9183"/>
                    <a:pt x="21600" y="11562"/>
                    <a:pt x="20278" y="13683"/>
                  </a:cubicBezTo>
                  <a:cubicBezTo>
                    <a:pt x="18955" y="15805"/>
                    <a:pt x="16090" y="17669"/>
                    <a:pt x="13004" y="18955"/>
                  </a:cubicBezTo>
                  <a:cubicBezTo>
                    <a:pt x="9918" y="20240"/>
                    <a:pt x="6612" y="20947"/>
                    <a:pt x="4408" y="21237"/>
                  </a:cubicBezTo>
                  <a:cubicBezTo>
                    <a:pt x="2204" y="21526"/>
                    <a:pt x="1102" y="21397"/>
                    <a:pt x="0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213484" y="5503274"/>
              <a:ext cx="187067" cy="73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59" fill="norm" stroke="1" extrusionOk="0">
                  <a:moveTo>
                    <a:pt x="19771" y="457"/>
                  </a:moveTo>
                  <a:cubicBezTo>
                    <a:pt x="18811" y="270"/>
                    <a:pt x="17851" y="83"/>
                    <a:pt x="16771" y="21"/>
                  </a:cubicBezTo>
                  <a:cubicBezTo>
                    <a:pt x="15691" y="-41"/>
                    <a:pt x="14491" y="21"/>
                    <a:pt x="13051" y="364"/>
                  </a:cubicBezTo>
                  <a:cubicBezTo>
                    <a:pt x="11611" y="706"/>
                    <a:pt x="9931" y="1328"/>
                    <a:pt x="7891" y="2418"/>
                  </a:cubicBezTo>
                  <a:cubicBezTo>
                    <a:pt x="5851" y="3507"/>
                    <a:pt x="3451" y="5063"/>
                    <a:pt x="1891" y="6931"/>
                  </a:cubicBezTo>
                  <a:cubicBezTo>
                    <a:pt x="331" y="8798"/>
                    <a:pt x="-389" y="10977"/>
                    <a:pt x="211" y="12875"/>
                  </a:cubicBezTo>
                  <a:cubicBezTo>
                    <a:pt x="811" y="14774"/>
                    <a:pt x="2731" y="16392"/>
                    <a:pt x="6451" y="17793"/>
                  </a:cubicBezTo>
                  <a:cubicBezTo>
                    <a:pt x="10171" y="19194"/>
                    <a:pt x="15691" y="20376"/>
                    <a:pt x="21211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061676" y="5387075"/>
              <a:ext cx="138975" cy="13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648" fill="norm" stroke="1" extrusionOk="0">
                  <a:moveTo>
                    <a:pt x="870" y="9288"/>
                  </a:moveTo>
                  <a:cubicBezTo>
                    <a:pt x="1197" y="11194"/>
                    <a:pt x="1524" y="13100"/>
                    <a:pt x="1361" y="15323"/>
                  </a:cubicBezTo>
                  <a:cubicBezTo>
                    <a:pt x="1197" y="17547"/>
                    <a:pt x="543" y="20088"/>
                    <a:pt x="215" y="20565"/>
                  </a:cubicBezTo>
                  <a:cubicBezTo>
                    <a:pt x="-112" y="21041"/>
                    <a:pt x="-112" y="19453"/>
                    <a:pt x="543" y="16435"/>
                  </a:cubicBezTo>
                  <a:cubicBezTo>
                    <a:pt x="1197" y="13417"/>
                    <a:pt x="2506" y="8970"/>
                    <a:pt x="3652" y="6112"/>
                  </a:cubicBezTo>
                  <a:cubicBezTo>
                    <a:pt x="4797" y="3253"/>
                    <a:pt x="5779" y="1982"/>
                    <a:pt x="7579" y="1029"/>
                  </a:cubicBezTo>
                  <a:cubicBezTo>
                    <a:pt x="9379" y="76"/>
                    <a:pt x="11997" y="-559"/>
                    <a:pt x="13797" y="712"/>
                  </a:cubicBezTo>
                  <a:cubicBezTo>
                    <a:pt x="15597" y="1982"/>
                    <a:pt x="16579" y="5159"/>
                    <a:pt x="17724" y="8335"/>
                  </a:cubicBezTo>
                  <a:cubicBezTo>
                    <a:pt x="18870" y="11512"/>
                    <a:pt x="20179" y="14688"/>
                    <a:pt x="21488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410199" y="59061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861049" y="5537866"/>
              <a:ext cx="63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47"/>
                    <a:pt x="14400" y="8694"/>
                    <a:pt x="18000" y="12294"/>
                  </a:cubicBezTo>
                  <a:cubicBezTo>
                    <a:pt x="21600" y="15894"/>
                    <a:pt x="21600" y="187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727700" y="5938858"/>
              <a:ext cx="3556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86" y="6132"/>
                    <a:pt x="9771" y="-1068"/>
                    <a:pt x="13371" y="132"/>
                  </a:cubicBezTo>
                  <a:cubicBezTo>
                    <a:pt x="16971" y="1332"/>
                    <a:pt x="1928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748304" y="6121563"/>
              <a:ext cx="322297" cy="31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2" fill="norm" stroke="1" extrusionOk="0">
                  <a:moveTo>
                    <a:pt x="10484" y="3490"/>
                  </a:moveTo>
                  <a:cubicBezTo>
                    <a:pt x="10343" y="2770"/>
                    <a:pt x="10202" y="2050"/>
                    <a:pt x="9920" y="1402"/>
                  </a:cubicBezTo>
                  <a:cubicBezTo>
                    <a:pt x="9637" y="754"/>
                    <a:pt x="9214" y="178"/>
                    <a:pt x="8649" y="34"/>
                  </a:cubicBezTo>
                  <a:cubicBezTo>
                    <a:pt x="8084" y="-110"/>
                    <a:pt x="7378" y="178"/>
                    <a:pt x="6390" y="1330"/>
                  </a:cubicBezTo>
                  <a:cubicBezTo>
                    <a:pt x="5402" y="2482"/>
                    <a:pt x="4131" y="4498"/>
                    <a:pt x="3002" y="6802"/>
                  </a:cubicBezTo>
                  <a:cubicBezTo>
                    <a:pt x="1872" y="9106"/>
                    <a:pt x="884" y="11698"/>
                    <a:pt x="390" y="13930"/>
                  </a:cubicBezTo>
                  <a:cubicBezTo>
                    <a:pt x="-104" y="16162"/>
                    <a:pt x="-104" y="18034"/>
                    <a:pt x="249" y="19258"/>
                  </a:cubicBezTo>
                  <a:cubicBezTo>
                    <a:pt x="602" y="20482"/>
                    <a:pt x="1308" y="21058"/>
                    <a:pt x="2508" y="21274"/>
                  </a:cubicBezTo>
                  <a:cubicBezTo>
                    <a:pt x="3708" y="21490"/>
                    <a:pt x="5402" y="21346"/>
                    <a:pt x="7096" y="20410"/>
                  </a:cubicBezTo>
                  <a:cubicBezTo>
                    <a:pt x="8790" y="19474"/>
                    <a:pt x="10484" y="17746"/>
                    <a:pt x="11614" y="15082"/>
                  </a:cubicBezTo>
                  <a:cubicBezTo>
                    <a:pt x="12743" y="12418"/>
                    <a:pt x="13308" y="8818"/>
                    <a:pt x="13590" y="6658"/>
                  </a:cubicBezTo>
                  <a:cubicBezTo>
                    <a:pt x="13872" y="4498"/>
                    <a:pt x="13872" y="3778"/>
                    <a:pt x="13378" y="2914"/>
                  </a:cubicBezTo>
                  <a:cubicBezTo>
                    <a:pt x="12884" y="2050"/>
                    <a:pt x="11896" y="1042"/>
                    <a:pt x="10696" y="754"/>
                  </a:cubicBezTo>
                  <a:cubicBezTo>
                    <a:pt x="9496" y="466"/>
                    <a:pt x="8084" y="898"/>
                    <a:pt x="7096" y="1330"/>
                  </a:cubicBezTo>
                  <a:cubicBezTo>
                    <a:pt x="6108" y="1762"/>
                    <a:pt x="5543" y="2194"/>
                    <a:pt x="5120" y="2770"/>
                  </a:cubicBezTo>
                  <a:cubicBezTo>
                    <a:pt x="4696" y="3346"/>
                    <a:pt x="4414" y="4066"/>
                    <a:pt x="4555" y="4642"/>
                  </a:cubicBezTo>
                  <a:cubicBezTo>
                    <a:pt x="4696" y="5218"/>
                    <a:pt x="5261" y="5650"/>
                    <a:pt x="7167" y="5722"/>
                  </a:cubicBezTo>
                  <a:cubicBezTo>
                    <a:pt x="9072" y="5794"/>
                    <a:pt x="12320" y="5506"/>
                    <a:pt x="14931" y="5218"/>
                  </a:cubicBezTo>
                  <a:cubicBezTo>
                    <a:pt x="17543" y="4930"/>
                    <a:pt x="19520" y="4642"/>
                    <a:pt x="21496" y="4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604000" y="5931566"/>
              <a:ext cx="133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546850" y="6052216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607300" y="5512466"/>
              <a:ext cx="980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840"/>
                    <a:pt x="17280" y="7680"/>
                    <a:pt x="19440" y="11280"/>
                  </a:cubicBezTo>
                  <a:cubicBezTo>
                    <a:pt x="21600" y="14880"/>
                    <a:pt x="17280" y="1824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423150" y="5890010"/>
              <a:ext cx="590550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710" y="16052"/>
                    <a:pt x="5419" y="10969"/>
                    <a:pt x="8594" y="7158"/>
                  </a:cubicBezTo>
                  <a:cubicBezTo>
                    <a:pt x="11768" y="3346"/>
                    <a:pt x="15406" y="805"/>
                    <a:pt x="17652" y="169"/>
                  </a:cubicBezTo>
                  <a:cubicBezTo>
                    <a:pt x="19897" y="-466"/>
                    <a:pt x="20748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418537" y="6168044"/>
              <a:ext cx="296713" cy="39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53" fill="norm" stroke="1" extrusionOk="0">
                  <a:moveTo>
                    <a:pt x="14580" y="2987"/>
                  </a:moveTo>
                  <a:cubicBezTo>
                    <a:pt x="13968" y="2532"/>
                    <a:pt x="13355" y="2078"/>
                    <a:pt x="12665" y="1850"/>
                  </a:cubicBezTo>
                  <a:cubicBezTo>
                    <a:pt x="11976" y="1623"/>
                    <a:pt x="11210" y="1623"/>
                    <a:pt x="9678" y="2532"/>
                  </a:cubicBezTo>
                  <a:cubicBezTo>
                    <a:pt x="8146" y="3442"/>
                    <a:pt x="5848" y="5261"/>
                    <a:pt x="4393" y="7762"/>
                  </a:cubicBezTo>
                  <a:cubicBezTo>
                    <a:pt x="2938" y="10263"/>
                    <a:pt x="2325" y="13446"/>
                    <a:pt x="2172" y="15720"/>
                  </a:cubicBezTo>
                  <a:cubicBezTo>
                    <a:pt x="2019" y="17993"/>
                    <a:pt x="2325" y="19358"/>
                    <a:pt x="2785" y="20210"/>
                  </a:cubicBezTo>
                  <a:cubicBezTo>
                    <a:pt x="3244" y="21063"/>
                    <a:pt x="3857" y="21404"/>
                    <a:pt x="5236" y="21347"/>
                  </a:cubicBezTo>
                  <a:cubicBezTo>
                    <a:pt x="6614" y="21290"/>
                    <a:pt x="8759" y="20836"/>
                    <a:pt x="11057" y="19358"/>
                  </a:cubicBezTo>
                  <a:cubicBezTo>
                    <a:pt x="13355" y="17880"/>
                    <a:pt x="15806" y="15379"/>
                    <a:pt x="17108" y="13048"/>
                  </a:cubicBezTo>
                  <a:cubicBezTo>
                    <a:pt x="18410" y="10718"/>
                    <a:pt x="18563" y="8558"/>
                    <a:pt x="17874" y="6455"/>
                  </a:cubicBezTo>
                  <a:cubicBezTo>
                    <a:pt x="17185" y="4351"/>
                    <a:pt x="15653" y="2305"/>
                    <a:pt x="13814" y="1168"/>
                  </a:cubicBezTo>
                  <a:cubicBezTo>
                    <a:pt x="11976" y="31"/>
                    <a:pt x="9831" y="-196"/>
                    <a:pt x="7840" y="145"/>
                  </a:cubicBezTo>
                  <a:cubicBezTo>
                    <a:pt x="5848" y="486"/>
                    <a:pt x="4010" y="1396"/>
                    <a:pt x="2708" y="2362"/>
                  </a:cubicBezTo>
                  <a:cubicBezTo>
                    <a:pt x="1406" y="3328"/>
                    <a:pt x="640" y="4351"/>
                    <a:pt x="257" y="5204"/>
                  </a:cubicBezTo>
                  <a:cubicBezTo>
                    <a:pt x="-126" y="6057"/>
                    <a:pt x="-126" y="6739"/>
                    <a:pt x="563" y="7421"/>
                  </a:cubicBezTo>
                  <a:cubicBezTo>
                    <a:pt x="1253" y="8103"/>
                    <a:pt x="2631" y="8785"/>
                    <a:pt x="5236" y="9126"/>
                  </a:cubicBezTo>
                  <a:cubicBezTo>
                    <a:pt x="7840" y="9467"/>
                    <a:pt x="11670" y="9467"/>
                    <a:pt x="14580" y="9069"/>
                  </a:cubicBezTo>
                  <a:cubicBezTo>
                    <a:pt x="17491" y="8671"/>
                    <a:pt x="19483" y="7876"/>
                    <a:pt x="21474" y="7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708900" y="6012175"/>
              <a:ext cx="95250" cy="12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4500"/>
                  </a:moveTo>
                  <a:cubicBezTo>
                    <a:pt x="0" y="10771"/>
                    <a:pt x="0" y="17042"/>
                    <a:pt x="960" y="17217"/>
                  </a:cubicBezTo>
                  <a:cubicBezTo>
                    <a:pt x="1920" y="17391"/>
                    <a:pt x="3840" y="11468"/>
                    <a:pt x="5280" y="7636"/>
                  </a:cubicBezTo>
                  <a:cubicBezTo>
                    <a:pt x="6720" y="3804"/>
                    <a:pt x="7680" y="2062"/>
                    <a:pt x="9360" y="1017"/>
                  </a:cubicBezTo>
                  <a:cubicBezTo>
                    <a:pt x="11040" y="-29"/>
                    <a:pt x="13440" y="-377"/>
                    <a:pt x="15120" y="494"/>
                  </a:cubicBezTo>
                  <a:cubicBezTo>
                    <a:pt x="16800" y="1365"/>
                    <a:pt x="17760" y="3455"/>
                    <a:pt x="18720" y="7113"/>
                  </a:cubicBezTo>
                  <a:cubicBezTo>
                    <a:pt x="19680" y="10771"/>
                    <a:pt x="20640" y="15997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854949" y="606491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893049" y="6007766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001000" y="5982366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700"/>
                    <a:pt x="8640" y="11400"/>
                    <a:pt x="12240" y="15000"/>
                  </a:cubicBezTo>
                  <a:cubicBezTo>
                    <a:pt x="15840" y="18600"/>
                    <a:pt x="1872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746413" y="3559577"/>
              <a:ext cx="4769837" cy="53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68" fill="norm" stroke="1" extrusionOk="0">
                  <a:moveTo>
                    <a:pt x="333" y="398"/>
                  </a:moveTo>
                  <a:cubicBezTo>
                    <a:pt x="285" y="398"/>
                    <a:pt x="237" y="398"/>
                    <a:pt x="170" y="312"/>
                  </a:cubicBezTo>
                  <a:cubicBezTo>
                    <a:pt x="103" y="226"/>
                    <a:pt x="17" y="54"/>
                    <a:pt x="2" y="11"/>
                  </a:cubicBezTo>
                  <a:cubicBezTo>
                    <a:pt x="-12" y="-32"/>
                    <a:pt x="45" y="54"/>
                    <a:pt x="247" y="269"/>
                  </a:cubicBezTo>
                  <a:cubicBezTo>
                    <a:pt x="448" y="484"/>
                    <a:pt x="792" y="829"/>
                    <a:pt x="1151" y="1130"/>
                  </a:cubicBezTo>
                  <a:cubicBezTo>
                    <a:pt x="1510" y="1431"/>
                    <a:pt x="1884" y="1689"/>
                    <a:pt x="2267" y="1904"/>
                  </a:cubicBezTo>
                  <a:cubicBezTo>
                    <a:pt x="2650" y="2119"/>
                    <a:pt x="3042" y="2292"/>
                    <a:pt x="3425" y="2378"/>
                  </a:cubicBezTo>
                  <a:cubicBezTo>
                    <a:pt x="3808" y="2464"/>
                    <a:pt x="4182" y="2464"/>
                    <a:pt x="4541" y="2593"/>
                  </a:cubicBezTo>
                  <a:cubicBezTo>
                    <a:pt x="4900" y="2722"/>
                    <a:pt x="5244" y="2980"/>
                    <a:pt x="5599" y="3324"/>
                  </a:cubicBezTo>
                  <a:cubicBezTo>
                    <a:pt x="5953" y="3668"/>
                    <a:pt x="6317" y="4099"/>
                    <a:pt x="6657" y="4529"/>
                  </a:cubicBezTo>
                  <a:cubicBezTo>
                    <a:pt x="6997" y="4959"/>
                    <a:pt x="7312" y="5390"/>
                    <a:pt x="7494" y="5648"/>
                  </a:cubicBezTo>
                  <a:cubicBezTo>
                    <a:pt x="7676" y="5906"/>
                    <a:pt x="7724" y="5992"/>
                    <a:pt x="7724" y="6078"/>
                  </a:cubicBezTo>
                  <a:cubicBezTo>
                    <a:pt x="7724" y="6164"/>
                    <a:pt x="7676" y="6250"/>
                    <a:pt x="7470" y="6293"/>
                  </a:cubicBezTo>
                  <a:cubicBezTo>
                    <a:pt x="7265" y="6336"/>
                    <a:pt x="6901" y="6336"/>
                    <a:pt x="6542" y="6293"/>
                  </a:cubicBezTo>
                  <a:cubicBezTo>
                    <a:pt x="6183" y="6250"/>
                    <a:pt x="5828" y="6164"/>
                    <a:pt x="5460" y="5992"/>
                  </a:cubicBezTo>
                  <a:cubicBezTo>
                    <a:pt x="5091" y="5820"/>
                    <a:pt x="4708" y="5562"/>
                    <a:pt x="4354" y="5346"/>
                  </a:cubicBezTo>
                  <a:cubicBezTo>
                    <a:pt x="4000" y="5131"/>
                    <a:pt x="3674" y="4959"/>
                    <a:pt x="3325" y="4830"/>
                  </a:cubicBezTo>
                  <a:cubicBezTo>
                    <a:pt x="2975" y="4701"/>
                    <a:pt x="2602" y="4615"/>
                    <a:pt x="2286" y="4443"/>
                  </a:cubicBezTo>
                  <a:cubicBezTo>
                    <a:pt x="1970" y="4271"/>
                    <a:pt x="1711" y="4013"/>
                    <a:pt x="1520" y="3754"/>
                  </a:cubicBezTo>
                  <a:cubicBezTo>
                    <a:pt x="1328" y="3496"/>
                    <a:pt x="1204" y="3238"/>
                    <a:pt x="1108" y="2937"/>
                  </a:cubicBezTo>
                  <a:cubicBezTo>
                    <a:pt x="1012" y="2636"/>
                    <a:pt x="945" y="2292"/>
                    <a:pt x="960" y="2119"/>
                  </a:cubicBezTo>
                  <a:cubicBezTo>
                    <a:pt x="974" y="1947"/>
                    <a:pt x="1070" y="1947"/>
                    <a:pt x="1266" y="2076"/>
                  </a:cubicBezTo>
                  <a:cubicBezTo>
                    <a:pt x="1462" y="2205"/>
                    <a:pt x="1759" y="2464"/>
                    <a:pt x="2080" y="2765"/>
                  </a:cubicBezTo>
                  <a:cubicBezTo>
                    <a:pt x="2401" y="3066"/>
                    <a:pt x="2745" y="3410"/>
                    <a:pt x="3090" y="3668"/>
                  </a:cubicBezTo>
                  <a:cubicBezTo>
                    <a:pt x="3435" y="3927"/>
                    <a:pt x="3779" y="4099"/>
                    <a:pt x="4129" y="4357"/>
                  </a:cubicBezTo>
                  <a:cubicBezTo>
                    <a:pt x="4478" y="4615"/>
                    <a:pt x="4833" y="4959"/>
                    <a:pt x="5201" y="5260"/>
                  </a:cubicBezTo>
                  <a:cubicBezTo>
                    <a:pt x="5570" y="5562"/>
                    <a:pt x="5953" y="5820"/>
                    <a:pt x="6298" y="6078"/>
                  </a:cubicBezTo>
                  <a:cubicBezTo>
                    <a:pt x="6642" y="6336"/>
                    <a:pt x="6949" y="6594"/>
                    <a:pt x="7269" y="6852"/>
                  </a:cubicBezTo>
                  <a:cubicBezTo>
                    <a:pt x="7590" y="7111"/>
                    <a:pt x="7925" y="7369"/>
                    <a:pt x="8332" y="7670"/>
                  </a:cubicBezTo>
                  <a:cubicBezTo>
                    <a:pt x="8739" y="7971"/>
                    <a:pt x="9218" y="8315"/>
                    <a:pt x="9629" y="8574"/>
                  </a:cubicBezTo>
                  <a:cubicBezTo>
                    <a:pt x="10041" y="8832"/>
                    <a:pt x="10386" y="9004"/>
                    <a:pt x="10769" y="9133"/>
                  </a:cubicBezTo>
                  <a:cubicBezTo>
                    <a:pt x="11152" y="9262"/>
                    <a:pt x="11573" y="9348"/>
                    <a:pt x="11985" y="9434"/>
                  </a:cubicBezTo>
                  <a:cubicBezTo>
                    <a:pt x="12397" y="9520"/>
                    <a:pt x="12799" y="9606"/>
                    <a:pt x="13186" y="9692"/>
                  </a:cubicBezTo>
                  <a:cubicBezTo>
                    <a:pt x="13574" y="9778"/>
                    <a:pt x="13948" y="9864"/>
                    <a:pt x="14297" y="9950"/>
                  </a:cubicBezTo>
                  <a:cubicBezTo>
                    <a:pt x="14647" y="10037"/>
                    <a:pt x="14972" y="10123"/>
                    <a:pt x="15322" y="10295"/>
                  </a:cubicBezTo>
                  <a:cubicBezTo>
                    <a:pt x="15671" y="10467"/>
                    <a:pt x="16044" y="10725"/>
                    <a:pt x="16399" y="11069"/>
                  </a:cubicBezTo>
                  <a:cubicBezTo>
                    <a:pt x="16753" y="11413"/>
                    <a:pt x="17088" y="11844"/>
                    <a:pt x="17457" y="12317"/>
                  </a:cubicBezTo>
                  <a:cubicBezTo>
                    <a:pt x="17825" y="12790"/>
                    <a:pt x="18227" y="13307"/>
                    <a:pt x="18615" y="13866"/>
                  </a:cubicBezTo>
                  <a:cubicBezTo>
                    <a:pt x="19003" y="14425"/>
                    <a:pt x="19376" y="15028"/>
                    <a:pt x="19740" y="15501"/>
                  </a:cubicBezTo>
                  <a:cubicBezTo>
                    <a:pt x="20104" y="15974"/>
                    <a:pt x="20458" y="16319"/>
                    <a:pt x="20674" y="16534"/>
                  </a:cubicBezTo>
                  <a:cubicBezTo>
                    <a:pt x="20889" y="16749"/>
                    <a:pt x="20966" y="16835"/>
                    <a:pt x="20980" y="16749"/>
                  </a:cubicBezTo>
                  <a:cubicBezTo>
                    <a:pt x="20994" y="16663"/>
                    <a:pt x="20947" y="16405"/>
                    <a:pt x="20755" y="16060"/>
                  </a:cubicBezTo>
                  <a:cubicBezTo>
                    <a:pt x="20564" y="15716"/>
                    <a:pt x="20228" y="15286"/>
                    <a:pt x="19889" y="14985"/>
                  </a:cubicBezTo>
                  <a:cubicBezTo>
                    <a:pt x="19549" y="14684"/>
                    <a:pt x="19204" y="14511"/>
                    <a:pt x="18831" y="14253"/>
                  </a:cubicBezTo>
                  <a:cubicBezTo>
                    <a:pt x="18457" y="13995"/>
                    <a:pt x="18055" y="13651"/>
                    <a:pt x="17662" y="13307"/>
                  </a:cubicBezTo>
                  <a:cubicBezTo>
                    <a:pt x="17270" y="12962"/>
                    <a:pt x="16887" y="12618"/>
                    <a:pt x="16533" y="12317"/>
                  </a:cubicBezTo>
                  <a:cubicBezTo>
                    <a:pt x="16178" y="12016"/>
                    <a:pt x="15853" y="11758"/>
                    <a:pt x="15523" y="11499"/>
                  </a:cubicBezTo>
                  <a:cubicBezTo>
                    <a:pt x="15192" y="11241"/>
                    <a:pt x="14857" y="10983"/>
                    <a:pt x="14503" y="10768"/>
                  </a:cubicBezTo>
                  <a:cubicBezTo>
                    <a:pt x="14149" y="10553"/>
                    <a:pt x="13775" y="10381"/>
                    <a:pt x="13392" y="10209"/>
                  </a:cubicBezTo>
                  <a:cubicBezTo>
                    <a:pt x="13009" y="10037"/>
                    <a:pt x="12617" y="9864"/>
                    <a:pt x="12239" y="9735"/>
                  </a:cubicBezTo>
                  <a:cubicBezTo>
                    <a:pt x="11860" y="9606"/>
                    <a:pt x="11497" y="9520"/>
                    <a:pt x="11147" y="9391"/>
                  </a:cubicBezTo>
                  <a:cubicBezTo>
                    <a:pt x="10798" y="9262"/>
                    <a:pt x="10462" y="9090"/>
                    <a:pt x="10132" y="8875"/>
                  </a:cubicBezTo>
                  <a:cubicBezTo>
                    <a:pt x="9802" y="8660"/>
                    <a:pt x="9476" y="8401"/>
                    <a:pt x="9146" y="8143"/>
                  </a:cubicBezTo>
                  <a:cubicBezTo>
                    <a:pt x="8816" y="7885"/>
                    <a:pt x="8481" y="7627"/>
                    <a:pt x="8145" y="7369"/>
                  </a:cubicBezTo>
                  <a:cubicBezTo>
                    <a:pt x="7810" y="7111"/>
                    <a:pt x="7475" y="6852"/>
                    <a:pt x="7150" y="6637"/>
                  </a:cubicBezTo>
                  <a:cubicBezTo>
                    <a:pt x="6824" y="6422"/>
                    <a:pt x="6508" y="6250"/>
                    <a:pt x="6144" y="6078"/>
                  </a:cubicBezTo>
                  <a:cubicBezTo>
                    <a:pt x="5781" y="5906"/>
                    <a:pt x="5369" y="5734"/>
                    <a:pt x="4976" y="5476"/>
                  </a:cubicBezTo>
                  <a:cubicBezTo>
                    <a:pt x="4584" y="5217"/>
                    <a:pt x="4210" y="4873"/>
                    <a:pt x="3842" y="4400"/>
                  </a:cubicBezTo>
                  <a:cubicBezTo>
                    <a:pt x="3473" y="3927"/>
                    <a:pt x="3109" y="3324"/>
                    <a:pt x="2793" y="2851"/>
                  </a:cubicBezTo>
                  <a:cubicBezTo>
                    <a:pt x="2477" y="2378"/>
                    <a:pt x="2209" y="2033"/>
                    <a:pt x="2042" y="1861"/>
                  </a:cubicBezTo>
                  <a:cubicBezTo>
                    <a:pt x="1874" y="1689"/>
                    <a:pt x="1807" y="1689"/>
                    <a:pt x="1750" y="1689"/>
                  </a:cubicBezTo>
                  <a:cubicBezTo>
                    <a:pt x="1692" y="1689"/>
                    <a:pt x="1644" y="1689"/>
                    <a:pt x="1625" y="1904"/>
                  </a:cubicBezTo>
                  <a:cubicBezTo>
                    <a:pt x="1606" y="2119"/>
                    <a:pt x="1616" y="2550"/>
                    <a:pt x="1731" y="3324"/>
                  </a:cubicBezTo>
                  <a:cubicBezTo>
                    <a:pt x="1845" y="4099"/>
                    <a:pt x="2066" y="5217"/>
                    <a:pt x="2348" y="6035"/>
                  </a:cubicBezTo>
                  <a:cubicBezTo>
                    <a:pt x="2631" y="6852"/>
                    <a:pt x="2975" y="7369"/>
                    <a:pt x="3349" y="7670"/>
                  </a:cubicBezTo>
                  <a:cubicBezTo>
                    <a:pt x="3722" y="7971"/>
                    <a:pt x="4124" y="8057"/>
                    <a:pt x="4536" y="8143"/>
                  </a:cubicBezTo>
                  <a:cubicBezTo>
                    <a:pt x="4948" y="8229"/>
                    <a:pt x="5369" y="8315"/>
                    <a:pt x="5785" y="8401"/>
                  </a:cubicBezTo>
                  <a:cubicBezTo>
                    <a:pt x="6202" y="8488"/>
                    <a:pt x="6614" y="8574"/>
                    <a:pt x="7016" y="8832"/>
                  </a:cubicBezTo>
                  <a:cubicBezTo>
                    <a:pt x="7418" y="9090"/>
                    <a:pt x="7810" y="9520"/>
                    <a:pt x="8212" y="10037"/>
                  </a:cubicBezTo>
                  <a:cubicBezTo>
                    <a:pt x="8615" y="10553"/>
                    <a:pt x="9026" y="11155"/>
                    <a:pt x="9400" y="11672"/>
                  </a:cubicBezTo>
                  <a:cubicBezTo>
                    <a:pt x="9773" y="12188"/>
                    <a:pt x="10108" y="12618"/>
                    <a:pt x="10472" y="13005"/>
                  </a:cubicBezTo>
                  <a:cubicBezTo>
                    <a:pt x="10836" y="13393"/>
                    <a:pt x="11228" y="13737"/>
                    <a:pt x="11564" y="13952"/>
                  </a:cubicBezTo>
                  <a:cubicBezTo>
                    <a:pt x="11899" y="14167"/>
                    <a:pt x="12176" y="14253"/>
                    <a:pt x="12468" y="14382"/>
                  </a:cubicBezTo>
                  <a:cubicBezTo>
                    <a:pt x="12760" y="14511"/>
                    <a:pt x="13067" y="14684"/>
                    <a:pt x="13392" y="14813"/>
                  </a:cubicBezTo>
                  <a:cubicBezTo>
                    <a:pt x="13718" y="14942"/>
                    <a:pt x="14062" y="15028"/>
                    <a:pt x="14383" y="15157"/>
                  </a:cubicBezTo>
                  <a:cubicBezTo>
                    <a:pt x="14704" y="15286"/>
                    <a:pt x="15001" y="15458"/>
                    <a:pt x="15360" y="15630"/>
                  </a:cubicBezTo>
                  <a:cubicBezTo>
                    <a:pt x="15719" y="15802"/>
                    <a:pt x="16140" y="15974"/>
                    <a:pt x="16523" y="16146"/>
                  </a:cubicBezTo>
                  <a:cubicBezTo>
                    <a:pt x="16906" y="16319"/>
                    <a:pt x="17251" y="16491"/>
                    <a:pt x="17619" y="16663"/>
                  </a:cubicBezTo>
                  <a:cubicBezTo>
                    <a:pt x="17988" y="16835"/>
                    <a:pt x="18381" y="17007"/>
                    <a:pt x="18764" y="17136"/>
                  </a:cubicBezTo>
                  <a:cubicBezTo>
                    <a:pt x="19147" y="17265"/>
                    <a:pt x="19520" y="17351"/>
                    <a:pt x="19893" y="17480"/>
                  </a:cubicBezTo>
                  <a:cubicBezTo>
                    <a:pt x="20267" y="17609"/>
                    <a:pt x="20640" y="17782"/>
                    <a:pt x="20923" y="18040"/>
                  </a:cubicBezTo>
                  <a:cubicBezTo>
                    <a:pt x="21205" y="18298"/>
                    <a:pt x="21397" y="18642"/>
                    <a:pt x="21492" y="19072"/>
                  </a:cubicBezTo>
                  <a:cubicBezTo>
                    <a:pt x="21588" y="19503"/>
                    <a:pt x="21588" y="20019"/>
                    <a:pt x="21559" y="20449"/>
                  </a:cubicBezTo>
                  <a:cubicBezTo>
                    <a:pt x="21531" y="20880"/>
                    <a:pt x="21473" y="21224"/>
                    <a:pt x="21416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984500" y="711866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254500" y="690139"/>
              <a:ext cx="2540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20" y="12302"/>
                    <a:pt x="12240" y="4448"/>
                    <a:pt x="15840" y="1502"/>
                  </a:cubicBezTo>
                  <a:cubicBezTo>
                    <a:pt x="19440" y="-1443"/>
                    <a:pt x="205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819400" y="724566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" name="Drawing"/>
          <p:cNvGrpSpPr/>
          <p:nvPr/>
        </p:nvGrpSpPr>
        <p:grpSpPr>
          <a:xfrm>
            <a:off x="1377949" y="1452033"/>
            <a:ext cx="11095933" cy="8171871"/>
            <a:chOff x="0" y="0"/>
            <a:chExt cx="11095931" cy="8171869"/>
          </a:xfrm>
        </p:grpSpPr>
        <p:sp>
          <p:nvSpPr>
            <p:cNvPr id="1624" name="Line"/>
            <p:cNvSpPr/>
            <p:nvPr/>
          </p:nvSpPr>
          <p:spPr>
            <a:xfrm>
              <a:off x="733670" y="58862"/>
              <a:ext cx="168030" cy="62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69" fill="norm" stroke="1" extrusionOk="0">
                  <a:moveTo>
                    <a:pt x="21169" y="6949"/>
                  </a:moveTo>
                  <a:cubicBezTo>
                    <a:pt x="19836" y="5215"/>
                    <a:pt x="18502" y="3481"/>
                    <a:pt x="17036" y="2289"/>
                  </a:cubicBezTo>
                  <a:cubicBezTo>
                    <a:pt x="15569" y="1097"/>
                    <a:pt x="13969" y="447"/>
                    <a:pt x="12502" y="158"/>
                  </a:cubicBezTo>
                  <a:cubicBezTo>
                    <a:pt x="11036" y="-131"/>
                    <a:pt x="9702" y="-59"/>
                    <a:pt x="7836" y="664"/>
                  </a:cubicBezTo>
                  <a:cubicBezTo>
                    <a:pt x="5969" y="1386"/>
                    <a:pt x="3569" y="2759"/>
                    <a:pt x="1969" y="4673"/>
                  </a:cubicBezTo>
                  <a:cubicBezTo>
                    <a:pt x="369" y="6587"/>
                    <a:pt x="-431" y="9044"/>
                    <a:pt x="236" y="11500"/>
                  </a:cubicBezTo>
                  <a:cubicBezTo>
                    <a:pt x="902" y="13956"/>
                    <a:pt x="3036" y="16412"/>
                    <a:pt x="4502" y="18074"/>
                  </a:cubicBezTo>
                  <a:cubicBezTo>
                    <a:pt x="5969" y="19735"/>
                    <a:pt x="6769" y="20602"/>
                    <a:pt x="7569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686751" y="440266"/>
              <a:ext cx="240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620" y="21600"/>
                  </a:moveTo>
                  <a:cubicBezTo>
                    <a:pt x="862" y="19600"/>
                    <a:pt x="104" y="17600"/>
                    <a:pt x="10" y="15800"/>
                  </a:cubicBezTo>
                  <a:cubicBezTo>
                    <a:pt x="-85" y="14000"/>
                    <a:pt x="483" y="12400"/>
                    <a:pt x="3515" y="10400"/>
                  </a:cubicBezTo>
                  <a:cubicBezTo>
                    <a:pt x="6547" y="8400"/>
                    <a:pt x="12041" y="6000"/>
                    <a:pt x="15452" y="4200"/>
                  </a:cubicBezTo>
                  <a:cubicBezTo>
                    <a:pt x="18862" y="2400"/>
                    <a:pt x="20189" y="120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87591" y="185737"/>
              <a:ext cx="187159" cy="44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75" fill="norm" stroke="1" extrusionOk="0">
                  <a:moveTo>
                    <a:pt x="14741" y="3659"/>
                  </a:moveTo>
                  <a:cubicBezTo>
                    <a:pt x="14981" y="3154"/>
                    <a:pt x="15221" y="2649"/>
                    <a:pt x="15341" y="2044"/>
                  </a:cubicBezTo>
                  <a:cubicBezTo>
                    <a:pt x="15461" y="1438"/>
                    <a:pt x="15461" y="731"/>
                    <a:pt x="14861" y="328"/>
                  </a:cubicBezTo>
                  <a:cubicBezTo>
                    <a:pt x="14261" y="-76"/>
                    <a:pt x="13061" y="-177"/>
                    <a:pt x="11501" y="429"/>
                  </a:cubicBezTo>
                  <a:cubicBezTo>
                    <a:pt x="9941" y="1034"/>
                    <a:pt x="8021" y="2346"/>
                    <a:pt x="5981" y="4416"/>
                  </a:cubicBezTo>
                  <a:cubicBezTo>
                    <a:pt x="3941" y="6485"/>
                    <a:pt x="1781" y="9311"/>
                    <a:pt x="701" y="11986"/>
                  </a:cubicBezTo>
                  <a:cubicBezTo>
                    <a:pt x="-379" y="14660"/>
                    <a:pt x="-379" y="17184"/>
                    <a:pt x="1901" y="18849"/>
                  </a:cubicBezTo>
                  <a:cubicBezTo>
                    <a:pt x="4181" y="20515"/>
                    <a:pt x="8741" y="21322"/>
                    <a:pt x="12341" y="21373"/>
                  </a:cubicBezTo>
                  <a:cubicBezTo>
                    <a:pt x="15941" y="21423"/>
                    <a:pt x="18581" y="20716"/>
                    <a:pt x="21221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204135" y="249766"/>
              <a:ext cx="256366" cy="28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869" fill="norm" stroke="1" extrusionOk="0">
                  <a:moveTo>
                    <a:pt x="10206" y="5128"/>
                  </a:moveTo>
                  <a:cubicBezTo>
                    <a:pt x="8976" y="3885"/>
                    <a:pt x="7747" y="2642"/>
                    <a:pt x="6693" y="2020"/>
                  </a:cubicBezTo>
                  <a:cubicBezTo>
                    <a:pt x="5640" y="1398"/>
                    <a:pt x="4762" y="1398"/>
                    <a:pt x="3532" y="3263"/>
                  </a:cubicBezTo>
                  <a:cubicBezTo>
                    <a:pt x="2303" y="5128"/>
                    <a:pt x="723" y="8857"/>
                    <a:pt x="196" y="12121"/>
                  </a:cubicBezTo>
                  <a:cubicBezTo>
                    <a:pt x="-331" y="15384"/>
                    <a:pt x="196" y="18181"/>
                    <a:pt x="1864" y="19657"/>
                  </a:cubicBezTo>
                  <a:cubicBezTo>
                    <a:pt x="3532" y="21134"/>
                    <a:pt x="6342" y="21289"/>
                    <a:pt x="8801" y="19968"/>
                  </a:cubicBezTo>
                  <a:cubicBezTo>
                    <a:pt x="11259" y="18647"/>
                    <a:pt x="13367" y="15850"/>
                    <a:pt x="13718" y="12198"/>
                  </a:cubicBezTo>
                  <a:cubicBezTo>
                    <a:pt x="14069" y="8547"/>
                    <a:pt x="12664" y="4040"/>
                    <a:pt x="10381" y="1865"/>
                  </a:cubicBezTo>
                  <a:cubicBezTo>
                    <a:pt x="8098" y="-311"/>
                    <a:pt x="4937" y="-156"/>
                    <a:pt x="3006" y="233"/>
                  </a:cubicBezTo>
                  <a:cubicBezTo>
                    <a:pt x="1074" y="621"/>
                    <a:pt x="371" y="1243"/>
                    <a:pt x="108" y="1942"/>
                  </a:cubicBezTo>
                  <a:cubicBezTo>
                    <a:pt x="-155" y="2642"/>
                    <a:pt x="20" y="3418"/>
                    <a:pt x="2567" y="4195"/>
                  </a:cubicBezTo>
                  <a:cubicBezTo>
                    <a:pt x="5113" y="4972"/>
                    <a:pt x="10030" y="5749"/>
                    <a:pt x="13542" y="5905"/>
                  </a:cubicBezTo>
                  <a:cubicBezTo>
                    <a:pt x="17054" y="6060"/>
                    <a:pt x="19162" y="5594"/>
                    <a:pt x="21269" y="5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518179" y="89887"/>
              <a:ext cx="62972" cy="60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6" fill="norm" stroke="1" extrusionOk="0">
                  <a:moveTo>
                    <a:pt x="4140" y="950"/>
                  </a:moveTo>
                  <a:cubicBezTo>
                    <a:pt x="2700" y="496"/>
                    <a:pt x="1260" y="41"/>
                    <a:pt x="540" y="3"/>
                  </a:cubicBezTo>
                  <a:cubicBezTo>
                    <a:pt x="-180" y="-35"/>
                    <a:pt x="-180" y="344"/>
                    <a:pt x="540" y="1594"/>
                  </a:cubicBezTo>
                  <a:cubicBezTo>
                    <a:pt x="1260" y="2845"/>
                    <a:pt x="2700" y="4967"/>
                    <a:pt x="3420" y="7241"/>
                  </a:cubicBezTo>
                  <a:cubicBezTo>
                    <a:pt x="4140" y="9514"/>
                    <a:pt x="4140" y="11940"/>
                    <a:pt x="4860" y="14100"/>
                  </a:cubicBezTo>
                  <a:cubicBezTo>
                    <a:pt x="5580" y="16260"/>
                    <a:pt x="7020" y="18154"/>
                    <a:pt x="8460" y="19443"/>
                  </a:cubicBezTo>
                  <a:cubicBezTo>
                    <a:pt x="9900" y="20731"/>
                    <a:pt x="11340" y="21413"/>
                    <a:pt x="13500" y="21489"/>
                  </a:cubicBezTo>
                  <a:cubicBezTo>
                    <a:pt x="15660" y="21565"/>
                    <a:pt x="18540" y="21034"/>
                    <a:pt x="21420" y="20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708150" y="268816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35"/>
                    <a:pt x="0" y="11270"/>
                    <a:pt x="3600" y="14870"/>
                  </a:cubicBezTo>
                  <a:cubicBezTo>
                    <a:pt x="7200" y="18470"/>
                    <a:pt x="144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708149" y="236503"/>
              <a:ext cx="148889" cy="34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42" fill="norm" stroke="1" extrusionOk="0">
                  <a:moveTo>
                    <a:pt x="2663" y="430"/>
                  </a:moveTo>
                  <a:cubicBezTo>
                    <a:pt x="4142" y="166"/>
                    <a:pt x="5622" y="-97"/>
                    <a:pt x="6953" y="35"/>
                  </a:cubicBezTo>
                  <a:cubicBezTo>
                    <a:pt x="8285" y="166"/>
                    <a:pt x="9468" y="693"/>
                    <a:pt x="12279" y="2866"/>
                  </a:cubicBezTo>
                  <a:cubicBezTo>
                    <a:pt x="15090" y="5040"/>
                    <a:pt x="19529" y="8859"/>
                    <a:pt x="20564" y="12020"/>
                  </a:cubicBezTo>
                  <a:cubicBezTo>
                    <a:pt x="21600" y="15181"/>
                    <a:pt x="19233" y="17683"/>
                    <a:pt x="16570" y="19264"/>
                  </a:cubicBezTo>
                  <a:cubicBezTo>
                    <a:pt x="13907" y="20844"/>
                    <a:pt x="10948" y="21503"/>
                    <a:pt x="8285" y="21437"/>
                  </a:cubicBezTo>
                  <a:cubicBezTo>
                    <a:pt x="5622" y="21371"/>
                    <a:pt x="3255" y="20581"/>
                    <a:pt x="1923" y="19659"/>
                  </a:cubicBezTo>
                  <a:cubicBezTo>
                    <a:pt x="592" y="18737"/>
                    <a:pt x="296" y="17683"/>
                    <a:pt x="0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936750" y="135466"/>
              <a:ext cx="11380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600" fill="norm" stroke="1" extrusionOk="0">
                  <a:moveTo>
                    <a:pt x="9095" y="0"/>
                  </a:moveTo>
                  <a:cubicBezTo>
                    <a:pt x="12505" y="2663"/>
                    <a:pt x="15916" y="5326"/>
                    <a:pt x="18189" y="7989"/>
                  </a:cubicBezTo>
                  <a:cubicBezTo>
                    <a:pt x="20463" y="10652"/>
                    <a:pt x="21600" y="13315"/>
                    <a:pt x="18379" y="15584"/>
                  </a:cubicBezTo>
                  <a:cubicBezTo>
                    <a:pt x="15158" y="17852"/>
                    <a:pt x="7579" y="197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500377" y="256116"/>
              <a:ext cx="331724" cy="22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68" fill="norm" stroke="1" extrusionOk="0">
                  <a:moveTo>
                    <a:pt x="18964" y="0"/>
                  </a:moveTo>
                  <a:cubicBezTo>
                    <a:pt x="18144" y="3600"/>
                    <a:pt x="17324" y="7200"/>
                    <a:pt x="15683" y="10600"/>
                  </a:cubicBezTo>
                  <a:cubicBezTo>
                    <a:pt x="14043" y="14000"/>
                    <a:pt x="11582" y="17200"/>
                    <a:pt x="9326" y="19100"/>
                  </a:cubicBezTo>
                  <a:cubicBezTo>
                    <a:pt x="7071" y="21000"/>
                    <a:pt x="5020" y="21600"/>
                    <a:pt x="3448" y="21100"/>
                  </a:cubicBezTo>
                  <a:cubicBezTo>
                    <a:pt x="1876" y="20600"/>
                    <a:pt x="782" y="19000"/>
                    <a:pt x="303" y="16900"/>
                  </a:cubicBezTo>
                  <a:cubicBezTo>
                    <a:pt x="-175" y="14800"/>
                    <a:pt x="-38" y="12200"/>
                    <a:pt x="372" y="10500"/>
                  </a:cubicBezTo>
                  <a:cubicBezTo>
                    <a:pt x="782" y="8800"/>
                    <a:pt x="1466" y="8000"/>
                    <a:pt x="2628" y="7700"/>
                  </a:cubicBezTo>
                  <a:cubicBezTo>
                    <a:pt x="3790" y="7400"/>
                    <a:pt x="5430" y="7600"/>
                    <a:pt x="7754" y="9500"/>
                  </a:cubicBezTo>
                  <a:cubicBezTo>
                    <a:pt x="10078" y="11400"/>
                    <a:pt x="13086" y="15000"/>
                    <a:pt x="14931" y="17300"/>
                  </a:cubicBezTo>
                  <a:cubicBezTo>
                    <a:pt x="16777" y="19600"/>
                    <a:pt x="17460" y="20600"/>
                    <a:pt x="18349" y="21000"/>
                  </a:cubicBezTo>
                  <a:cubicBezTo>
                    <a:pt x="19238" y="21400"/>
                    <a:pt x="20331" y="21200"/>
                    <a:pt x="21425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565706" y="0"/>
              <a:ext cx="22045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8668" y="1350"/>
                  </a:moveTo>
                  <a:cubicBezTo>
                    <a:pt x="6705" y="675"/>
                    <a:pt x="4741" y="0"/>
                    <a:pt x="2777" y="0"/>
                  </a:cubicBezTo>
                  <a:cubicBezTo>
                    <a:pt x="814" y="0"/>
                    <a:pt x="-1150" y="675"/>
                    <a:pt x="814" y="3375"/>
                  </a:cubicBezTo>
                  <a:cubicBezTo>
                    <a:pt x="2777" y="6075"/>
                    <a:pt x="8668" y="10800"/>
                    <a:pt x="12595" y="14175"/>
                  </a:cubicBezTo>
                  <a:cubicBezTo>
                    <a:pt x="16523" y="17550"/>
                    <a:pt x="18486" y="19575"/>
                    <a:pt x="20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416300" y="389466"/>
              <a:ext cx="387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3" y="16200"/>
                    <a:pt x="5666" y="10800"/>
                    <a:pt x="9266" y="7200"/>
                  </a:cubicBezTo>
                  <a:cubicBezTo>
                    <a:pt x="12866" y="3600"/>
                    <a:pt x="172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471443" y="712185"/>
              <a:ext cx="275057" cy="41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1" fill="norm" stroke="1" extrusionOk="0">
                  <a:moveTo>
                    <a:pt x="13512" y="7873"/>
                  </a:moveTo>
                  <a:cubicBezTo>
                    <a:pt x="13677" y="6136"/>
                    <a:pt x="13842" y="4399"/>
                    <a:pt x="13842" y="3205"/>
                  </a:cubicBezTo>
                  <a:cubicBezTo>
                    <a:pt x="13842" y="2011"/>
                    <a:pt x="13677" y="1360"/>
                    <a:pt x="13183" y="1143"/>
                  </a:cubicBezTo>
                  <a:cubicBezTo>
                    <a:pt x="12688" y="926"/>
                    <a:pt x="11864" y="1143"/>
                    <a:pt x="10050" y="2663"/>
                  </a:cubicBezTo>
                  <a:cubicBezTo>
                    <a:pt x="8236" y="4182"/>
                    <a:pt x="5433" y="7004"/>
                    <a:pt x="3537" y="9989"/>
                  </a:cubicBezTo>
                  <a:cubicBezTo>
                    <a:pt x="1641" y="12974"/>
                    <a:pt x="651" y="16122"/>
                    <a:pt x="239" y="17967"/>
                  </a:cubicBezTo>
                  <a:cubicBezTo>
                    <a:pt x="-173" y="19812"/>
                    <a:pt x="-8" y="20355"/>
                    <a:pt x="404" y="20789"/>
                  </a:cubicBezTo>
                  <a:cubicBezTo>
                    <a:pt x="816" y="21223"/>
                    <a:pt x="1476" y="21549"/>
                    <a:pt x="2712" y="21495"/>
                  </a:cubicBezTo>
                  <a:cubicBezTo>
                    <a:pt x="3949" y="21440"/>
                    <a:pt x="5763" y="21006"/>
                    <a:pt x="8236" y="19704"/>
                  </a:cubicBezTo>
                  <a:cubicBezTo>
                    <a:pt x="10709" y="18401"/>
                    <a:pt x="13842" y="16230"/>
                    <a:pt x="15738" y="13680"/>
                  </a:cubicBezTo>
                  <a:cubicBezTo>
                    <a:pt x="17635" y="11129"/>
                    <a:pt x="18294" y="8198"/>
                    <a:pt x="18377" y="6027"/>
                  </a:cubicBezTo>
                  <a:cubicBezTo>
                    <a:pt x="18459" y="3857"/>
                    <a:pt x="17964" y="2445"/>
                    <a:pt x="16728" y="1469"/>
                  </a:cubicBezTo>
                  <a:cubicBezTo>
                    <a:pt x="15491" y="492"/>
                    <a:pt x="13512" y="-51"/>
                    <a:pt x="11534" y="3"/>
                  </a:cubicBezTo>
                  <a:cubicBezTo>
                    <a:pt x="9555" y="58"/>
                    <a:pt x="7577" y="709"/>
                    <a:pt x="6175" y="1740"/>
                  </a:cubicBezTo>
                  <a:cubicBezTo>
                    <a:pt x="4774" y="2771"/>
                    <a:pt x="3949" y="4182"/>
                    <a:pt x="3537" y="5322"/>
                  </a:cubicBezTo>
                  <a:cubicBezTo>
                    <a:pt x="3125" y="6462"/>
                    <a:pt x="3125" y="7330"/>
                    <a:pt x="3454" y="8035"/>
                  </a:cubicBezTo>
                  <a:cubicBezTo>
                    <a:pt x="3784" y="8741"/>
                    <a:pt x="4444" y="9284"/>
                    <a:pt x="7000" y="9338"/>
                  </a:cubicBezTo>
                  <a:cubicBezTo>
                    <a:pt x="9555" y="9392"/>
                    <a:pt x="14007" y="8958"/>
                    <a:pt x="16728" y="8470"/>
                  </a:cubicBezTo>
                  <a:cubicBezTo>
                    <a:pt x="19448" y="7981"/>
                    <a:pt x="20438" y="7438"/>
                    <a:pt x="21427" y="6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797770" y="617022"/>
              <a:ext cx="113831" cy="16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93" fill="norm" stroke="1" extrusionOk="0">
                  <a:moveTo>
                    <a:pt x="3511" y="943"/>
                  </a:moveTo>
                  <a:cubicBezTo>
                    <a:pt x="2711" y="6613"/>
                    <a:pt x="1911" y="12283"/>
                    <a:pt x="1311" y="15793"/>
                  </a:cubicBezTo>
                  <a:cubicBezTo>
                    <a:pt x="711" y="19303"/>
                    <a:pt x="311" y="20653"/>
                    <a:pt x="111" y="20653"/>
                  </a:cubicBezTo>
                  <a:cubicBezTo>
                    <a:pt x="-89" y="20653"/>
                    <a:pt x="-89" y="19303"/>
                    <a:pt x="711" y="16468"/>
                  </a:cubicBezTo>
                  <a:cubicBezTo>
                    <a:pt x="1511" y="13633"/>
                    <a:pt x="3111" y="9313"/>
                    <a:pt x="5111" y="6073"/>
                  </a:cubicBezTo>
                  <a:cubicBezTo>
                    <a:pt x="7111" y="2833"/>
                    <a:pt x="9511" y="673"/>
                    <a:pt x="11311" y="133"/>
                  </a:cubicBezTo>
                  <a:cubicBezTo>
                    <a:pt x="13111" y="-407"/>
                    <a:pt x="14311" y="673"/>
                    <a:pt x="15311" y="3778"/>
                  </a:cubicBezTo>
                  <a:cubicBezTo>
                    <a:pt x="16311" y="6883"/>
                    <a:pt x="17111" y="12013"/>
                    <a:pt x="18111" y="15253"/>
                  </a:cubicBezTo>
                  <a:cubicBezTo>
                    <a:pt x="19111" y="18493"/>
                    <a:pt x="20311" y="19843"/>
                    <a:pt x="21511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968749" y="700616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006799" y="624416"/>
              <a:ext cx="2545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966"/>
                    <a:pt x="-1622" y="9931"/>
                    <a:pt x="870" y="13531"/>
                  </a:cubicBezTo>
                  <a:cubicBezTo>
                    <a:pt x="3363" y="17131"/>
                    <a:pt x="11670" y="19366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178300" y="630766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009899" y="605895"/>
              <a:ext cx="323851" cy="6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19260"/>
                  </a:moveTo>
                  <a:cubicBezTo>
                    <a:pt x="3812" y="14220"/>
                    <a:pt x="7624" y="9180"/>
                    <a:pt x="10588" y="5940"/>
                  </a:cubicBezTo>
                  <a:cubicBezTo>
                    <a:pt x="13553" y="2700"/>
                    <a:pt x="15671" y="1260"/>
                    <a:pt x="17082" y="540"/>
                  </a:cubicBezTo>
                  <a:cubicBezTo>
                    <a:pt x="18494" y="-180"/>
                    <a:pt x="19200" y="-180"/>
                    <a:pt x="19129" y="540"/>
                  </a:cubicBezTo>
                  <a:cubicBezTo>
                    <a:pt x="19059" y="1260"/>
                    <a:pt x="18212" y="2700"/>
                    <a:pt x="15882" y="4860"/>
                  </a:cubicBezTo>
                  <a:cubicBezTo>
                    <a:pt x="13553" y="7020"/>
                    <a:pt x="9741" y="9900"/>
                    <a:pt x="7341" y="11700"/>
                  </a:cubicBezTo>
                  <a:cubicBezTo>
                    <a:pt x="4941" y="13500"/>
                    <a:pt x="3953" y="14220"/>
                    <a:pt x="3176" y="15660"/>
                  </a:cubicBezTo>
                  <a:cubicBezTo>
                    <a:pt x="2400" y="17100"/>
                    <a:pt x="1835" y="19260"/>
                    <a:pt x="1906" y="20340"/>
                  </a:cubicBezTo>
                  <a:cubicBezTo>
                    <a:pt x="1976" y="21420"/>
                    <a:pt x="2682" y="21420"/>
                    <a:pt x="5647" y="20700"/>
                  </a:cubicBezTo>
                  <a:cubicBezTo>
                    <a:pt x="8612" y="19980"/>
                    <a:pt x="13835" y="18540"/>
                    <a:pt x="16871" y="17820"/>
                  </a:cubicBezTo>
                  <a:cubicBezTo>
                    <a:pt x="19906" y="17100"/>
                    <a:pt x="20753" y="17100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85015" y="1881847"/>
              <a:ext cx="124635" cy="52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7" fill="norm" stroke="1" extrusionOk="0">
                  <a:moveTo>
                    <a:pt x="21198" y="3930"/>
                  </a:moveTo>
                  <a:cubicBezTo>
                    <a:pt x="20118" y="2968"/>
                    <a:pt x="19038" y="2006"/>
                    <a:pt x="18318" y="1306"/>
                  </a:cubicBezTo>
                  <a:cubicBezTo>
                    <a:pt x="17598" y="607"/>
                    <a:pt x="17238" y="169"/>
                    <a:pt x="16158" y="38"/>
                  </a:cubicBezTo>
                  <a:cubicBezTo>
                    <a:pt x="15078" y="-93"/>
                    <a:pt x="13278" y="82"/>
                    <a:pt x="10758" y="1044"/>
                  </a:cubicBezTo>
                  <a:cubicBezTo>
                    <a:pt x="8238" y="2006"/>
                    <a:pt x="4998" y="3755"/>
                    <a:pt x="2838" y="5985"/>
                  </a:cubicBezTo>
                  <a:cubicBezTo>
                    <a:pt x="678" y="8215"/>
                    <a:pt x="-402" y="10926"/>
                    <a:pt x="138" y="13330"/>
                  </a:cubicBezTo>
                  <a:cubicBezTo>
                    <a:pt x="678" y="15735"/>
                    <a:pt x="2838" y="17834"/>
                    <a:pt x="3738" y="19146"/>
                  </a:cubicBezTo>
                  <a:cubicBezTo>
                    <a:pt x="4638" y="20458"/>
                    <a:pt x="4278" y="20982"/>
                    <a:pt x="3918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01095" y="2199216"/>
              <a:ext cx="24030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475" y="21600"/>
                  </a:moveTo>
                  <a:cubicBezTo>
                    <a:pt x="100" y="19200"/>
                    <a:pt x="-276" y="16800"/>
                    <a:pt x="287" y="14880"/>
                  </a:cubicBezTo>
                  <a:cubicBezTo>
                    <a:pt x="851" y="12960"/>
                    <a:pt x="2354" y="11520"/>
                    <a:pt x="6016" y="9120"/>
                  </a:cubicBezTo>
                  <a:cubicBezTo>
                    <a:pt x="9679" y="6720"/>
                    <a:pt x="15501" y="336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146909" y="1923616"/>
              <a:ext cx="142141" cy="43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7" fill="norm" stroke="1" extrusionOk="0">
                  <a:moveTo>
                    <a:pt x="21331" y="1378"/>
                  </a:moveTo>
                  <a:cubicBezTo>
                    <a:pt x="20378" y="960"/>
                    <a:pt x="19425" y="543"/>
                    <a:pt x="18155" y="282"/>
                  </a:cubicBezTo>
                  <a:cubicBezTo>
                    <a:pt x="16884" y="21"/>
                    <a:pt x="15296" y="-83"/>
                    <a:pt x="13866" y="74"/>
                  </a:cubicBezTo>
                  <a:cubicBezTo>
                    <a:pt x="12437" y="230"/>
                    <a:pt x="11166" y="647"/>
                    <a:pt x="9260" y="2265"/>
                  </a:cubicBezTo>
                  <a:cubicBezTo>
                    <a:pt x="7355" y="3882"/>
                    <a:pt x="4813" y="6700"/>
                    <a:pt x="2907" y="9830"/>
                  </a:cubicBezTo>
                  <a:cubicBezTo>
                    <a:pt x="1002" y="12960"/>
                    <a:pt x="-269" y="16404"/>
                    <a:pt x="49" y="18543"/>
                  </a:cubicBezTo>
                  <a:cubicBezTo>
                    <a:pt x="366" y="20682"/>
                    <a:pt x="2272" y="21517"/>
                    <a:pt x="6084" y="21465"/>
                  </a:cubicBezTo>
                  <a:cubicBezTo>
                    <a:pt x="9896" y="21413"/>
                    <a:pt x="15613" y="20474"/>
                    <a:pt x="21331" y="19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347111" y="1999534"/>
              <a:ext cx="208640" cy="34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88" fill="norm" stroke="1" extrusionOk="0">
                  <a:moveTo>
                    <a:pt x="7761" y="4948"/>
                  </a:moveTo>
                  <a:cubicBezTo>
                    <a:pt x="7761" y="4285"/>
                    <a:pt x="7761" y="3622"/>
                    <a:pt x="7215" y="3225"/>
                  </a:cubicBezTo>
                  <a:cubicBezTo>
                    <a:pt x="6670" y="2827"/>
                    <a:pt x="5579" y="2695"/>
                    <a:pt x="4706" y="2960"/>
                  </a:cubicBezTo>
                  <a:cubicBezTo>
                    <a:pt x="3833" y="3225"/>
                    <a:pt x="3179" y="3887"/>
                    <a:pt x="2415" y="5610"/>
                  </a:cubicBezTo>
                  <a:cubicBezTo>
                    <a:pt x="1651" y="7333"/>
                    <a:pt x="779" y="10116"/>
                    <a:pt x="342" y="12700"/>
                  </a:cubicBezTo>
                  <a:cubicBezTo>
                    <a:pt x="-94" y="15284"/>
                    <a:pt x="-94" y="17669"/>
                    <a:pt x="233" y="19127"/>
                  </a:cubicBezTo>
                  <a:cubicBezTo>
                    <a:pt x="561" y="20584"/>
                    <a:pt x="1215" y="21114"/>
                    <a:pt x="2088" y="21313"/>
                  </a:cubicBezTo>
                  <a:cubicBezTo>
                    <a:pt x="2961" y="21512"/>
                    <a:pt x="4051" y="21379"/>
                    <a:pt x="6124" y="20054"/>
                  </a:cubicBezTo>
                  <a:cubicBezTo>
                    <a:pt x="8197" y="18729"/>
                    <a:pt x="11251" y="16211"/>
                    <a:pt x="13106" y="13561"/>
                  </a:cubicBezTo>
                  <a:cubicBezTo>
                    <a:pt x="14961" y="10911"/>
                    <a:pt x="15615" y="8128"/>
                    <a:pt x="15615" y="6008"/>
                  </a:cubicBezTo>
                  <a:cubicBezTo>
                    <a:pt x="15615" y="3887"/>
                    <a:pt x="14961" y="2430"/>
                    <a:pt x="13651" y="1502"/>
                  </a:cubicBezTo>
                  <a:cubicBezTo>
                    <a:pt x="12342" y="575"/>
                    <a:pt x="10379" y="177"/>
                    <a:pt x="8633" y="45"/>
                  </a:cubicBezTo>
                  <a:cubicBezTo>
                    <a:pt x="6888" y="-88"/>
                    <a:pt x="5361" y="45"/>
                    <a:pt x="3942" y="840"/>
                  </a:cubicBezTo>
                  <a:cubicBezTo>
                    <a:pt x="2524" y="1635"/>
                    <a:pt x="1215" y="3092"/>
                    <a:pt x="561" y="4219"/>
                  </a:cubicBezTo>
                  <a:cubicBezTo>
                    <a:pt x="-94" y="5345"/>
                    <a:pt x="-94" y="6140"/>
                    <a:pt x="451" y="6803"/>
                  </a:cubicBezTo>
                  <a:cubicBezTo>
                    <a:pt x="997" y="7465"/>
                    <a:pt x="2088" y="7995"/>
                    <a:pt x="5688" y="7664"/>
                  </a:cubicBezTo>
                  <a:cubicBezTo>
                    <a:pt x="9288" y="7333"/>
                    <a:pt x="15397" y="6140"/>
                    <a:pt x="21506" y="4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710266" y="1836994"/>
              <a:ext cx="35984" cy="64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541" y="646"/>
                  </a:moveTo>
                  <a:cubicBezTo>
                    <a:pt x="1271" y="292"/>
                    <a:pt x="0" y="-62"/>
                    <a:pt x="0" y="9"/>
                  </a:cubicBezTo>
                  <a:cubicBezTo>
                    <a:pt x="0" y="80"/>
                    <a:pt x="1271" y="575"/>
                    <a:pt x="2541" y="1992"/>
                  </a:cubicBezTo>
                  <a:cubicBezTo>
                    <a:pt x="3812" y="3408"/>
                    <a:pt x="5082" y="5745"/>
                    <a:pt x="5082" y="8259"/>
                  </a:cubicBezTo>
                  <a:cubicBezTo>
                    <a:pt x="5082" y="10773"/>
                    <a:pt x="3812" y="13465"/>
                    <a:pt x="3176" y="15589"/>
                  </a:cubicBezTo>
                  <a:cubicBezTo>
                    <a:pt x="2541" y="17714"/>
                    <a:pt x="2541" y="19272"/>
                    <a:pt x="2541" y="20228"/>
                  </a:cubicBezTo>
                  <a:cubicBezTo>
                    <a:pt x="2541" y="21184"/>
                    <a:pt x="2541" y="21538"/>
                    <a:pt x="5718" y="21432"/>
                  </a:cubicBezTo>
                  <a:cubicBezTo>
                    <a:pt x="8894" y="21326"/>
                    <a:pt x="15247" y="20759"/>
                    <a:pt x="21600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844393" y="2034116"/>
              <a:ext cx="16158" cy="25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86" fill="norm" stroke="1" extrusionOk="0">
                  <a:moveTo>
                    <a:pt x="12509" y="0"/>
                  </a:moveTo>
                  <a:cubicBezTo>
                    <a:pt x="7109" y="4181"/>
                    <a:pt x="1709" y="8361"/>
                    <a:pt x="359" y="11410"/>
                  </a:cubicBezTo>
                  <a:cubicBezTo>
                    <a:pt x="-991" y="14458"/>
                    <a:pt x="1709" y="16374"/>
                    <a:pt x="4409" y="18029"/>
                  </a:cubicBezTo>
                  <a:cubicBezTo>
                    <a:pt x="7109" y="19684"/>
                    <a:pt x="9809" y="21077"/>
                    <a:pt x="12509" y="21339"/>
                  </a:cubicBezTo>
                  <a:cubicBezTo>
                    <a:pt x="15209" y="21600"/>
                    <a:pt x="17909" y="20729"/>
                    <a:pt x="20609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847850" y="1979945"/>
              <a:ext cx="159234" cy="37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77" fill="norm" stroke="1" extrusionOk="0">
                  <a:moveTo>
                    <a:pt x="0" y="2711"/>
                  </a:moveTo>
                  <a:cubicBezTo>
                    <a:pt x="281" y="1751"/>
                    <a:pt x="561" y="791"/>
                    <a:pt x="1683" y="311"/>
                  </a:cubicBezTo>
                  <a:cubicBezTo>
                    <a:pt x="2805" y="-169"/>
                    <a:pt x="4769" y="-169"/>
                    <a:pt x="7855" y="851"/>
                  </a:cubicBezTo>
                  <a:cubicBezTo>
                    <a:pt x="10940" y="1871"/>
                    <a:pt x="15148" y="3911"/>
                    <a:pt x="17813" y="6491"/>
                  </a:cubicBezTo>
                  <a:cubicBezTo>
                    <a:pt x="20478" y="9071"/>
                    <a:pt x="21600" y="12191"/>
                    <a:pt x="20899" y="14651"/>
                  </a:cubicBezTo>
                  <a:cubicBezTo>
                    <a:pt x="20197" y="17111"/>
                    <a:pt x="17673" y="18911"/>
                    <a:pt x="15849" y="19991"/>
                  </a:cubicBezTo>
                  <a:cubicBezTo>
                    <a:pt x="14026" y="21071"/>
                    <a:pt x="12904" y="21431"/>
                    <a:pt x="11221" y="21371"/>
                  </a:cubicBezTo>
                  <a:cubicBezTo>
                    <a:pt x="9538" y="21311"/>
                    <a:pt x="7294" y="20831"/>
                    <a:pt x="6031" y="20231"/>
                  </a:cubicBezTo>
                  <a:cubicBezTo>
                    <a:pt x="4769" y="19631"/>
                    <a:pt x="4488" y="18911"/>
                    <a:pt x="4208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063750" y="1894416"/>
              <a:ext cx="9723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5515" y="0"/>
                  </a:moveTo>
                  <a:cubicBezTo>
                    <a:pt x="10570" y="2860"/>
                    <a:pt x="15626" y="5721"/>
                    <a:pt x="18383" y="8433"/>
                  </a:cubicBezTo>
                  <a:cubicBezTo>
                    <a:pt x="21140" y="11145"/>
                    <a:pt x="21600" y="13710"/>
                    <a:pt x="20681" y="15781"/>
                  </a:cubicBezTo>
                  <a:cubicBezTo>
                    <a:pt x="19762" y="17852"/>
                    <a:pt x="17464" y="19430"/>
                    <a:pt x="13787" y="20318"/>
                  </a:cubicBezTo>
                  <a:cubicBezTo>
                    <a:pt x="10111" y="21205"/>
                    <a:pt x="5055" y="21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552700" y="2154766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527300" y="2326216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372942" y="1960112"/>
              <a:ext cx="233859" cy="30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48" fill="norm" stroke="1" extrusionOk="0">
                  <a:moveTo>
                    <a:pt x="20332" y="2934"/>
                  </a:moveTo>
                  <a:cubicBezTo>
                    <a:pt x="19749" y="1905"/>
                    <a:pt x="19165" y="877"/>
                    <a:pt x="18192" y="362"/>
                  </a:cubicBezTo>
                  <a:cubicBezTo>
                    <a:pt x="17219" y="-152"/>
                    <a:pt x="15857" y="-152"/>
                    <a:pt x="14105" y="583"/>
                  </a:cubicBezTo>
                  <a:cubicBezTo>
                    <a:pt x="12354" y="1317"/>
                    <a:pt x="10214" y="2787"/>
                    <a:pt x="7976" y="4991"/>
                  </a:cubicBezTo>
                  <a:cubicBezTo>
                    <a:pt x="5738" y="7195"/>
                    <a:pt x="3403" y="10134"/>
                    <a:pt x="2041" y="12044"/>
                  </a:cubicBezTo>
                  <a:cubicBezTo>
                    <a:pt x="678" y="13954"/>
                    <a:pt x="289" y="14836"/>
                    <a:pt x="95" y="15717"/>
                  </a:cubicBezTo>
                  <a:cubicBezTo>
                    <a:pt x="-100" y="16599"/>
                    <a:pt x="-100" y="17481"/>
                    <a:pt x="1165" y="18215"/>
                  </a:cubicBezTo>
                  <a:cubicBezTo>
                    <a:pt x="2430" y="18950"/>
                    <a:pt x="4959" y="19538"/>
                    <a:pt x="8559" y="20052"/>
                  </a:cubicBezTo>
                  <a:cubicBezTo>
                    <a:pt x="12159" y="20566"/>
                    <a:pt x="16830" y="21007"/>
                    <a:pt x="215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295650" y="2446866"/>
              <a:ext cx="609600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12960"/>
                  </a:moveTo>
                  <a:cubicBezTo>
                    <a:pt x="1575" y="17280"/>
                    <a:pt x="3150" y="21600"/>
                    <a:pt x="5250" y="20880"/>
                  </a:cubicBezTo>
                  <a:cubicBezTo>
                    <a:pt x="7350" y="20160"/>
                    <a:pt x="9975" y="14400"/>
                    <a:pt x="12787" y="10080"/>
                  </a:cubicBezTo>
                  <a:cubicBezTo>
                    <a:pt x="15600" y="5760"/>
                    <a:pt x="186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331738" y="2750837"/>
              <a:ext cx="262363" cy="35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71" fill="norm" stroke="1" extrusionOk="0">
                  <a:moveTo>
                    <a:pt x="12606" y="6042"/>
                  </a:moveTo>
                  <a:cubicBezTo>
                    <a:pt x="12088" y="5417"/>
                    <a:pt x="11569" y="4793"/>
                    <a:pt x="10360" y="4606"/>
                  </a:cubicBezTo>
                  <a:cubicBezTo>
                    <a:pt x="9150" y="4419"/>
                    <a:pt x="7249" y="4668"/>
                    <a:pt x="5435" y="5979"/>
                  </a:cubicBezTo>
                  <a:cubicBezTo>
                    <a:pt x="3621" y="7290"/>
                    <a:pt x="1893" y="9662"/>
                    <a:pt x="942" y="11972"/>
                  </a:cubicBezTo>
                  <a:cubicBezTo>
                    <a:pt x="-8" y="14282"/>
                    <a:pt x="-181" y="16529"/>
                    <a:pt x="165" y="18028"/>
                  </a:cubicBezTo>
                  <a:cubicBezTo>
                    <a:pt x="510" y="19526"/>
                    <a:pt x="1374" y="20275"/>
                    <a:pt x="2411" y="20712"/>
                  </a:cubicBezTo>
                  <a:cubicBezTo>
                    <a:pt x="3448" y="21149"/>
                    <a:pt x="4657" y="21274"/>
                    <a:pt x="6558" y="20587"/>
                  </a:cubicBezTo>
                  <a:cubicBezTo>
                    <a:pt x="8459" y="19901"/>
                    <a:pt x="11051" y="18402"/>
                    <a:pt x="13125" y="15905"/>
                  </a:cubicBezTo>
                  <a:cubicBezTo>
                    <a:pt x="15198" y="13408"/>
                    <a:pt x="16753" y="9912"/>
                    <a:pt x="17099" y="7165"/>
                  </a:cubicBezTo>
                  <a:cubicBezTo>
                    <a:pt x="17445" y="4419"/>
                    <a:pt x="16581" y="2421"/>
                    <a:pt x="15198" y="1235"/>
                  </a:cubicBezTo>
                  <a:cubicBezTo>
                    <a:pt x="13816" y="49"/>
                    <a:pt x="11915" y="-326"/>
                    <a:pt x="9496" y="298"/>
                  </a:cubicBezTo>
                  <a:cubicBezTo>
                    <a:pt x="7077" y="923"/>
                    <a:pt x="4139" y="2546"/>
                    <a:pt x="2497" y="3732"/>
                  </a:cubicBezTo>
                  <a:cubicBezTo>
                    <a:pt x="856" y="4918"/>
                    <a:pt x="510" y="5667"/>
                    <a:pt x="337" y="6416"/>
                  </a:cubicBezTo>
                  <a:cubicBezTo>
                    <a:pt x="165" y="7165"/>
                    <a:pt x="165" y="7914"/>
                    <a:pt x="942" y="8414"/>
                  </a:cubicBezTo>
                  <a:cubicBezTo>
                    <a:pt x="1720" y="8913"/>
                    <a:pt x="3275" y="9163"/>
                    <a:pt x="6472" y="8851"/>
                  </a:cubicBezTo>
                  <a:cubicBezTo>
                    <a:pt x="9669" y="8539"/>
                    <a:pt x="14507" y="7665"/>
                    <a:pt x="17272" y="7040"/>
                  </a:cubicBezTo>
                  <a:cubicBezTo>
                    <a:pt x="20037" y="6416"/>
                    <a:pt x="20728" y="6042"/>
                    <a:pt x="21419" y="5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587750" y="2619260"/>
              <a:ext cx="101600" cy="15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4192"/>
                  </a:moveTo>
                  <a:cubicBezTo>
                    <a:pt x="450" y="8512"/>
                    <a:pt x="900" y="12832"/>
                    <a:pt x="1575" y="13264"/>
                  </a:cubicBezTo>
                  <a:cubicBezTo>
                    <a:pt x="2250" y="13696"/>
                    <a:pt x="3150" y="10240"/>
                    <a:pt x="4050" y="7648"/>
                  </a:cubicBezTo>
                  <a:cubicBezTo>
                    <a:pt x="4950" y="5056"/>
                    <a:pt x="5850" y="3328"/>
                    <a:pt x="7200" y="2032"/>
                  </a:cubicBezTo>
                  <a:cubicBezTo>
                    <a:pt x="8550" y="736"/>
                    <a:pt x="10350" y="-128"/>
                    <a:pt x="12150" y="16"/>
                  </a:cubicBezTo>
                  <a:cubicBezTo>
                    <a:pt x="13950" y="160"/>
                    <a:pt x="15750" y="1312"/>
                    <a:pt x="17325" y="5056"/>
                  </a:cubicBezTo>
                  <a:cubicBezTo>
                    <a:pt x="18900" y="8800"/>
                    <a:pt x="20250" y="15136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765550" y="2700866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797300" y="2618316"/>
              <a:ext cx="25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959"/>
                    <a:pt x="3600" y="11917"/>
                    <a:pt x="7200" y="15517"/>
                  </a:cubicBezTo>
                  <a:cubicBezTo>
                    <a:pt x="10800" y="19117"/>
                    <a:pt x="162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949700" y="2599266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81050" y="2631016"/>
              <a:ext cx="1149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4" y="19108"/>
                    <a:pt x="2148" y="16615"/>
                    <a:pt x="3421" y="14677"/>
                  </a:cubicBezTo>
                  <a:cubicBezTo>
                    <a:pt x="4694" y="12738"/>
                    <a:pt x="6166" y="11354"/>
                    <a:pt x="7657" y="10108"/>
                  </a:cubicBezTo>
                  <a:cubicBezTo>
                    <a:pt x="9149" y="8862"/>
                    <a:pt x="10661" y="7754"/>
                    <a:pt x="12172" y="6646"/>
                  </a:cubicBezTo>
                  <a:cubicBezTo>
                    <a:pt x="13684" y="5538"/>
                    <a:pt x="15196" y="4431"/>
                    <a:pt x="16667" y="3323"/>
                  </a:cubicBezTo>
                  <a:cubicBezTo>
                    <a:pt x="18139" y="2215"/>
                    <a:pt x="19571" y="1108"/>
                    <a:pt x="20387" y="554"/>
                  </a:cubicBezTo>
                  <a:cubicBezTo>
                    <a:pt x="21202" y="0"/>
                    <a:pt x="2140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95350" y="2761689"/>
              <a:ext cx="1060450" cy="11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21316"/>
                  </a:moveTo>
                  <a:cubicBezTo>
                    <a:pt x="1466" y="19773"/>
                    <a:pt x="2932" y="18230"/>
                    <a:pt x="4398" y="16495"/>
                  </a:cubicBezTo>
                  <a:cubicBezTo>
                    <a:pt x="5863" y="14759"/>
                    <a:pt x="7329" y="12830"/>
                    <a:pt x="8817" y="10709"/>
                  </a:cubicBezTo>
                  <a:cubicBezTo>
                    <a:pt x="10304" y="8587"/>
                    <a:pt x="11813" y="6273"/>
                    <a:pt x="13365" y="4345"/>
                  </a:cubicBezTo>
                  <a:cubicBezTo>
                    <a:pt x="14917" y="2416"/>
                    <a:pt x="16513" y="873"/>
                    <a:pt x="17892" y="295"/>
                  </a:cubicBezTo>
                  <a:cubicBezTo>
                    <a:pt x="19272" y="-284"/>
                    <a:pt x="20436" y="102"/>
                    <a:pt x="21600" y="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27050" y="4249201"/>
              <a:ext cx="158750" cy="95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1590"/>
                  </a:moveTo>
                  <a:cubicBezTo>
                    <a:pt x="20736" y="1115"/>
                    <a:pt x="19872" y="641"/>
                    <a:pt x="18000" y="332"/>
                  </a:cubicBezTo>
                  <a:cubicBezTo>
                    <a:pt x="16128" y="23"/>
                    <a:pt x="13248" y="-119"/>
                    <a:pt x="10512" y="118"/>
                  </a:cubicBezTo>
                  <a:cubicBezTo>
                    <a:pt x="7776" y="356"/>
                    <a:pt x="5184" y="973"/>
                    <a:pt x="3456" y="2183"/>
                  </a:cubicBezTo>
                  <a:cubicBezTo>
                    <a:pt x="1728" y="3394"/>
                    <a:pt x="864" y="5198"/>
                    <a:pt x="1008" y="6812"/>
                  </a:cubicBezTo>
                  <a:cubicBezTo>
                    <a:pt x="1152" y="8426"/>
                    <a:pt x="2304" y="9850"/>
                    <a:pt x="4320" y="11251"/>
                  </a:cubicBezTo>
                  <a:cubicBezTo>
                    <a:pt x="6336" y="12651"/>
                    <a:pt x="9216" y="14028"/>
                    <a:pt x="11088" y="15357"/>
                  </a:cubicBezTo>
                  <a:cubicBezTo>
                    <a:pt x="12960" y="16686"/>
                    <a:pt x="13824" y="17968"/>
                    <a:pt x="12960" y="18965"/>
                  </a:cubicBezTo>
                  <a:cubicBezTo>
                    <a:pt x="12096" y="19962"/>
                    <a:pt x="9504" y="20674"/>
                    <a:pt x="7488" y="21054"/>
                  </a:cubicBezTo>
                  <a:cubicBezTo>
                    <a:pt x="5472" y="21434"/>
                    <a:pt x="4032" y="21481"/>
                    <a:pt x="2880" y="21410"/>
                  </a:cubicBezTo>
                  <a:cubicBezTo>
                    <a:pt x="1728" y="21339"/>
                    <a:pt x="864" y="21149"/>
                    <a:pt x="432" y="20911"/>
                  </a:cubicBezTo>
                  <a:cubicBezTo>
                    <a:pt x="0" y="20674"/>
                    <a:pt x="0" y="20389"/>
                    <a:pt x="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02166" y="5375936"/>
              <a:ext cx="220135" cy="2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1662" y="5163"/>
                  </a:moveTo>
                  <a:cubicBezTo>
                    <a:pt x="1246" y="9840"/>
                    <a:pt x="831" y="14516"/>
                    <a:pt x="519" y="17411"/>
                  </a:cubicBezTo>
                  <a:cubicBezTo>
                    <a:pt x="208" y="20306"/>
                    <a:pt x="0" y="21419"/>
                    <a:pt x="0" y="21085"/>
                  </a:cubicBezTo>
                  <a:cubicBezTo>
                    <a:pt x="0" y="20751"/>
                    <a:pt x="208" y="18970"/>
                    <a:pt x="727" y="16186"/>
                  </a:cubicBezTo>
                  <a:cubicBezTo>
                    <a:pt x="1246" y="13403"/>
                    <a:pt x="2077" y="9617"/>
                    <a:pt x="3012" y="6722"/>
                  </a:cubicBezTo>
                  <a:cubicBezTo>
                    <a:pt x="3946" y="3827"/>
                    <a:pt x="4985" y="1823"/>
                    <a:pt x="6023" y="932"/>
                  </a:cubicBezTo>
                  <a:cubicBezTo>
                    <a:pt x="7062" y="42"/>
                    <a:pt x="8100" y="264"/>
                    <a:pt x="8827" y="1712"/>
                  </a:cubicBezTo>
                  <a:cubicBezTo>
                    <a:pt x="9554" y="3159"/>
                    <a:pt x="9969" y="5831"/>
                    <a:pt x="10177" y="7724"/>
                  </a:cubicBezTo>
                  <a:cubicBezTo>
                    <a:pt x="10385" y="9617"/>
                    <a:pt x="10385" y="10730"/>
                    <a:pt x="10592" y="10730"/>
                  </a:cubicBezTo>
                  <a:cubicBezTo>
                    <a:pt x="10800" y="10730"/>
                    <a:pt x="11215" y="9617"/>
                    <a:pt x="11942" y="7835"/>
                  </a:cubicBezTo>
                  <a:cubicBezTo>
                    <a:pt x="12669" y="6054"/>
                    <a:pt x="13708" y="3605"/>
                    <a:pt x="14642" y="2046"/>
                  </a:cubicBezTo>
                  <a:cubicBezTo>
                    <a:pt x="15577" y="487"/>
                    <a:pt x="16408" y="-181"/>
                    <a:pt x="17031" y="42"/>
                  </a:cubicBezTo>
                  <a:cubicBezTo>
                    <a:pt x="17654" y="264"/>
                    <a:pt x="18069" y="1378"/>
                    <a:pt x="18796" y="4495"/>
                  </a:cubicBezTo>
                  <a:cubicBezTo>
                    <a:pt x="19523" y="7613"/>
                    <a:pt x="20562" y="12734"/>
                    <a:pt x="21600" y="17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14196" y="3972791"/>
              <a:ext cx="216336" cy="13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449" fill="norm" stroke="1" extrusionOk="0">
                  <a:moveTo>
                    <a:pt x="9204" y="8538"/>
                  </a:moveTo>
                  <a:cubicBezTo>
                    <a:pt x="9204" y="10175"/>
                    <a:pt x="9204" y="11811"/>
                    <a:pt x="8789" y="13775"/>
                  </a:cubicBezTo>
                  <a:cubicBezTo>
                    <a:pt x="8373" y="15738"/>
                    <a:pt x="7543" y="18029"/>
                    <a:pt x="6608" y="19338"/>
                  </a:cubicBezTo>
                  <a:cubicBezTo>
                    <a:pt x="5673" y="20647"/>
                    <a:pt x="4635" y="20975"/>
                    <a:pt x="3493" y="19338"/>
                  </a:cubicBezTo>
                  <a:cubicBezTo>
                    <a:pt x="2350" y="17702"/>
                    <a:pt x="1104" y="14102"/>
                    <a:pt x="481" y="11320"/>
                  </a:cubicBezTo>
                  <a:cubicBezTo>
                    <a:pt x="-142" y="8538"/>
                    <a:pt x="-142" y="6575"/>
                    <a:pt x="377" y="5429"/>
                  </a:cubicBezTo>
                  <a:cubicBezTo>
                    <a:pt x="896" y="4284"/>
                    <a:pt x="1935" y="3957"/>
                    <a:pt x="3596" y="4938"/>
                  </a:cubicBezTo>
                  <a:cubicBezTo>
                    <a:pt x="5258" y="5920"/>
                    <a:pt x="7543" y="8211"/>
                    <a:pt x="9620" y="10829"/>
                  </a:cubicBezTo>
                  <a:cubicBezTo>
                    <a:pt x="11696" y="13447"/>
                    <a:pt x="13566" y="16393"/>
                    <a:pt x="14916" y="18357"/>
                  </a:cubicBezTo>
                  <a:cubicBezTo>
                    <a:pt x="16266" y="20320"/>
                    <a:pt x="17096" y="21302"/>
                    <a:pt x="18135" y="19502"/>
                  </a:cubicBezTo>
                  <a:cubicBezTo>
                    <a:pt x="19173" y="17702"/>
                    <a:pt x="20420" y="13120"/>
                    <a:pt x="20939" y="9357"/>
                  </a:cubicBezTo>
                  <a:cubicBezTo>
                    <a:pt x="21458" y="5593"/>
                    <a:pt x="21250" y="2647"/>
                    <a:pt x="20523" y="1175"/>
                  </a:cubicBezTo>
                  <a:cubicBezTo>
                    <a:pt x="19796" y="-298"/>
                    <a:pt x="18550" y="-298"/>
                    <a:pt x="16889" y="684"/>
                  </a:cubicBezTo>
                  <a:cubicBezTo>
                    <a:pt x="15227" y="1666"/>
                    <a:pt x="13150" y="3629"/>
                    <a:pt x="11696" y="5593"/>
                  </a:cubicBezTo>
                  <a:cubicBezTo>
                    <a:pt x="10243" y="7557"/>
                    <a:pt x="9412" y="9520"/>
                    <a:pt x="8581" y="1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004389" y="4310394"/>
              <a:ext cx="214187" cy="31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97" fill="norm" stroke="1" extrusionOk="0">
                  <a:moveTo>
                    <a:pt x="20856" y="4981"/>
                  </a:moveTo>
                  <a:cubicBezTo>
                    <a:pt x="21067" y="4261"/>
                    <a:pt x="21279" y="3541"/>
                    <a:pt x="21385" y="2677"/>
                  </a:cubicBezTo>
                  <a:cubicBezTo>
                    <a:pt x="21491" y="1813"/>
                    <a:pt x="21491" y="805"/>
                    <a:pt x="20326" y="301"/>
                  </a:cubicBezTo>
                  <a:cubicBezTo>
                    <a:pt x="19162" y="-203"/>
                    <a:pt x="16832" y="-203"/>
                    <a:pt x="13867" y="1309"/>
                  </a:cubicBezTo>
                  <a:cubicBezTo>
                    <a:pt x="10903" y="2821"/>
                    <a:pt x="7303" y="5845"/>
                    <a:pt x="4867" y="8365"/>
                  </a:cubicBezTo>
                  <a:cubicBezTo>
                    <a:pt x="2432" y="10885"/>
                    <a:pt x="1162" y="12901"/>
                    <a:pt x="526" y="14413"/>
                  </a:cubicBezTo>
                  <a:cubicBezTo>
                    <a:pt x="-109" y="15925"/>
                    <a:pt x="-109" y="16933"/>
                    <a:pt x="209" y="17725"/>
                  </a:cubicBezTo>
                  <a:cubicBezTo>
                    <a:pt x="526" y="18517"/>
                    <a:pt x="1162" y="19093"/>
                    <a:pt x="3491" y="19453"/>
                  </a:cubicBezTo>
                  <a:cubicBezTo>
                    <a:pt x="5820" y="19813"/>
                    <a:pt x="9844" y="19957"/>
                    <a:pt x="13020" y="20245"/>
                  </a:cubicBezTo>
                  <a:cubicBezTo>
                    <a:pt x="16197" y="20533"/>
                    <a:pt x="18526" y="20965"/>
                    <a:pt x="20856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27100" y="4758266"/>
              <a:ext cx="488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1" y="21600"/>
                    <a:pt x="4862" y="21600"/>
                    <a:pt x="8135" y="18000"/>
                  </a:cubicBezTo>
                  <a:cubicBezTo>
                    <a:pt x="11408" y="14400"/>
                    <a:pt x="15522" y="7200"/>
                    <a:pt x="17906" y="3600"/>
                  </a:cubicBezTo>
                  <a:cubicBezTo>
                    <a:pt x="20291" y="0"/>
                    <a:pt x="209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53679" y="4967302"/>
              <a:ext cx="290921" cy="32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22" fill="norm" stroke="1" extrusionOk="0">
                  <a:moveTo>
                    <a:pt x="12122" y="2980"/>
                  </a:moveTo>
                  <a:cubicBezTo>
                    <a:pt x="12122" y="2279"/>
                    <a:pt x="12122" y="1577"/>
                    <a:pt x="11652" y="1297"/>
                  </a:cubicBezTo>
                  <a:cubicBezTo>
                    <a:pt x="11183" y="1016"/>
                    <a:pt x="10243" y="1157"/>
                    <a:pt x="8522" y="2699"/>
                  </a:cubicBezTo>
                  <a:cubicBezTo>
                    <a:pt x="6800" y="4242"/>
                    <a:pt x="4296" y="7188"/>
                    <a:pt x="2730" y="9642"/>
                  </a:cubicBezTo>
                  <a:cubicBezTo>
                    <a:pt x="1165" y="12097"/>
                    <a:pt x="539" y="14060"/>
                    <a:pt x="226" y="15673"/>
                  </a:cubicBezTo>
                  <a:cubicBezTo>
                    <a:pt x="-87" y="17286"/>
                    <a:pt x="-87" y="18549"/>
                    <a:pt x="304" y="19460"/>
                  </a:cubicBezTo>
                  <a:cubicBezTo>
                    <a:pt x="696" y="20372"/>
                    <a:pt x="1478" y="20933"/>
                    <a:pt x="2730" y="21144"/>
                  </a:cubicBezTo>
                  <a:cubicBezTo>
                    <a:pt x="3983" y="21354"/>
                    <a:pt x="5704" y="21214"/>
                    <a:pt x="7739" y="19881"/>
                  </a:cubicBezTo>
                  <a:cubicBezTo>
                    <a:pt x="9774" y="18549"/>
                    <a:pt x="12122" y="16024"/>
                    <a:pt x="13530" y="13219"/>
                  </a:cubicBezTo>
                  <a:cubicBezTo>
                    <a:pt x="14939" y="10414"/>
                    <a:pt x="15409" y="7328"/>
                    <a:pt x="15096" y="5084"/>
                  </a:cubicBezTo>
                  <a:cubicBezTo>
                    <a:pt x="14783" y="2840"/>
                    <a:pt x="13687" y="1437"/>
                    <a:pt x="12356" y="666"/>
                  </a:cubicBezTo>
                  <a:cubicBezTo>
                    <a:pt x="11026" y="-106"/>
                    <a:pt x="9461" y="-246"/>
                    <a:pt x="7817" y="455"/>
                  </a:cubicBezTo>
                  <a:cubicBezTo>
                    <a:pt x="6174" y="1157"/>
                    <a:pt x="4452" y="2699"/>
                    <a:pt x="3591" y="4102"/>
                  </a:cubicBezTo>
                  <a:cubicBezTo>
                    <a:pt x="2730" y="5505"/>
                    <a:pt x="2730" y="6767"/>
                    <a:pt x="3200" y="7679"/>
                  </a:cubicBezTo>
                  <a:cubicBezTo>
                    <a:pt x="3670" y="8590"/>
                    <a:pt x="4609" y="9151"/>
                    <a:pt x="7739" y="8660"/>
                  </a:cubicBezTo>
                  <a:cubicBezTo>
                    <a:pt x="10870" y="8170"/>
                    <a:pt x="16191" y="6627"/>
                    <a:pt x="21513" y="5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254277" y="4897966"/>
              <a:ext cx="8221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2391" y="900"/>
                  </a:moveTo>
                  <a:cubicBezTo>
                    <a:pt x="1851" y="6600"/>
                    <a:pt x="1311" y="12300"/>
                    <a:pt x="1041" y="15900"/>
                  </a:cubicBezTo>
                  <a:cubicBezTo>
                    <a:pt x="771" y="19500"/>
                    <a:pt x="771" y="21000"/>
                    <a:pt x="501" y="20850"/>
                  </a:cubicBezTo>
                  <a:cubicBezTo>
                    <a:pt x="231" y="20700"/>
                    <a:pt x="-309" y="18900"/>
                    <a:pt x="231" y="15450"/>
                  </a:cubicBezTo>
                  <a:cubicBezTo>
                    <a:pt x="771" y="12000"/>
                    <a:pt x="2391" y="6900"/>
                    <a:pt x="4281" y="3900"/>
                  </a:cubicBezTo>
                  <a:cubicBezTo>
                    <a:pt x="6171" y="900"/>
                    <a:pt x="8331" y="0"/>
                    <a:pt x="10491" y="0"/>
                  </a:cubicBezTo>
                  <a:cubicBezTo>
                    <a:pt x="12651" y="0"/>
                    <a:pt x="14811" y="900"/>
                    <a:pt x="16701" y="2850"/>
                  </a:cubicBezTo>
                  <a:cubicBezTo>
                    <a:pt x="18591" y="4800"/>
                    <a:pt x="20211" y="7800"/>
                    <a:pt x="20751" y="11100"/>
                  </a:cubicBezTo>
                  <a:cubicBezTo>
                    <a:pt x="21291" y="14400"/>
                    <a:pt x="20751" y="18000"/>
                    <a:pt x="202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365250" y="4955116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447799" y="4878916"/>
              <a:ext cx="38101" cy="16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0"/>
                  </a:moveTo>
                  <a:cubicBezTo>
                    <a:pt x="0" y="5670"/>
                    <a:pt x="0" y="11340"/>
                    <a:pt x="1200" y="15120"/>
                  </a:cubicBezTo>
                  <a:cubicBezTo>
                    <a:pt x="2400" y="18900"/>
                    <a:pt x="4800" y="20790"/>
                    <a:pt x="8400" y="21195"/>
                  </a:cubicBezTo>
                  <a:cubicBezTo>
                    <a:pt x="12000" y="21600"/>
                    <a:pt x="16800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560877" y="4853516"/>
              <a:ext cx="139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00"/>
                    <a:pt x="-1303" y="8000"/>
                    <a:pt x="240" y="11600"/>
                  </a:cubicBezTo>
                  <a:cubicBezTo>
                    <a:pt x="1783" y="15200"/>
                    <a:pt x="11040" y="184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758949" y="4701116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109041" y="4283521"/>
              <a:ext cx="189660" cy="47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40" fill="norm" stroke="1" extrusionOk="0">
                  <a:moveTo>
                    <a:pt x="13435" y="15128"/>
                  </a:moveTo>
                  <a:cubicBezTo>
                    <a:pt x="13672" y="14172"/>
                    <a:pt x="13910" y="13217"/>
                    <a:pt x="13554" y="12500"/>
                  </a:cubicBezTo>
                  <a:cubicBezTo>
                    <a:pt x="13198" y="11783"/>
                    <a:pt x="12248" y="11305"/>
                    <a:pt x="10587" y="11257"/>
                  </a:cubicBezTo>
                  <a:cubicBezTo>
                    <a:pt x="8925" y="11209"/>
                    <a:pt x="6552" y="11592"/>
                    <a:pt x="4534" y="13121"/>
                  </a:cubicBezTo>
                  <a:cubicBezTo>
                    <a:pt x="2516" y="14650"/>
                    <a:pt x="855" y="17326"/>
                    <a:pt x="261" y="18903"/>
                  </a:cubicBezTo>
                  <a:cubicBezTo>
                    <a:pt x="-332" y="20480"/>
                    <a:pt x="143" y="20958"/>
                    <a:pt x="1092" y="21197"/>
                  </a:cubicBezTo>
                  <a:cubicBezTo>
                    <a:pt x="2042" y="21436"/>
                    <a:pt x="3466" y="21436"/>
                    <a:pt x="5602" y="20719"/>
                  </a:cubicBezTo>
                  <a:cubicBezTo>
                    <a:pt x="7738" y="20002"/>
                    <a:pt x="10587" y="18569"/>
                    <a:pt x="13079" y="16132"/>
                  </a:cubicBezTo>
                  <a:cubicBezTo>
                    <a:pt x="15571" y="13694"/>
                    <a:pt x="17708" y="10254"/>
                    <a:pt x="19013" y="7721"/>
                  </a:cubicBezTo>
                  <a:cubicBezTo>
                    <a:pt x="20319" y="5188"/>
                    <a:pt x="20793" y="3563"/>
                    <a:pt x="20912" y="2369"/>
                  </a:cubicBezTo>
                  <a:cubicBezTo>
                    <a:pt x="21031" y="1174"/>
                    <a:pt x="20793" y="409"/>
                    <a:pt x="20081" y="123"/>
                  </a:cubicBezTo>
                  <a:cubicBezTo>
                    <a:pt x="19369" y="-164"/>
                    <a:pt x="18182" y="27"/>
                    <a:pt x="16995" y="935"/>
                  </a:cubicBezTo>
                  <a:cubicBezTo>
                    <a:pt x="15809" y="1843"/>
                    <a:pt x="14622" y="3468"/>
                    <a:pt x="13791" y="6001"/>
                  </a:cubicBezTo>
                  <a:cubicBezTo>
                    <a:pt x="12960" y="8533"/>
                    <a:pt x="12486" y="11974"/>
                    <a:pt x="13791" y="14650"/>
                  </a:cubicBezTo>
                  <a:cubicBezTo>
                    <a:pt x="15097" y="17326"/>
                    <a:pt x="18182" y="19238"/>
                    <a:pt x="21268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402660" y="4387634"/>
              <a:ext cx="245291" cy="35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56" fill="norm" stroke="1" extrusionOk="0">
                  <a:moveTo>
                    <a:pt x="9763" y="6543"/>
                  </a:moveTo>
                  <a:cubicBezTo>
                    <a:pt x="9209" y="6040"/>
                    <a:pt x="8656" y="5538"/>
                    <a:pt x="7917" y="5287"/>
                  </a:cubicBezTo>
                  <a:cubicBezTo>
                    <a:pt x="7179" y="5036"/>
                    <a:pt x="6256" y="5036"/>
                    <a:pt x="5056" y="5789"/>
                  </a:cubicBezTo>
                  <a:cubicBezTo>
                    <a:pt x="3856" y="6543"/>
                    <a:pt x="2379" y="8050"/>
                    <a:pt x="1363" y="10122"/>
                  </a:cubicBezTo>
                  <a:cubicBezTo>
                    <a:pt x="348" y="12194"/>
                    <a:pt x="-206" y="14831"/>
                    <a:pt x="71" y="16778"/>
                  </a:cubicBezTo>
                  <a:cubicBezTo>
                    <a:pt x="348" y="18724"/>
                    <a:pt x="1456" y="19980"/>
                    <a:pt x="2563" y="20671"/>
                  </a:cubicBezTo>
                  <a:cubicBezTo>
                    <a:pt x="3671" y="21361"/>
                    <a:pt x="4779" y="21487"/>
                    <a:pt x="6440" y="20796"/>
                  </a:cubicBezTo>
                  <a:cubicBezTo>
                    <a:pt x="8102" y="20106"/>
                    <a:pt x="10317" y="18599"/>
                    <a:pt x="12256" y="15899"/>
                  </a:cubicBezTo>
                  <a:cubicBezTo>
                    <a:pt x="14194" y="13199"/>
                    <a:pt x="15856" y="9306"/>
                    <a:pt x="16686" y="6668"/>
                  </a:cubicBezTo>
                  <a:cubicBezTo>
                    <a:pt x="17517" y="4031"/>
                    <a:pt x="17517" y="2650"/>
                    <a:pt x="17056" y="1708"/>
                  </a:cubicBezTo>
                  <a:cubicBezTo>
                    <a:pt x="16594" y="766"/>
                    <a:pt x="15671" y="264"/>
                    <a:pt x="13917" y="75"/>
                  </a:cubicBezTo>
                  <a:cubicBezTo>
                    <a:pt x="12163" y="-113"/>
                    <a:pt x="9579" y="13"/>
                    <a:pt x="7271" y="892"/>
                  </a:cubicBezTo>
                  <a:cubicBezTo>
                    <a:pt x="4963" y="1771"/>
                    <a:pt x="2932" y="3403"/>
                    <a:pt x="1917" y="4534"/>
                  </a:cubicBezTo>
                  <a:cubicBezTo>
                    <a:pt x="902" y="5664"/>
                    <a:pt x="902" y="6292"/>
                    <a:pt x="1179" y="6857"/>
                  </a:cubicBezTo>
                  <a:cubicBezTo>
                    <a:pt x="1456" y="7422"/>
                    <a:pt x="2009" y="7924"/>
                    <a:pt x="5425" y="8301"/>
                  </a:cubicBezTo>
                  <a:cubicBezTo>
                    <a:pt x="8840" y="8678"/>
                    <a:pt x="15117" y="8929"/>
                    <a:pt x="21394" y="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257550" y="4675716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200"/>
                    <a:pt x="12126" y="10800"/>
                    <a:pt x="15726" y="7200"/>
                  </a:cubicBezTo>
                  <a:cubicBezTo>
                    <a:pt x="19326" y="3600"/>
                    <a:pt x="2046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274483" y="4834466"/>
              <a:ext cx="230717" cy="3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1982" y="11435"/>
                  </a:moveTo>
                  <a:cubicBezTo>
                    <a:pt x="991" y="13976"/>
                    <a:pt x="0" y="16518"/>
                    <a:pt x="0" y="18424"/>
                  </a:cubicBezTo>
                  <a:cubicBezTo>
                    <a:pt x="0" y="20329"/>
                    <a:pt x="991" y="21600"/>
                    <a:pt x="4756" y="18424"/>
                  </a:cubicBezTo>
                  <a:cubicBezTo>
                    <a:pt x="8521" y="15247"/>
                    <a:pt x="15061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349750" y="4395245"/>
              <a:ext cx="355600" cy="38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0829" y="2909"/>
                  </a:moveTo>
                  <a:cubicBezTo>
                    <a:pt x="20571" y="1959"/>
                    <a:pt x="20314" y="1010"/>
                    <a:pt x="19864" y="476"/>
                  </a:cubicBezTo>
                  <a:cubicBezTo>
                    <a:pt x="19414" y="-58"/>
                    <a:pt x="18771" y="-177"/>
                    <a:pt x="17229" y="298"/>
                  </a:cubicBezTo>
                  <a:cubicBezTo>
                    <a:pt x="15686" y="772"/>
                    <a:pt x="13243" y="1841"/>
                    <a:pt x="10479" y="3739"/>
                  </a:cubicBezTo>
                  <a:cubicBezTo>
                    <a:pt x="7714" y="5638"/>
                    <a:pt x="4629" y="8368"/>
                    <a:pt x="2700" y="10682"/>
                  </a:cubicBezTo>
                  <a:cubicBezTo>
                    <a:pt x="771" y="12997"/>
                    <a:pt x="0" y="14896"/>
                    <a:pt x="0" y="16379"/>
                  </a:cubicBezTo>
                  <a:cubicBezTo>
                    <a:pt x="0" y="17863"/>
                    <a:pt x="771" y="18931"/>
                    <a:pt x="2829" y="19702"/>
                  </a:cubicBezTo>
                  <a:cubicBezTo>
                    <a:pt x="4886" y="20474"/>
                    <a:pt x="8229" y="20948"/>
                    <a:pt x="11571" y="21186"/>
                  </a:cubicBezTo>
                  <a:cubicBezTo>
                    <a:pt x="14914" y="21423"/>
                    <a:pt x="18257" y="21423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302249" y="4751916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3600" y="60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5850745" y="4325115"/>
              <a:ext cx="296055" cy="42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03" fill="norm" stroke="1" extrusionOk="0">
                  <a:moveTo>
                    <a:pt x="11776" y="2622"/>
                  </a:moveTo>
                  <a:cubicBezTo>
                    <a:pt x="11163" y="2302"/>
                    <a:pt x="10550" y="1983"/>
                    <a:pt x="9861" y="1877"/>
                  </a:cubicBezTo>
                  <a:cubicBezTo>
                    <a:pt x="9172" y="1770"/>
                    <a:pt x="8406" y="1877"/>
                    <a:pt x="6874" y="3154"/>
                  </a:cubicBezTo>
                  <a:cubicBezTo>
                    <a:pt x="5342" y="4430"/>
                    <a:pt x="3044" y="6878"/>
                    <a:pt x="1665" y="9431"/>
                  </a:cubicBezTo>
                  <a:cubicBezTo>
                    <a:pt x="287" y="11985"/>
                    <a:pt x="-173" y="14645"/>
                    <a:pt x="57" y="16560"/>
                  </a:cubicBezTo>
                  <a:cubicBezTo>
                    <a:pt x="287" y="18476"/>
                    <a:pt x="1206" y="19646"/>
                    <a:pt x="2431" y="20391"/>
                  </a:cubicBezTo>
                  <a:cubicBezTo>
                    <a:pt x="3657" y="21136"/>
                    <a:pt x="5189" y="21455"/>
                    <a:pt x="7410" y="20976"/>
                  </a:cubicBezTo>
                  <a:cubicBezTo>
                    <a:pt x="9631" y="20497"/>
                    <a:pt x="12542" y="19221"/>
                    <a:pt x="14457" y="17624"/>
                  </a:cubicBezTo>
                  <a:cubicBezTo>
                    <a:pt x="16372" y="16028"/>
                    <a:pt x="17291" y="14113"/>
                    <a:pt x="17597" y="11719"/>
                  </a:cubicBezTo>
                  <a:cubicBezTo>
                    <a:pt x="17904" y="9325"/>
                    <a:pt x="17597" y="6452"/>
                    <a:pt x="16601" y="4430"/>
                  </a:cubicBezTo>
                  <a:cubicBezTo>
                    <a:pt x="15606" y="2409"/>
                    <a:pt x="13921" y="1238"/>
                    <a:pt x="12236" y="600"/>
                  </a:cubicBezTo>
                  <a:cubicBezTo>
                    <a:pt x="10550" y="-39"/>
                    <a:pt x="8865" y="-145"/>
                    <a:pt x="7104" y="174"/>
                  </a:cubicBezTo>
                  <a:cubicBezTo>
                    <a:pt x="5342" y="493"/>
                    <a:pt x="3504" y="1238"/>
                    <a:pt x="2355" y="1877"/>
                  </a:cubicBezTo>
                  <a:cubicBezTo>
                    <a:pt x="1206" y="2515"/>
                    <a:pt x="746" y="3047"/>
                    <a:pt x="516" y="3579"/>
                  </a:cubicBezTo>
                  <a:cubicBezTo>
                    <a:pt x="287" y="4111"/>
                    <a:pt x="287" y="4643"/>
                    <a:pt x="593" y="5069"/>
                  </a:cubicBezTo>
                  <a:cubicBezTo>
                    <a:pt x="899" y="5494"/>
                    <a:pt x="1512" y="5814"/>
                    <a:pt x="3887" y="5973"/>
                  </a:cubicBezTo>
                  <a:cubicBezTo>
                    <a:pt x="6261" y="6133"/>
                    <a:pt x="10397" y="6133"/>
                    <a:pt x="13614" y="5920"/>
                  </a:cubicBezTo>
                  <a:cubicBezTo>
                    <a:pt x="16831" y="5707"/>
                    <a:pt x="19129" y="5282"/>
                    <a:pt x="21427" y="4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064249" y="414866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261100" y="4047272"/>
              <a:ext cx="135244" cy="2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77" fill="norm" stroke="1" extrusionOk="0">
                  <a:moveTo>
                    <a:pt x="0" y="1798"/>
                  </a:moveTo>
                  <a:cubicBezTo>
                    <a:pt x="665" y="4624"/>
                    <a:pt x="1329" y="7450"/>
                    <a:pt x="1495" y="9368"/>
                  </a:cubicBezTo>
                  <a:cubicBezTo>
                    <a:pt x="1662" y="11285"/>
                    <a:pt x="1329" y="12295"/>
                    <a:pt x="1329" y="12194"/>
                  </a:cubicBezTo>
                  <a:cubicBezTo>
                    <a:pt x="1329" y="12093"/>
                    <a:pt x="1662" y="10882"/>
                    <a:pt x="2326" y="9166"/>
                  </a:cubicBezTo>
                  <a:cubicBezTo>
                    <a:pt x="2991" y="7450"/>
                    <a:pt x="3988" y="5229"/>
                    <a:pt x="4985" y="3614"/>
                  </a:cubicBezTo>
                  <a:cubicBezTo>
                    <a:pt x="5982" y="1999"/>
                    <a:pt x="6978" y="990"/>
                    <a:pt x="8308" y="384"/>
                  </a:cubicBezTo>
                  <a:cubicBezTo>
                    <a:pt x="9637" y="-221"/>
                    <a:pt x="11298" y="-423"/>
                    <a:pt x="13625" y="2201"/>
                  </a:cubicBezTo>
                  <a:cubicBezTo>
                    <a:pt x="15951" y="4826"/>
                    <a:pt x="18942" y="10276"/>
                    <a:pt x="20271" y="13910"/>
                  </a:cubicBezTo>
                  <a:cubicBezTo>
                    <a:pt x="21600" y="17543"/>
                    <a:pt x="21268" y="19360"/>
                    <a:pt x="20935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753100" y="4910666"/>
              <a:ext cx="482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5" y="18000"/>
                    <a:pt x="7011" y="14400"/>
                    <a:pt x="10611" y="10800"/>
                  </a:cubicBezTo>
                  <a:cubicBezTo>
                    <a:pt x="14211" y="7200"/>
                    <a:pt x="1790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746750" y="5171016"/>
              <a:ext cx="222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6800"/>
                    <a:pt x="4937" y="12000"/>
                    <a:pt x="8537" y="8400"/>
                  </a:cubicBezTo>
                  <a:cubicBezTo>
                    <a:pt x="12137" y="4800"/>
                    <a:pt x="168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083300" y="5057393"/>
              <a:ext cx="192161" cy="16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30" fill="norm" stroke="1" extrusionOk="0">
                  <a:moveTo>
                    <a:pt x="0" y="6643"/>
                  </a:moveTo>
                  <a:cubicBezTo>
                    <a:pt x="235" y="10570"/>
                    <a:pt x="470" y="14498"/>
                    <a:pt x="587" y="17162"/>
                  </a:cubicBezTo>
                  <a:cubicBezTo>
                    <a:pt x="704" y="19827"/>
                    <a:pt x="704" y="21230"/>
                    <a:pt x="704" y="21230"/>
                  </a:cubicBezTo>
                  <a:cubicBezTo>
                    <a:pt x="704" y="21230"/>
                    <a:pt x="704" y="19827"/>
                    <a:pt x="1409" y="16742"/>
                  </a:cubicBezTo>
                  <a:cubicBezTo>
                    <a:pt x="2113" y="13656"/>
                    <a:pt x="3522" y="8887"/>
                    <a:pt x="5635" y="5381"/>
                  </a:cubicBezTo>
                  <a:cubicBezTo>
                    <a:pt x="7748" y="1874"/>
                    <a:pt x="10565" y="-370"/>
                    <a:pt x="13383" y="51"/>
                  </a:cubicBezTo>
                  <a:cubicBezTo>
                    <a:pt x="16200" y="472"/>
                    <a:pt x="19017" y="3557"/>
                    <a:pt x="20309" y="7204"/>
                  </a:cubicBezTo>
                  <a:cubicBezTo>
                    <a:pt x="21600" y="10851"/>
                    <a:pt x="21365" y="15059"/>
                    <a:pt x="21130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6667764" y="4048064"/>
              <a:ext cx="138795" cy="135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42" fill="norm" stroke="1" extrusionOk="0">
                  <a:moveTo>
                    <a:pt x="17632" y="997"/>
                  </a:moveTo>
                  <a:cubicBezTo>
                    <a:pt x="18286" y="828"/>
                    <a:pt x="18941" y="659"/>
                    <a:pt x="19595" y="457"/>
                  </a:cubicBezTo>
                  <a:cubicBezTo>
                    <a:pt x="20250" y="254"/>
                    <a:pt x="20904" y="18"/>
                    <a:pt x="21232" y="1"/>
                  </a:cubicBezTo>
                  <a:cubicBezTo>
                    <a:pt x="21559" y="-16"/>
                    <a:pt x="21559" y="187"/>
                    <a:pt x="21068" y="878"/>
                  </a:cubicBezTo>
                  <a:cubicBezTo>
                    <a:pt x="20577" y="1570"/>
                    <a:pt x="19595" y="2752"/>
                    <a:pt x="18614" y="3967"/>
                  </a:cubicBezTo>
                  <a:cubicBezTo>
                    <a:pt x="17632" y="5182"/>
                    <a:pt x="16650" y="6430"/>
                    <a:pt x="15668" y="7645"/>
                  </a:cubicBezTo>
                  <a:cubicBezTo>
                    <a:pt x="14686" y="8860"/>
                    <a:pt x="13704" y="10041"/>
                    <a:pt x="12395" y="11273"/>
                  </a:cubicBezTo>
                  <a:cubicBezTo>
                    <a:pt x="11086" y="12505"/>
                    <a:pt x="9450" y="13788"/>
                    <a:pt x="7486" y="15104"/>
                  </a:cubicBezTo>
                  <a:cubicBezTo>
                    <a:pt x="5523" y="16420"/>
                    <a:pt x="3232" y="17770"/>
                    <a:pt x="1923" y="18800"/>
                  </a:cubicBezTo>
                  <a:cubicBezTo>
                    <a:pt x="614" y="19829"/>
                    <a:pt x="286" y="20538"/>
                    <a:pt x="123" y="20976"/>
                  </a:cubicBezTo>
                  <a:cubicBezTo>
                    <a:pt x="-41" y="21415"/>
                    <a:pt x="-41" y="21584"/>
                    <a:pt x="123" y="21533"/>
                  </a:cubicBezTo>
                  <a:cubicBezTo>
                    <a:pt x="286" y="21483"/>
                    <a:pt x="614" y="21213"/>
                    <a:pt x="941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6762750" y="5165609"/>
              <a:ext cx="247180" cy="2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45" fill="norm" stroke="1" extrusionOk="0">
                  <a:moveTo>
                    <a:pt x="0" y="14957"/>
                  </a:moveTo>
                  <a:cubicBezTo>
                    <a:pt x="369" y="16114"/>
                    <a:pt x="738" y="17271"/>
                    <a:pt x="831" y="18525"/>
                  </a:cubicBezTo>
                  <a:cubicBezTo>
                    <a:pt x="923" y="19778"/>
                    <a:pt x="738" y="21128"/>
                    <a:pt x="738" y="21321"/>
                  </a:cubicBezTo>
                  <a:cubicBezTo>
                    <a:pt x="738" y="21514"/>
                    <a:pt x="923" y="20550"/>
                    <a:pt x="1938" y="17657"/>
                  </a:cubicBezTo>
                  <a:cubicBezTo>
                    <a:pt x="2954" y="14764"/>
                    <a:pt x="4800" y="9943"/>
                    <a:pt x="6000" y="7050"/>
                  </a:cubicBezTo>
                  <a:cubicBezTo>
                    <a:pt x="7200" y="4157"/>
                    <a:pt x="7754" y="3193"/>
                    <a:pt x="8492" y="2518"/>
                  </a:cubicBezTo>
                  <a:cubicBezTo>
                    <a:pt x="9231" y="1843"/>
                    <a:pt x="10154" y="1457"/>
                    <a:pt x="10708" y="1939"/>
                  </a:cubicBezTo>
                  <a:cubicBezTo>
                    <a:pt x="11262" y="2421"/>
                    <a:pt x="11446" y="3771"/>
                    <a:pt x="11354" y="5893"/>
                  </a:cubicBezTo>
                  <a:cubicBezTo>
                    <a:pt x="11262" y="8014"/>
                    <a:pt x="10892" y="10907"/>
                    <a:pt x="10615" y="12835"/>
                  </a:cubicBezTo>
                  <a:cubicBezTo>
                    <a:pt x="10338" y="14764"/>
                    <a:pt x="10154" y="15728"/>
                    <a:pt x="10062" y="15632"/>
                  </a:cubicBezTo>
                  <a:cubicBezTo>
                    <a:pt x="9969" y="15535"/>
                    <a:pt x="9969" y="14378"/>
                    <a:pt x="10800" y="12160"/>
                  </a:cubicBezTo>
                  <a:cubicBezTo>
                    <a:pt x="11631" y="9943"/>
                    <a:pt x="13292" y="6664"/>
                    <a:pt x="14400" y="4639"/>
                  </a:cubicBezTo>
                  <a:cubicBezTo>
                    <a:pt x="15508" y="2614"/>
                    <a:pt x="16062" y="1843"/>
                    <a:pt x="16800" y="1168"/>
                  </a:cubicBezTo>
                  <a:cubicBezTo>
                    <a:pt x="17538" y="493"/>
                    <a:pt x="18462" y="-86"/>
                    <a:pt x="19292" y="10"/>
                  </a:cubicBezTo>
                  <a:cubicBezTo>
                    <a:pt x="20123" y="107"/>
                    <a:pt x="20862" y="878"/>
                    <a:pt x="21231" y="2903"/>
                  </a:cubicBezTo>
                  <a:cubicBezTo>
                    <a:pt x="21600" y="4928"/>
                    <a:pt x="21600" y="8207"/>
                    <a:pt x="21508" y="10328"/>
                  </a:cubicBezTo>
                  <a:cubicBezTo>
                    <a:pt x="21415" y="12450"/>
                    <a:pt x="21231" y="13414"/>
                    <a:pt x="21046" y="1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981735" y="3967990"/>
              <a:ext cx="229669" cy="14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594" fill="norm" stroke="1" extrusionOk="0">
                  <a:moveTo>
                    <a:pt x="10906" y="2239"/>
                  </a:moveTo>
                  <a:cubicBezTo>
                    <a:pt x="9532" y="6802"/>
                    <a:pt x="8157" y="11366"/>
                    <a:pt x="7077" y="14408"/>
                  </a:cubicBezTo>
                  <a:cubicBezTo>
                    <a:pt x="5997" y="17450"/>
                    <a:pt x="5212" y="18971"/>
                    <a:pt x="4328" y="19884"/>
                  </a:cubicBezTo>
                  <a:cubicBezTo>
                    <a:pt x="3445" y="20797"/>
                    <a:pt x="2463" y="21101"/>
                    <a:pt x="1579" y="19124"/>
                  </a:cubicBezTo>
                  <a:cubicBezTo>
                    <a:pt x="695" y="17146"/>
                    <a:pt x="-90" y="12887"/>
                    <a:pt x="8" y="9236"/>
                  </a:cubicBezTo>
                  <a:cubicBezTo>
                    <a:pt x="106" y="5586"/>
                    <a:pt x="1088" y="2543"/>
                    <a:pt x="2070" y="1022"/>
                  </a:cubicBezTo>
                  <a:cubicBezTo>
                    <a:pt x="3052" y="-499"/>
                    <a:pt x="4034" y="-499"/>
                    <a:pt x="5703" y="2239"/>
                  </a:cubicBezTo>
                  <a:cubicBezTo>
                    <a:pt x="7372" y="4977"/>
                    <a:pt x="9728" y="10453"/>
                    <a:pt x="11299" y="13800"/>
                  </a:cubicBezTo>
                  <a:cubicBezTo>
                    <a:pt x="12870" y="17146"/>
                    <a:pt x="13655" y="18363"/>
                    <a:pt x="14539" y="18819"/>
                  </a:cubicBezTo>
                  <a:cubicBezTo>
                    <a:pt x="15423" y="19276"/>
                    <a:pt x="16405" y="18971"/>
                    <a:pt x="17583" y="16842"/>
                  </a:cubicBezTo>
                  <a:cubicBezTo>
                    <a:pt x="18761" y="14712"/>
                    <a:pt x="20135" y="10757"/>
                    <a:pt x="20823" y="7867"/>
                  </a:cubicBezTo>
                  <a:cubicBezTo>
                    <a:pt x="21510" y="4977"/>
                    <a:pt x="21510" y="3152"/>
                    <a:pt x="20528" y="1935"/>
                  </a:cubicBezTo>
                  <a:cubicBezTo>
                    <a:pt x="19546" y="718"/>
                    <a:pt x="17583" y="109"/>
                    <a:pt x="15226" y="1174"/>
                  </a:cubicBezTo>
                  <a:cubicBezTo>
                    <a:pt x="12870" y="2239"/>
                    <a:pt x="10121" y="4977"/>
                    <a:pt x="7372" y="7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7594600" y="4640973"/>
              <a:ext cx="2032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25" y="11918"/>
                    <a:pt x="11250" y="3818"/>
                    <a:pt x="14850" y="1118"/>
                  </a:cubicBezTo>
                  <a:cubicBezTo>
                    <a:pt x="18450" y="-1582"/>
                    <a:pt x="2002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7620000" y="4790016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21600"/>
                    <a:pt x="11520" y="21600"/>
                    <a:pt x="15120" y="18000"/>
                  </a:cubicBezTo>
                  <a:cubicBezTo>
                    <a:pt x="18720" y="14400"/>
                    <a:pt x="2016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111374" y="4453582"/>
              <a:ext cx="257926" cy="33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57" fill="norm" stroke="1" extrusionOk="0">
                  <a:moveTo>
                    <a:pt x="21399" y="1623"/>
                  </a:moveTo>
                  <a:cubicBezTo>
                    <a:pt x="20521" y="944"/>
                    <a:pt x="19643" y="265"/>
                    <a:pt x="18150" y="61"/>
                  </a:cubicBezTo>
                  <a:cubicBezTo>
                    <a:pt x="16658" y="-143"/>
                    <a:pt x="14550" y="129"/>
                    <a:pt x="11828" y="1487"/>
                  </a:cubicBezTo>
                  <a:cubicBezTo>
                    <a:pt x="9106" y="2846"/>
                    <a:pt x="5770" y="5291"/>
                    <a:pt x="3575" y="7804"/>
                  </a:cubicBezTo>
                  <a:cubicBezTo>
                    <a:pt x="1379" y="10317"/>
                    <a:pt x="326" y="12899"/>
                    <a:pt x="62" y="14936"/>
                  </a:cubicBezTo>
                  <a:cubicBezTo>
                    <a:pt x="-201" y="16974"/>
                    <a:pt x="326" y="18468"/>
                    <a:pt x="2521" y="19487"/>
                  </a:cubicBezTo>
                  <a:cubicBezTo>
                    <a:pt x="4716" y="20506"/>
                    <a:pt x="8579" y="21049"/>
                    <a:pt x="11828" y="21253"/>
                  </a:cubicBezTo>
                  <a:cubicBezTo>
                    <a:pt x="15077" y="21457"/>
                    <a:pt x="17711" y="21321"/>
                    <a:pt x="20345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567432" y="4194825"/>
              <a:ext cx="233668" cy="84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57" fill="norm" stroke="1" extrusionOk="0">
                  <a:moveTo>
                    <a:pt x="20314" y="1247"/>
                  </a:moveTo>
                  <a:cubicBezTo>
                    <a:pt x="20314" y="924"/>
                    <a:pt x="20314" y="602"/>
                    <a:pt x="19925" y="360"/>
                  </a:cubicBezTo>
                  <a:cubicBezTo>
                    <a:pt x="19536" y="118"/>
                    <a:pt x="18758" y="-43"/>
                    <a:pt x="16423" y="11"/>
                  </a:cubicBezTo>
                  <a:cubicBezTo>
                    <a:pt x="14087" y="64"/>
                    <a:pt x="10196" y="333"/>
                    <a:pt x="7958" y="602"/>
                  </a:cubicBezTo>
                  <a:cubicBezTo>
                    <a:pt x="5720" y="870"/>
                    <a:pt x="5136" y="1139"/>
                    <a:pt x="4941" y="1408"/>
                  </a:cubicBezTo>
                  <a:cubicBezTo>
                    <a:pt x="4747" y="1676"/>
                    <a:pt x="4941" y="1945"/>
                    <a:pt x="6206" y="2805"/>
                  </a:cubicBezTo>
                  <a:cubicBezTo>
                    <a:pt x="7471" y="3664"/>
                    <a:pt x="9806" y="5115"/>
                    <a:pt x="10585" y="6324"/>
                  </a:cubicBezTo>
                  <a:cubicBezTo>
                    <a:pt x="11363" y="7533"/>
                    <a:pt x="10585" y="8500"/>
                    <a:pt x="9320" y="9145"/>
                  </a:cubicBezTo>
                  <a:cubicBezTo>
                    <a:pt x="8055" y="9790"/>
                    <a:pt x="6304" y="10112"/>
                    <a:pt x="4844" y="10273"/>
                  </a:cubicBezTo>
                  <a:cubicBezTo>
                    <a:pt x="3385" y="10435"/>
                    <a:pt x="2217" y="10435"/>
                    <a:pt x="1925" y="10327"/>
                  </a:cubicBezTo>
                  <a:cubicBezTo>
                    <a:pt x="1633" y="10220"/>
                    <a:pt x="2217" y="10005"/>
                    <a:pt x="3093" y="9897"/>
                  </a:cubicBezTo>
                  <a:cubicBezTo>
                    <a:pt x="3968" y="9790"/>
                    <a:pt x="5136" y="9790"/>
                    <a:pt x="6109" y="9897"/>
                  </a:cubicBezTo>
                  <a:cubicBezTo>
                    <a:pt x="7082" y="10005"/>
                    <a:pt x="7860" y="10220"/>
                    <a:pt x="8736" y="10757"/>
                  </a:cubicBezTo>
                  <a:cubicBezTo>
                    <a:pt x="9612" y="11294"/>
                    <a:pt x="10585" y="12154"/>
                    <a:pt x="9709" y="13229"/>
                  </a:cubicBezTo>
                  <a:cubicBezTo>
                    <a:pt x="8833" y="14303"/>
                    <a:pt x="6109" y="15593"/>
                    <a:pt x="4163" y="16641"/>
                  </a:cubicBezTo>
                  <a:cubicBezTo>
                    <a:pt x="2217" y="17688"/>
                    <a:pt x="1050" y="18494"/>
                    <a:pt x="466" y="19139"/>
                  </a:cubicBezTo>
                  <a:cubicBezTo>
                    <a:pt x="-118" y="19784"/>
                    <a:pt x="-118" y="20267"/>
                    <a:pt x="271" y="20590"/>
                  </a:cubicBezTo>
                  <a:cubicBezTo>
                    <a:pt x="660" y="20912"/>
                    <a:pt x="1439" y="21073"/>
                    <a:pt x="5039" y="21208"/>
                  </a:cubicBezTo>
                  <a:cubicBezTo>
                    <a:pt x="8639" y="21342"/>
                    <a:pt x="15060" y="21450"/>
                    <a:pt x="21482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8962316" y="4422358"/>
              <a:ext cx="240067" cy="37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06" fill="norm" stroke="1" extrusionOk="0">
                  <a:moveTo>
                    <a:pt x="15424" y="2892"/>
                  </a:moveTo>
                  <a:cubicBezTo>
                    <a:pt x="14493" y="2282"/>
                    <a:pt x="13562" y="1671"/>
                    <a:pt x="12631" y="1366"/>
                  </a:cubicBezTo>
                  <a:cubicBezTo>
                    <a:pt x="11700" y="1061"/>
                    <a:pt x="10769" y="1061"/>
                    <a:pt x="9652" y="1610"/>
                  </a:cubicBezTo>
                  <a:cubicBezTo>
                    <a:pt x="8535" y="2160"/>
                    <a:pt x="7231" y="3258"/>
                    <a:pt x="5555" y="5455"/>
                  </a:cubicBezTo>
                  <a:cubicBezTo>
                    <a:pt x="3880" y="7651"/>
                    <a:pt x="1831" y="10946"/>
                    <a:pt x="807" y="13509"/>
                  </a:cubicBezTo>
                  <a:cubicBezTo>
                    <a:pt x="-217" y="16071"/>
                    <a:pt x="-217" y="17902"/>
                    <a:pt x="528" y="19244"/>
                  </a:cubicBezTo>
                  <a:cubicBezTo>
                    <a:pt x="1273" y="20587"/>
                    <a:pt x="2762" y="21441"/>
                    <a:pt x="4997" y="21502"/>
                  </a:cubicBezTo>
                  <a:cubicBezTo>
                    <a:pt x="7231" y="21563"/>
                    <a:pt x="10211" y="20831"/>
                    <a:pt x="13097" y="19244"/>
                  </a:cubicBezTo>
                  <a:cubicBezTo>
                    <a:pt x="15983" y="17658"/>
                    <a:pt x="18776" y="15217"/>
                    <a:pt x="20080" y="12532"/>
                  </a:cubicBezTo>
                  <a:cubicBezTo>
                    <a:pt x="21383" y="9848"/>
                    <a:pt x="21197" y="6919"/>
                    <a:pt x="20917" y="4966"/>
                  </a:cubicBezTo>
                  <a:cubicBezTo>
                    <a:pt x="20638" y="3014"/>
                    <a:pt x="20266" y="2038"/>
                    <a:pt x="19614" y="1366"/>
                  </a:cubicBezTo>
                  <a:cubicBezTo>
                    <a:pt x="18962" y="695"/>
                    <a:pt x="18031" y="329"/>
                    <a:pt x="16635" y="146"/>
                  </a:cubicBezTo>
                  <a:cubicBezTo>
                    <a:pt x="15238" y="-37"/>
                    <a:pt x="13376" y="-37"/>
                    <a:pt x="11980" y="85"/>
                  </a:cubicBezTo>
                  <a:cubicBezTo>
                    <a:pt x="10583" y="207"/>
                    <a:pt x="9652" y="451"/>
                    <a:pt x="9373" y="878"/>
                  </a:cubicBezTo>
                  <a:cubicBezTo>
                    <a:pt x="9093" y="1305"/>
                    <a:pt x="9466" y="1916"/>
                    <a:pt x="10304" y="2526"/>
                  </a:cubicBezTo>
                  <a:cubicBezTo>
                    <a:pt x="11142" y="3136"/>
                    <a:pt x="12445" y="3746"/>
                    <a:pt x="13749" y="4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480550" y="4682066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0"/>
                    <a:pt x="11859" y="0"/>
                    <a:pt x="15353" y="0"/>
                  </a:cubicBezTo>
                  <a:cubicBezTo>
                    <a:pt x="18847" y="0"/>
                    <a:pt x="19906" y="0"/>
                    <a:pt x="20541" y="3600"/>
                  </a:cubicBezTo>
                  <a:cubicBezTo>
                    <a:pt x="21176" y="7200"/>
                    <a:pt x="2138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0174152" y="4375440"/>
              <a:ext cx="312692" cy="22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81" fill="norm" stroke="1" extrusionOk="0">
                  <a:moveTo>
                    <a:pt x="2510" y="7900"/>
                  </a:moveTo>
                  <a:cubicBezTo>
                    <a:pt x="2800" y="9089"/>
                    <a:pt x="3090" y="10278"/>
                    <a:pt x="2945" y="11962"/>
                  </a:cubicBezTo>
                  <a:cubicBezTo>
                    <a:pt x="2800" y="13647"/>
                    <a:pt x="2220" y="15826"/>
                    <a:pt x="1641" y="17709"/>
                  </a:cubicBezTo>
                  <a:cubicBezTo>
                    <a:pt x="1061" y="19592"/>
                    <a:pt x="481" y="21177"/>
                    <a:pt x="191" y="21276"/>
                  </a:cubicBezTo>
                  <a:cubicBezTo>
                    <a:pt x="-99" y="21375"/>
                    <a:pt x="-99" y="19988"/>
                    <a:pt x="481" y="17114"/>
                  </a:cubicBezTo>
                  <a:cubicBezTo>
                    <a:pt x="1061" y="14241"/>
                    <a:pt x="2220" y="9881"/>
                    <a:pt x="3163" y="7107"/>
                  </a:cubicBezTo>
                  <a:cubicBezTo>
                    <a:pt x="4105" y="4333"/>
                    <a:pt x="4830" y="3144"/>
                    <a:pt x="5627" y="2549"/>
                  </a:cubicBezTo>
                  <a:cubicBezTo>
                    <a:pt x="6424" y="1955"/>
                    <a:pt x="7294" y="1955"/>
                    <a:pt x="8092" y="3342"/>
                  </a:cubicBezTo>
                  <a:cubicBezTo>
                    <a:pt x="8889" y="4729"/>
                    <a:pt x="9614" y="7503"/>
                    <a:pt x="9976" y="9386"/>
                  </a:cubicBezTo>
                  <a:cubicBezTo>
                    <a:pt x="10339" y="11269"/>
                    <a:pt x="10339" y="12259"/>
                    <a:pt x="9976" y="13349"/>
                  </a:cubicBezTo>
                  <a:cubicBezTo>
                    <a:pt x="9614" y="14439"/>
                    <a:pt x="8889" y="15628"/>
                    <a:pt x="8527" y="15430"/>
                  </a:cubicBezTo>
                  <a:cubicBezTo>
                    <a:pt x="8164" y="15232"/>
                    <a:pt x="8164" y="13647"/>
                    <a:pt x="9034" y="11368"/>
                  </a:cubicBezTo>
                  <a:cubicBezTo>
                    <a:pt x="9904" y="9089"/>
                    <a:pt x="11643" y="6116"/>
                    <a:pt x="13165" y="4036"/>
                  </a:cubicBezTo>
                  <a:cubicBezTo>
                    <a:pt x="14688" y="1955"/>
                    <a:pt x="15992" y="766"/>
                    <a:pt x="17152" y="270"/>
                  </a:cubicBezTo>
                  <a:cubicBezTo>
                    <a:pt x="18312" y="-225"/>
                    <a:pt x="19327" y="-27"/>
                    <a:pt x="20051" y="766"/>
                  </a:cubicBezTo>
                  <a:cubicBezTo>
                    <a:pt x="20776" y="1558"/>
                    <a:pt x="21211" y="2946"/>
                    <a:pt x="21356" y="5720"/>
                  </a:cubicBezTo>
                  <a:cubicBezTo>
                    <a:pt x="21501" y="8494"/>
                    <a:pt x="21356" y="12656"/>
                    <a:pt x="21211" y="16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0464799" y="416136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649800" y="4072466"/>
              <a:ext cx="100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519" y="0"/>
                  </a:moveTo>
                  <a:cubicBezTo>
                    <a:pt x="2519" y="3168"/>
                    <a:pt x="2519" y="6336"/>
                    <a:pt x="2069" y="8928"/>
                  </a:cubicBezTo>
                  <a:cubicBezTo>
                    <a:pt x="1619" y="11520"/>
                    <a:pt x="719" y="13536"/>
                    <a:pt x="269" y="13680"/>
                  </a:cubicBezTo>
                  <a:cubicBezTo>
                    <a:pt x="-181" y="13824"/>
                    <a:pt x="-181" y="12096"/>
                    <a:pt x="1169" y="9792"/>
                  </a:cubicBezTo>
                  <a:cubicBezTo>
                    <a:pt x="2519" y="7488"/>
                    <a:pt x="5219" y="4608"/>
                    <a:pt x="7694" y="2880"/>
                  </a:cubicBezTo>
                  <a:cubicBezTo>
                    <a:pt x="10169" y="1152"/>
                    <a:pt x="12419" y="576"/>
                    <a:pt x="14669" y="288"/>
                  </a:cubicBezTo>
                  <a:cubicBezTo>
                    <a:pt x="16919" y="0"/>
                    <a:pt x="19169" y="0"/>
                    <a:pt x="20294" y="3600"/>
                  </a:cubicBezTo>
                  <a:cubicBezTo>
                    <a:pt x="21419" y="7200"/>
                    <a:pt x="21419" y="14400"/>
                    <a:pt x="21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083800" y="4692649"/>
              <a:ext cx="552450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93" y="16200"/>
                    <a:pt x="6786" y="10800"/>
                    <a:pt x="9848" y="6750"/>
                  </a:cubicBezTo>
                  <a:cubicBezTo>
                    <a:pt x="12910" y="2700"/>
                    <a:pt x="15641" y="0"/>
                    <a:pt x="17545" y="0"/>
                  </a:cubicBezTo>
                  <a:cubicBezTo>
                    <a:pt x="19448" y="0"/>
                    <a:pt x="20524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0223499" y="4885266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800"/>
                    <a:pt x="11931" y="12000"/>
                    <a:pt x="15531" y="8400"/>
                  </a:cubicBezTo>
                  <a:cubicBezTo>
                    <a:pt x="19131" y="4800"/>
                    <a:pt x="2036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474697" y="4797314"/>
              <a:ext cx="180604" cy="1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6" fill="norm" stroke="1" extrusionOk="0">
                  <a:moveTo>
                    <a:pt x="4100" y="3199"/>
                  </a:moveTo>
                  <a:cubicBezTo>
                    <a:pt x="3597" y="5968"/>
                    <a:pt x="3095" y="8738"/>
                    <a:pt x="2718" y="11368"/>
                  </a:cubicBezTo>
                  <a:cubicBezTo>
                    <a:pt x="2342" y="13999"/>
                    <a:pt x="2090" y="16491"/>
                    <a:pt x="1588" y="18291"/>
                  </a:cubicBezTo>
                  <a:cubicBezTo>
                    <a:pt x="1086" y="20091"/>
                    <a:pt x="332" y="21199"/>
                    <a:pt x="81" y="20922"/>
                  </a:cubicBezTo>
                  <a:cubicBezTo>
                    <a:pt x="-170" y="20645"/>
                    <a:pt x="81" y="18984"/>
                    <a:pt x="1965" y="15522"/>
                  </a:cubicBezTo>
                  <a:cubicBezTo>
                    <a:pt x="3849" y="12061"/>
                    <a:pt x="7365" y="6799"/>
                    <a:pt x="9877" y="3753"/>
                  </a:cubicBezTo>
                  <a:cubicBezTo>
                    <a:pt x="12388" y="707"/>
                    <a:pt x="13895" y="-124"/>
                    <a:pt x="15653" y="14"/>
                  </a:cubicBezTo>
                  <a:cubicBezTo>
                    <a:pt x="17411" y="153"/>
                    <a:pt x="19421" y="1261"/>
                    <a:pt x="20425" y="4307"/>
                  </a:cubicBezTo>
                  <a:cubicBezTo>
                    <a:pt x="21430" y="7353"/>
                    <a:pt x="21430" y="12338"/>
                    <a:pt x="21430" y="15522"/>
                  </a:cubicBezTo>
                  <a:cubicBezTo>
                    <a:pt x="21430" y="18707"/>
                    <a:pt x="21430" y="20091"/>
                    <a:pt x="2143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909300" y="4239268"/>
              <a:ext cx="186632" cy="76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94" fill="norm" stroke="1" extrusionOk="0">
                  <a:moveTo>
                    <a:pt x="6409" y="308"/>
                  </a:moveTo>
                  <a:cubicBezTo>
                    <a:pt x="7358" y="130"/>
                    <a:pt x="8308" y="-48"/>
                    <a:pt x="10444" y="11"/>
                  </a:cubicBezTo>
                  <a:cubicBezTo>
                    <a:pt x="12580" y="71"/>
                    <a:pt x="15903" y="367"/>
                    <a:pt x="18158" y="1050"/>
                  </a:cubicBezTo>
                  <a:cubicBezTo>
                    <a:pt x="20413" y="1732"/>
                    <a:pt x="21600" y="2800"/>
                    <a:pt x="20532" y="4017"/>
                  </a:cubicBezTo>
                  <a:cubicBezTo>
                    <a:pt x="19464" y="5233"/>
                    <a:pt x="16141" y="6598"/>
                    <a:pt x="13411" y="7548"/>
                  </a:cubicBezTo>
                  <a:cubicBezTo>
                    <a:pt x="10681" y="8497"/>
                    <a:pt x="8545" y="9031"/>
                    <a:pt x="7358" y="9447"/>
                  </a:cubicBezTo>
                  <a:cubicBezTo>
                    <a:pt x="6171" y="9862"/>
                    <a:pt x="5934" y="10159"/>
                    <a:pt x="6290" y="10396"/>
                  </a:cubicBezTo>
                  <a:cubicBezTo>
                    <a:pt x="6646" y="10633"/>
                    <a:pt x="7596" y="10811"/>
                    <a:pt x="8901" y="11227"/>
                  </a:cubicBezTo>
                  <a:cubicBezTo>
                    <a:pt x="10207" y="11642"/>
                    <a:pt x="11868" y="12295"/>
                    <a:pt x="12699" y="13600"/>
                  </a:cubicBezTo>
                  <a:cubicBezTo>
                    <a:pt x="13530" y="14906"/>
                    <a:pt x="13530" y="16864"/>
                    <a:pt x="13292" y="18170"/>
                  </a:cubicBezTo>
                  <a:cubicBezTo>
                    <a:pt x="13055" y="19475"/>
                    <a:pt x="12580" y="20128"/>
                    <a:pt x="11037" y="20603"/>
                  </a:cubicBezTo>
                  <a:cubicBezTo>
                    <a:pt x="9495" y="21077"/>
                    <a:pt x="6884" y="21374"/>
                    <a:pt x="4866" y="21463"/>
                  </a:cubicBezTo>
                  <a:cubicBezTo>
                    <a:pt x="2848" y="21552"/>
                    <a:pt x="1424" y="21433"/>
                    <a:pt x="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819400" y="6165849"/>
              <a:ext cx="2159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0800"/>
                    <a:pt x="12282" y="0"/>
                    <a:pt x="15882" y="0"/>
                  </a:cubicBezTo>
                  <a:cubicBezTo>
                    <a:pt x="19482" y="0"/>
                    <a:pt x="2054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825750" y="6364816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4400"/>
                    <a:pt x="5280" y="7200"/>
                    <a:pt x="8880" y="3600"/>
                  </a:cubicBezTo>
                  <a:cubicBezTo>
                    <a:pt x="12480" y="0"/>
                    <a:pt x="170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907542" y="5999454"/>
              <a:ext cx="296158" cy="38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54" fill="norm" stroke="1" extrusionOk="0">
                  <a:moveTo>
                    <a:pt x="17298" y="2328"/>
                  </a:moveTo>
                  <a:cubicBezTo>
                    <a:pt x="17298" y="1734"/>
                    <a:pt x="17298" y="1141"/>
                    <a:pt x="16915" y="725"/>
                  </a:cubicBezTo>
                  <a:cubicBezTo>
                    <a:pt x="16532" y="310"/>
                    <a:pt x="15766" y="73"/>
                    <a:pt x="14617" y="13"/>
                  </a:cubicBezTo>
                  <a:cubicBezTo>
                    <a:pt x="13468" y="-46"/>
                    <a:pt x="11936" y="73"/>
                    <a:pt x="10251" y="785"/>
                  </a:cubicBezTo>
                  <a:cubicBezTo>
                    <a:pt x="8566" y="1497"/>
                    <a:pt x="6728" y="2802"/>
                    <a:pt x="4966" y="4939"/>
                  </a:cubicBezTo>
                  <a:cubicBezTo>
                    <a:pt x="3204" y="7075"/>
                    <a:pt x="1519" y="10042"/>
                    <a:pt x="677" y="12356"/>
                  </a:cubicBezTo>
                  <a:cubicBezTo>
                    <a:pt x="-166" y="14670"/>
                    <a:pt x="-166" y="16332"/>
                    <a:pt x="370" y="17578"/>
                  </a:cubicBezTo>
                  <a:cubicBezTo>
                    <a:pt x="906" y="18824"/>
                    <a:pt x="1979" y="19655"/>
                    <a:pt x="4583" y="20189"/>
                  </a:cubicBezTo>
                  <a:cubicBezTo>
                    <a:pt x="7187" y="20723"/>
                    <a:pt x="11323" y="20961"/>
                    <a:pt x="14387" y="21139"/>
                  </a:cubicBezTo>
                  <a:cubicBezTo>
                    <a:pt x="17451" y="21317"/>
                    <a:pt x="19443" y="21435"/>
                    <a:pt x="2143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790950" y="6523566"/>
              <a:ext cx="876300" cy="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0366"/>
                  </a:moveTo>
                  <a:cubicBezTo>
                    <a:pt x="1565" y="20983"/>
                    <a:pt x="3130" y="21600"/>
                    <a:pt x="4852" y="20983"/>
                  </a:cubicBezTo>
                  <a:cubicBezTo>
                    <a:pt x="6574" y="20366"/>
                    <a:pt x="8452" y="18514"/>
                    <a:pt x="10304" y="16663"/>
                  </a:cubicBezTo>
                  <a:cubicBezTo>
                    <a:pt x="12157" y="14811"/>
                    <a:pt x="13983" y="12960"/>
                    <a:pt x="15861" y="10183"/>
                  </a:cubicBezTo>
                  <a:cubicBezTo>
                    <a:pt x="17739" y="7406"/>
                    <a:pt x="19670" y="37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825593" y="6799083"/>
              <a:ext cx="244757" cy="25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013" fill="norm" stroke="1" extrusionOk="0">
                  <a:moveTo>
                    <a:pt x="304" y="2886"/>
                  </a:moveTo>
                  <a:cubicBezTo>
                    <a:pt x="118" y="7343"/>
                    <a:pt x="-68" y="11800"/>
                    <a:pt x="25" y="15057"/>
                  </a:cubicBezTo>
                  <a:cubicBezTo>
                    <a:pt x="118" y="18314"/>
                    <a:pt x="491" y="20371"/>
                    <a:pt x="677" y="20886"/>
                  </a:cubicBezTo>
                  <a:cubicBezTo>
                    <a:pt x="863" y="21400"/>
                    <a:pt x="863" y="20371"/>
                    <a:pt x="1235" y="17543"/>
                  </a:cubicBezTo>
                  <a:cubicBezTo>
                    <a:pt x="1608" y="14714"/>
                    <a:pt x="2353" y="10086"/>
                    <a:pt x="3935" y="6829"/>
                  </a:cubicBezTo>
                  <a:cubicBezTo>
                    <a:pt x="5518" y="3571"/>
                    <a:pt x="7939" y="1686"/>
                    <a:pt x="10080" y="743"/>
                  </a:cubicBezTo>
                  <a:cubicBezTo>
                    <a:pt x="12222" y="-200"/>
                    <a:pt x="14084" y="-200"/>
                    <a:pt x="15760" y="486"/>
                  </a:cubicBezTo>
                  <a:cubicBezTo>
                    <a:pt x="17435" y="1171"/>
                    <a:pt x="18925" y="2543"/>
                    <a:pt x="19763" y="4857"/>
                  </a:cubicBezTo>
                  <a:cubicBezTo>
                    <a:pt x="20601" y="7171"/>
                    <a:pt x="20787" y="10429"/>
                    <a:pt x="20973" y="12914"/>
                  </a:cubicBezTo>
                  <a:cubicBezTo>
                    <a:pt x="21160" y="15400"/>
                    <a:pt x="21346" y="17114"/>
                    <a:pt x="21532" y="18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241800" y="696806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457700" y="6754283"/>
              <a:ext cx="295535" cy="24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171" fill="norm" stroke="1" extrusionOk="0">
                  <a:moveTo>
                    <a:pt x="0" y="6840"/>
                  </a:moveTo>
                  <a:cubicBezTo>
                    <a:pt x="309" y="9720"/>
                    <a:pt x="617" y="12600"/>
                    <a:pt x="771" y="15300"/>
                  </a:cubicBezTo>
                  <a:cubicBezTo>
                    <a:pt x="926" y="18000"/>
                    <a:pt x="926" y="20520"/>
                    <a:pt x="926" y="21060"/>
                  </a:cubicBezTo>
                  <a:cubicBezTo>
                    <a:pt x="926" y="21600"/>
                    <a:pt x="926" y="20160"/>
                    <a:pt x="1389" y="17100"/>
                  </a:cubicBezTo>
                  <a:cubicBezTo>
                    <a:pt x="1851" y="14040"/>
                    <a:pt x="2777" y="9360"/>
                    <a:pt x="3471" y="6480"/>
                  </a:cubicBezTo>
                  <a:cubicBezTo>
                    <a:pt x="4166" y="3600"/>
                    <a:pt x="4629" y="2520"/>
                    <a:pt x="5169" y="1620"/>
                  </a:cubicBezTo>
                  <a:cubicBezTo>
                    <a:pt x="5709" y="720"/>
                    <a:pt x="6326" y="0"/>
                    <a:pt x="6943" y="0"/>
                  </a:cubicBezTo>
                  <a:cubicBezTo>
                    <a:pt x="7560" y="0"/>
                    <a:pt x="8177" y="720"/>
                    <a:pt x="8717" y="2790"/>
                  </a:cubicBezTo>
                  <a:cubicBezTo>
                    <a:pt x="9257" y="4860"/>
                    <a:pt x="9720" y="8280"/>
                    <a:pt x="9874" y="10620"/>
                  </a:cubicBezTo>
                  <a:cubicBezTo>
                    <a:pt x="10029" y="12960"/>
                    <a:pt x="9874" y="14220"/>
                    <a:pt x="9874" y="14310"/>
                  </a:cubicBezTo>
                  <a:cubicBezTo>
                    <a:pt x="9874" y="14400"/>
                    <a:pt x="10029" y="13320"/>
                    <a:pt x="10877" y="11250"/>
                  </a:cubicBezTo>
                  <a:cubicBezTo>
                    <a:pt x="11726" y="9180"/>
                    <a:pt x="13269" y="6120"/>
                    <a:pt x="14349" y="4320"/>
                  </a:cubicBezTo>
                  <a:cubicBezTo>
                    <a:pt x="15429" y="2520"/>
                    <a:pt x="16046" y="1980"/>
                    <a:pt x="16740" y="1710"/>
                  </a:cubicBezTo>
                  <a:cubicBezTo>
                    <a:pt x="17434" y="1440"/>
                    <a:pt x="18206" y="1440"/>
                    <a:pt x="18977" y="1800"/>
                  </a:cubicBezTo>
                  <a:cubicBezTo>
                    <a:pt x="19749" y="2160"/>
                    <a:pt x="20520" y="2880"/>
                    <a:pt x="20983" y="5310"/>
                  </a:cubicBezTo>
                  <a:cubicBezTo>
                    <a:pt x="21446" y="7740"/>
                    <a:pt x="21600" y="11880"/>
                    <a:pt x="21523" y="14580"/>
                  </a:cubicBezTo>
                  <a:cubicBezTo>
                    <a:pt x="21446" y="17280"/>
                    <a:pt x="21137" y="18540"/>
                    <a:pt x="20829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794720" y="6509934"/>
              <a:ext cx="139755" cy="14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972" fill="norm" stroke="1" extrusionOk="0">
                  <a:moveTo>
                    <a:pt x="1862" y="5690"/>
                  </a:moveTo>
                  <a:cubicBezTo>
                    <a:pt x="1540" y="9393"/>
                    <a:pt x="1218" y="13096"/>
                    <a:pt x="895" y="16028"/>
                  </a:cubicBezTo>
                  <a:cubicBezTo>
                    <a:pt x="573" y="18959"/>
                    <a:pt x="250" y="21119"/>
                    <a:pt x="89" y="20965"/>
                  </a:cubicBezTo>
                  <a:cubicBezTo>
                    <a:pt x="-72" y="20810"/>
                    <a:pt x="-72" y="18342"/>
                    <a:pt x="573" y="15410"/>
                  </a:cubicBezTo>
                  <a:cubicBezTo>
                    <a:pt x="1218" y="12479"/>
                    <a:pt x="2507" y="9085"/>
                    <a:pt x="4441" y="6462"/>
                  </a:cubicBezTo>
                  <a:cubicBezTo>
                    <a:pt x="6376" y="3839"/>
                    <a:pt x="8955" y="1988"/>
                    <a:pt x="11695" y="908"/>
                  </a:cubicBezTo>
                  <a:cubicBezTo>
                    <a:pt x="14435" y="-172"/>
                    <a:pt x="17337" y="-481"/>
                    <a:pt x="19110" y="1062"/>
                  </a:cubicBezTo>
                  <a:cubicBezTo>
                    <a:pt x="20883" y="2605"/>
                    <a:pt x="21528" y="5999"/>
                    <a:pt x="21206" y="9548"/>
                  </a:cubicBezTo>
                  <a:cubicBezTo>
                    <a:pt x="20883" y="13096"/>
                    <a:pt x="19594" y="16799"/>
                    <a:pt x="18304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308600" y="6441016"/>
              <a:ext cx="228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391150" y="6580716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21600"/>
                    <a:pt x="10971" y="21600"/>
                    <a:pt x="14571" y="18000"/>
                  </a:cubicBezTo>
                  <a:cubicBezTo>
                    <a:pt x="18171" y="14400"/>
                    <a:pt x="1988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797550" y="6256866"/>
              <a:ext cx="19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38"/>
                    <a:pt x="12000" y="7477"/>
                    <a:pt x="8400" y="11077"/>
                  </a:cubicBezTo>
                  <a:cubicBezTo>
                    <a:pt x="4800" y="14677"/>
                    <a:pt x="2400" y="18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583818" y="6453716"/>
              <a:ext cx="43928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990" y="0"/>
                  </a:moveTo>
                  <a:cubicBezTo>
                    <a:pt x="471" y="0"/>
                    <a:pt x="-48" y="0"/>
                    <a:pt x="4" y="1200"/>
                  </a:cubicBezTo>
                  <a:cubicBezTo>
                    <a:pt x="56" y="2400"/>
                    <a:pt x="679" y="4800"/>
                    <a:pt x="3067" y="6000"/>
                  </a:cubicBezTo>
                  <a:cubicBezTo>
                    <a:pt x="5456" y="7200"/>
                    <a:pt x="9610" y="7200"/>
                    <a:pt x="12985" y="9600"/>
                  </a:cubicBezTo>
                  <a:cubicBezTo>
                    <a:pt x="16360" y="12000"/>
                    <a:pt x="18956" y="16800"/>
                    <a:pt x="21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680200" y="6542616"/>
              <a:ext cx="400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8327"/>
                    <a:pt x="7543" y="15055"/>
                    <a:pt x="11143" y="11455"/>
                  </a:cubicBezTo>
                  <a:cubicBezTo>
                    <a:pt x="14743" y="7855"/>
                    <a:pt x="18171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985000" y="6333066"/>
              <a:ext cx="24706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600" fill="norm" stroke="1" extrusionOk="0">
                  <a:moveTo>
                    <a:pt x="0" y="0"/>
                  </a:moveTo>
                  <a:cubicBezTo>
                    <a:pt x="3960" y="884"/>
                    <a:pt x="7920" y="1768"/>
                    <a:pt x="11340" y="2968"/>
                  </a:cubicBezTo>
                  <a:cubicBezTo>
                    <a:pt x="14760" y="4168"/>
                    <a:pt x="17640" y="5684"/>
                    <a:pt x="19350" y="7263"/>
                  </a:cubicBezTo>
                  <a:cubicBezTo>
                    <a:pt x="21060" y="8842"/>
                    <a:pt x="21600" y="10484"/>
                    <a:pt x="20250" y="12505"/>
                  </a:cubicBezTo>
                  <a:cubicBezTo>
                    <a:pt x="18900" y="14526"/>
                    <a:pt x="15660" y="16926"/>
                    <a:pt x="13050" y="18505"/>
                  </a:cubicBezTo>
                  <a:cubicBezTo>
                    <a:pt x="10440" y="20084"/>
                    <a:pt x="8460" y="20842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829284" y="6173097"/>
              <a:ext cx="247916" cy="34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82" fill="norm" stroke="1" extrusionOk="0">
                  <a:moveTo>
                    <a:pt x="21440" y="2446"/>
                  </a:moveTo>
                  <a:cubicBezTo>
                    <a:pt x="21074" y="1788"/>
                    <a:pt x="20708" y="1129"/>
                    <a:pt x="19976" y="668"/>
                  </a:cubicBezTo>
                  <a:cubicBezTo>
                    <a:pt x="19243" y="207"/>
                    <a:pt x="18145" y="-56"/>
                    <a:pt x="16498" y="10"/>
                  </a:cubicBezTo>
                  <a:cubicBezTo>
                    <a:pt x="14850" y="76"/>
                    <a:pt x="12654" y="471"/>
                    <a:pt x="10091" y="1920"/>
                  </a:cubicBezTo>
                  <a:cubicBezTo>
                    <a:pt x="7528" y="3368"/>
                    <a:pt x="4599" y="5871"/>
                    <a:pt x="2677" y="8900"/>
                  </a:cubicBezTo>
                  <a:cubicBezTo>
                    <a:pt x="755" y="11929"/>
                    <a:pt x="-160" y="15485"/>
                    <a:pt x="23" y="17790"/>
                  </a:cubicBezTo>
                  <a:cubicBezTo>
                    <a:pt x="206" y="20095"/>
                    <a:pt x="1487" y="21149"/>
                    <a:pt x="4416" y="21346"/>
                  </a:cubicBezTo>
                  <a:cubicBezTo>
                    <a:pt x="7345" y="21544"/>
                    <a:pt x="11921" y="20885"/>
                    <a:pt x="14850" y="20359"/>
                  </a:cubicBezTo>
                  <a:cubicBezTo>
                    <a:pt x="17779" y="19832"/>
                    <a:pt x="19060" y="19437"/>
                    <a:pt x="20342" y="1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223250" y="632671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229600" y="6421966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725626" y="6227278"/>
              <a:ext cx="200714" cy="26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10" fill="norm" stroke="1" extrusionOk="0">
                  <a:moveTo>
                    <a:pt x="3264" y="2341"/>
                  </a:moveTo>
                  <a:cubicBezTo>
                    <a:pt x="2596" y="5857"/>
                    <a:pt x="1928" y="9374"/>
                    <a:pt x="1594" y="11969"/>
                  </a:cubicBezTo>
                  <a:cubicBezTo>
                    <a:pt x="1260" y="14564"/>
                    <a:pt x="1260" y="16239"/>
                    <a:pt x="1037" y="17829"/>
                  </a:cubicBezTo>
                  <a:cubicBezTo>
                    <a:pt x="815" y="19420"/>
                    <a:pt x="369" y="20927"/>
                    <a:pt x="147" y="21095"/>
                  </a:cubicBezTo>
                  <a:cubicBezTo>
                    <a:pt x="-76" y="21262"/>
                    <a:pt x="-76" y="20090"/>
                    <a:pt x="369" y="17160"/>
                  </a:cubicBezTo>
                  <a:cubicBezTo>
                    <a:pt x="815" y="14229"/>
                    <a:pt x="1705" y="9541"/>
                    <a:pt x="2819" y="6443"/>
                  </a:cubicBezTo>
                  <a:cubicBezTo>
                    <a:pt x="3932" y="3346"/>
                    <a:pt x="5268" y="1839"/>
                    <a:pt x="7495" y="918"/>
                  </a:cubicBezTo>
                  <a:cubicBezTo>
                    <a:pt x="9722" y="-3"/>
                    <a:pt x="12839" y="-338"/>
                    <a:pt x="15512" y="415"/>
                  </a:cubicBezTo>
                  <a:cubicBezTo>
                    <a:pt x="18184" y="1169"/>
                    <a:pt x="20411" y="3011"/>
                    <a:pt x="20967" y="5271"/>
                  </a:cubicBezTo>
                  <a:cubicBezTo>
                    <a:pt x="21524" y="7532"/>
                    <a:pt x="20411" y="10211"/>
                    <a:pt x="19409" y="12555"/>
                  </a:cubicBezTo>
                  <a:cubicBezTo>
                    <a:pt x="18406" y="14899"/>
                    <a:pt x="17516" y="16909"/>
                    <a:pt x="16625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036050" y="6415616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9258300" y="6233909"/>
              <a:ext cx="320395" cy="21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3" fill="norm" stroke="1" extrusionOk="0">
                  <a:moveTo>
                    <a:pt x="1705" y="2232"/>
                  </a:moveTo>
                  <a:cubicBezTo>
                    <a:pt x="1421" y="7374"/>
                    <a:pt x="1137" y="12517"/>
                    <a:pt x="782" y="15912"/>
                  </a:cubicBezTo>
                  <a:cubicBezTo>
                    <a:pt x="426" y="19306"/>
                    <a:pt x="0" y="20952"/>
                    <a:pt x="0" y="20952"/>
                  </a:cubicBezTo>
                  <a:cubicBezTo>
                    <a:pt x="0" y="20952"/>
                    <a:pt x="426" y="19306"/>
                    <a:pt x="1776" y="15706"/>
                  </a:cubicBezTo>
                  <a:cubicBezTo>
                    <a:pt x="3126" y="12106"/>
                    <a:pt x="5400" y="6552"/>
                    <a:pt x="6892" y="3466"/>
                  </a:cubicBezTo>
                  <a:cubicBezTo>
                    <a:pt x="8384" y="380"/>
                    <a:pt x="9095" y="-237"/>
                    <a:pt x="9521" y="72"/>
                  </a:cubicBezTo>
                  <a:cubicBezTo>
                    <a:pt x="9947" y="380"/>
                    <a:pt x="10089" y="1614"/>
                    <a:pt x="10018" y="3877"/>
                  </a:cubicBezTo>
                  <a:cubicBezTo>
                    <a:pt x="9947" y="6140"/>
                    <a:pt x="9663" y="9432"/>
                    <a:pt x="9379" y="11592"/>
                  </a:cubicBezTo>
                  <a:cubicBezTo>
                    <a:pt x="9095" y="13752"/>
                    <a:pt x="8811" y="14780"/>
                    <a:pt x="8739" y="14677"/>
                  </a:cubicBezTo>
                  <a:cubicBezTo>
                    <a:pt x="8668" y="14574"/>
                    <a:pt x="8811" y="13340"/>
                    <a:pt x="9734" y="11283"/>
                  </a:cubicBezTo>
                  <a:cubicBezTo>
                    <a:pt x="10658" y="9226"/>
                    <a:pt x="12363" y="6346"/>
                    <a:pt x="13642" y="4494"/>
                  </a:cubicBezTo>
                  <a:cubicBezTo>
                    <a:pt x="14921" y="2643"/>
                    <a:pt x="15774" y="1820"/>
                    <a:pt x="16839" y="1306"/>
                  </a:cubicBezTo>
                  <a:cubicBezTo>
                    <a:pt x="17905" y="792"/>
                    <a:pt x="19184" y="586"/>
                    <a:pt x="20037" y="997"/>
                  </a:cubicBezTo>
                  <a:cubicBezTo>
                    <a:pt x="20889" y="1409"/>
                    <a:pt x="21316" y="2437"/>
                    <a:pt x="21458" y="4597"/>
                  </a:cubicBezTo>
                  <a:cubicBezTo>
                    <a:pt x="21600" y="6757"/>
                    <a:pt x="21458" y="10049"/>
                    <a:pt x="20961" y="13032"/>
                  </a:cubicBezTo>
                  <a:cubicBezTo>
                    <a:pt x="20463" y="16014"/>
                    <a:pt x="19611" y="18689"/>
                    <a:pt x="18758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9636888" y="6017360"/>
              <a:ext cx="156035" cy="13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668" fill="norm" stroke="1" extrusionOk="0">
                  <a:moveTo>
                    <a:pt x="6376" y="1686"/>
                  </a:moveTo>
                  <a:cubicBezTo>
                    <a:pt x="5224" y="6923"/>
                    <a:pt x="4072" y="12159"/>
                    <a:pt x="2920" y="15595"/>
                  </a:cubicBezTo>
                  <a:cubicBezTo>
                    <a:pt x="1768" y="19032"/>
                    <a:pt x="616" y="20668"/>
                    <a:pt x="184" y="20668"/>
                  </a:cubicBezTo>
                  <a:cubicBezTo>
                    <a:pt x="-248" y="20668"/>
                    <a:pt x="40" y="19032"/>
                    <a:pt x="1480" y="15595"/>
                  </a:cubicBezTo>
                  <a:cubicBezTo>
                    <a:pt x="2920" y="12159"/>
                    <a:pt x="5512" y="6923"/>
                    <a:pt x="8680" y="3650"/>
                  </a:cubicBezTo>
                  <a:cubicBezTo>
                    <a:pt x="11848" y="377"/>
                    <a:pt x="15592" y="-932"/>
                    <a:pt x="17896" y="704"/>
                  </a:cubicBezTo>
                  <a:cubicBezTo>
                    <a:pt x="20200" y="2341"/>
                    <a:pt x="21064" y="6923"/>
                    <a:pt x="21208" y="10686"/>
                  </a:cubicBezTo>
                  <a:cubicBezTo>
                    <a:pt x="21352" y="14450"/>
                    <a:pt x="20776" y="17395"/>
                    <a:pt x="20200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86454" y="7136636"/>
              <a:ext cx="90813" cy="49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541" fill="norm" stroke="1" extrusionOk="0">
                  <a:moveTo>
                    <a:pt x="19712" y="3419"/>
                  </a:moveTo>
                  <a:cubicBezTo>
                    <a:pt x="20203" y="2961"/>
                    <a:pt x="20694" y="2504"/>
                    <a:pt x="20940" y="1955"/>
                  </a:cubicBezTo>
                  <a:cubicBezTo>
                    <a:pt x="21185" y="1405"/>
                    <a:pt x="21185" y="765"/>
                    <a:pt x="19712" y="399"/>
                  </a:cubicBezTo>
                  <a:cubicBezTo>
                    <a:pt x="18240" y="33"/>
                    <a:pt x="15294" y="-59"/>
                    <a:pt x="12840" y="33"/>
                  </a:cubicBezTo>
                  <a:cubicBezTo>
                    <a:pt x="10385" y="124"/>
                    <a:pt x="8421" y="399"/>
                    <a:pt x="5967" y="1360"/>
                  </a:cubicBezTo>
                  <a:cubicBezTo>
                    <a:pt x="3512" y="2321"/>
                    <a:pt x="567" y="3968"/>
                    <a:pt x="76" y="6302"/>
                  </a:cubicBezTo>
                  <a:cubicBezTo>
                    <a:pt x="-415" y="8636"/>
                    <a:pt x="1549" y="11656"/>
                    <a:pt x="3512" y="13944"/>
                  </a:cubicBezTo>
                  <a:cubicBezTo>
                    <a:pt x="5476" y="16233"/>
                    <a:pt x="7440" y="17788"/>
                    <a:pt x="8421" y="18841"/>
                  </a:cubicBezTo>
                  <a:cubicBezTo>
                    <a:pt x="9403" y="19894"/>
                    <a:pt x="9403" y="20443"/>
                    <a:pt x="8176" y="20809"/>
                  </a:cubicBezTo>
                  <a:cubicBezTo>
                    <a:pt x="6949" y="21175"/>
                    <a:pt x="4494" y="21358"/>
                    <a:pt x="204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0" y="7437966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6457"/>
                    <a:pt x="1350" y="11314"/>
                    <a:pt x="4950" y="7714"/>
                  </a:cubicBezTo>
                  <a:cubicBezTo>
                    <a:pt x="8550" y="4114"/>
                    <a:pt x="1507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30328" y="7201493"/>
              <a:ext cx="158622" cy="42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64" fill="norm" stroke="1" extrusionOk="0">
                  <a:moveTo>
                    <a:pt x="21022" y="1673"/>
                  </a:moveTo>
                  <a:cubicBezTo>
                    <a:pt x="19900" y="1141"/>
                    <a:pt x="18778" y="609"/>
                    <a:pt x="17516" y="290"/>
                  </a:cubicBezTo>
                  <a:cubicBezTo>
                    <a:pt x="16253" y="-30"/>
                    <a:pt x="14851" y="-136"/>
                    <a:pt x="13308" y="236"/>
                  </a:cubicBezTo>
                  <a:cubicBezTo>
                    <a:pt x="11765" y="609"/>
                    <a:pt x="10082" y="1460"/>
                    <a:pt x="7838" y="3588"/>
                  </a:cubicBezTo>
                  <a:cubicBezTo>
                    <a:pt x="5593" y="5716"/>
                    <a:pt x="2788" y="9121"/>
                    <a:pt x="1245" y="11834"/>
                  </a:cubicBezTo>
                  <a:cubicBezTo>
                    <a:pt x="-297" y="14548"/>
                    <a:pt x="-578" y="16569"/>
                    <a:pt x="1386" y="18059"/>
                  </a:cubicBezTo>
                  <a:cubicBezTo>
                    <a:pt x="3349" y="19549"/>
                    <a:pt x="7557" y="20506"/>
                    <a:pt x="11765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51761" y="7263004"/>
              <a:ext cx="234040" cy="34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26" fill="norm" stroke="1" extrusionOk="0">
                  <a:moveTo>
                    <a:pt x="13343" y="4510"/>
                  </a:moveTo>
                  <a:cubicBezTo>
                    <a:pt x="12954" y="3599"/>
                    <a:pt x="12565" y="2689"/>
                    <a:pt x="11884" y="2233"/>
                  </a:cubicBezTo>
                  <a:cubicBezTo>
                    <a:pt x="11202" y="1778"/>
                    <a:pt x="10230" y="1778"/>
                    <a:pt x="8478" y="3079"/>
                  </a:cubicBezTo>
                  <a:cubicBezTo>
                    <a:pt x="6727" y="4380"/>
                    <a:pt x="4197" y="6983"/>
                    <a:pt x="2640" y="9650"/>
                  </a:cubicBezTo>
                  <a:cubicBezTo>
                    <a:pt x="1084" y="12318"/>
                    <a:pt x="500" y="15050"/>
                    <a:pt x="208" y="16807"/>
                  </a:cubicBezTo>
                  <a:cubicBezTo>
                    <a:pt x="-84" y="18563"/>
                    <a:pt x="-84" y="19344"/>
                    <a:pt x="305" y="19995"/>
                  </a:cubicBezTo>
                  <a:cubicBezTo>
                    <a:pt x="694" y="20645"/>
                    <a:pt x="1473" y="21166"/>
                    <a:pt x="2932" y="21296"/>
                  </a:cubicBezTo>
                  <a:cubicBezTo>
                    <a:pt x="4392" y="21426"/>
                    <a:pt x="6532" y="21166"/>
                    <a:pt x="9062" y="19995"/>
                  </a:cubicBezTo>
                  <a:cubicBezTo>
                    <a:pt x="11592" y="18824"/>
                    <a:pt x="14511" y="16742"/>
                    <a:pt x="16165" y="14074"/>
                  </a:cubicBezTo>
                  <a:cubicBezTo>
                    <a:pt x="17819" y="11407"/>
                    <a:pt x="18208" y="8154"/>
                    <a:pt x="17332" y="5681"/>
                  </a:cubicBezTo>
                  <a:cubicBezTo>
                    <a:pt x="16457" y="3209"/>
                    <a:pt x="14316" y="1518"/>
                    <a:pt x="12078" y="672"/>
                  </a:cubicBezTo>
                  <a:cubicBezTo>
                    <a:pt x="9840" y="-174"/>
                    <a:pt x="7505" y="-174"/>
                    <a:pt x="5948" y="412"/>
                  </a:cubicBezTo>
                  <a:cubicBezTo>
                    <a:pt x="4392" y="997"/>
                    <a:pt x="3613" y="2168"/>
                    <a:pt x="3127" y="3144"/>
                  </a:cubicBezTo>
                  <a:cubicBezTo>
                    <a:pt x="2640" y="4120"/>
                    <a:pt x="2446" y="4901"/>
                    <a:pt x="3905" y="5812"/>
                  </a:cubicBezTo>
                  <a:cubicBezTo>
                    <a:pt x="5365" y="6722"/>
                    <a:pt x="8478" y="7763"/>
                    <a:pt x="11689" y="8219"/>
                  </a:cubicBezTo>
                  <a:cubicBezTo>
                    <a:pt x="14900" y="8674"/>
                    <a:pt x="18208" y="8544"/>
                    <a:pt x="21516" y="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61436" y="7114116"/>
              <a:ext cx="54358" cy="72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44" fill="norm" stroke="1" extrusionOk="0">
                  <a:moveTo>
                    <a:pt x="19413" y="0"/>
                  </a:moveTo>
                  <a:cubicBezTo>
                    <a:pt x="20213" y="1440"/>
                    <a:pt x="21013" y="2880"/>
                    <a:pt x="20213" y="4790"/>
                  </a:cubicBezTo>
                  <a:cubicBezTo>
                    <a:pt x="19413" y="6699"/>
                    <a:pt x="17013" y="9078"/>
                    <a:pt x="14613" y="11332"/>
                  </a:cubicBezTo>
                  <a:cubicBezTo>
                    <a:pt x="12213" y="13586"/>
                    <a:pt x="9813" y="15715"/>
                    <a:pt x="7813" y="17217"/>
                  </a:cubicBezTo>
                  <a:cubicBezTo>
                    <a:pt x="5813" y="18720"/>
                    <a:pt x="4213" y="19597"/>
                    <a:pt x="2613" y="20285"/>
                  </a:cubicBezTo>
                  <a:cubicBezTo>
                    <a:pt x="1013" y="20974"/>
                    <a:pt x="-587" y="21475"/>
                    <a:pt x="213" y="21537"/>
                  </a:cubicBezTo>
                  <a:cubicBezTo>
                    <a:pt x="1013" y="21600"/>
                    <a:pt x="4213" y="21224"/>
                    <a:pt x="7413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901700" y="7260166"/>
              <a:ext cx="63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83"/>
                    <a:pt x="0" y="7566"/>
                    <a:pt x="3600" y="11166"/>
                  </a:cubicBezTo>
                  <a:cubicBezTo>
                    <a:pt x="7200" y="14766"/>
                    <a:pt x="14400" y="18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82650" y="7259108"/>
              <a:ext cx="152964" cy="35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963" fill="norm" stroke="1" extrusionOk="0">
                  <a:moveTo>
                    <a:pt x="0" y="1924"/>
                  </a:moveTo>
                  <a:cubicBezTo>
                    <a:pt x="584" y="1304"/>
                    <a:pt x="1168" y="683"/>
                    <a:pt x="2189" y="311"/>
                  </a:cubicBezTo>
                  <a:cubicBezTo>
                    <a:pt x="3211" y="-62"/>
                    <a:pt x="4670" y="-186"/>
                    <a:pt x="6859" y="435"/>
                  </a:cubicBezTo>
                  <a:cubicBezTo>
                    <a:pt x="9049" y="1055"/>
                    <a:pt x="11968" y="2421"/>
                    <a:pt x="14741" y="4655"/>
                  </a:cubicBezTo>
                  <a:cubicBezTo>
                    <a:pt x="17514" y="6890"/>
                    <a:pt x="20141" y="9993"/>
                    <a:pt x="20870" y="12724"/>
                  </a:cubicBezTo>
                  <a:cubicBezTo>
                    <a:pt x="21600" y="15455"/>
                    <a:pt x="20432" y="17814"/>
                    <a:pt x="18973" y="19304"/>
                  </a:cubicBezTo>
                  <a:cubicBezTo>
                    <a:pt x="17514" y="20793"/>
                    <a:pt x="15762" y="21414"/>
                    <a:pt x="12551" y="20607"/>
                  </a:cubicBezTo>
                  <a:cubicBezTo>
                    <a:pt x="9341" y="19800"/>
                    <a:pt x="4670" y="17566"/>
                    <a:pt x="0" y="15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047750" y="7101416"/>
              <a:ext cx="147541" cy="583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65" fill="norm" stroke="1" extrusionOk="0">
                  <a:moveTo>
                    <a:pt x="2738" y="0"/>
                  </a:moveTo>
                  <a:cubicBezTo>
                    <a:pt x="4868" y="626"/>
                    <a:pt x="6997" y="1252"/>
                    <a:pt x="9431" y="2622"/>
                  </a:cubicBezTo>
                  <a:cubicBezTo>
                    <a:pt x="11865" y="3991"/>
                    <a:pt x="14603" y="6104"/>
                    <a:pt x="17037" y="8452"/>
                  </a:cubicBezTo>
                  <a:cubicBezTo>
                    <a:pt x="19470" y="10800"/>
                    <a:pt x="21600" y="13383"/>
                    <a:pt x="21144" y="15496"/>
                  </a:cubicBezTo>
                  <a:cubicBezTo>
                    <a:pt x="20687" y="17609"/>
                    <a:pt x="17645" y="19252"/>
                    <a:pt x="15059" y="20230"/>
                  </a:cubicBezTo>
                  <a:cubicBezTo>
                    <a:pt x="12473" y="21209"/>
                    <a:pt x="10344" y="21522"/>
                    <a:pt x="7910" y="21561"/>
                  </a:cubicBezTo>
                  <a:cubicBezTo>
                    <a:pt x="5476" y="21600"/>
                    <a:pt x="2738" y="2136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339850" y="7418916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305983" y="7564966"/>
              <a:ext cx="23071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" y="0"/>
                  </a:moveTo>
                  <a:cubicBezTo>
                    <a:pt x="991" y="0"/>
                    <a:pt x="0" y="0"/>
                    <a:pt x="0" y="3600"/>
                  </a:cubicBezTo>
                  <a:cubicBezTo>
                    <a:pt x="0" y="7200"/>
                    <a:pt x="991" y="14400"/>
                    <a:pt x="4756" y="18000"/>
                  </a:cubicBezTo>
                  <a:cubicBezTo>
                    <a:pt x="8521" y="21600"/>
                    <a:pt x="1506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818999" y="7412395"/>
              <a:ext cx="172785" cy="26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76" fill="norm" stroke="1" extrusionOk="0">
                  <a:moveTo>
                    <a:pt x="1220" y="6088"/>
                  </a:moveTo>
                  <a:cubicBezTo>
                    <a:pt x="1220" y="4907"/>
                    <a:pt x="1220" y="3726"/>
                    <a:pt x="1483" y="3557"/>
                  </a:cubicBezTo>
                  <a:cubicBezTo>
                    <a:pt x="1747" y="3388"/>
                    <a:pt x="2274" y="4232"/>
                    <a:pt x="2405" y="6595"/>
                  </a:cubicBezTo>
                  <a:cubicBezTo>
                    <a:pt x="2537" y="8957"/>
                    <a:pt x="2274" y="12838"/>
                    <a:pt x="2142" y="15201"/>
                  </a:cubicBezTo>
                  <a:cubicBezTo>
                    <a:pt x="2010" y="17563"/>
                    <a:pt x="2010" y="18407"/>
                    <a:pt x="1747" y="19335"/>
                  </a:cubicBezTo>
                  <a:cubicBezTo>
                    <a:pt x="1483" y="20264"/>
                    <a:pt x="957" y="21276"/>
                    <a:pt x="562" y="21276"/>
                  </a:cubicBezTo>
                  <a:cubicBezTo>
                    <a:pt x="166" y="21276"/>
                    <a:pt x="-97" y="20264"/>
                    <a:pt x="35" y="17563"/>
                  </a:cubicBezTo>
                  <a:cubicBezTo>
                    <a:pt x="166" y="14863"/>
                    <a:pt x="693" y="10476"/>
                    <a:pt x="2669" y="7185"/>
                  </a:cubicBezTo>
                  <a:cubicBezTo>
                    <a:pt x="4644" y="3895"/>
                    <a:pt x="8069" y="1701"/>
                    <a:pt x="11098" y="688"/>
                  </a:cubicBezTo>
                  <a:cubicBezTo>
                    <a:pt x="14127" y="-324"/>
                    <a:pt x="16762" y="-155"/>
                    <a:pt x="18605" y="773"/>
                  </a:cubicBezTo>
                  <a:cubicBezTo>
                    <a:pt x="20449" y="1701"/>
                    <a:pt x="21503" y="3388"/>
                    <a:pt x="21503" y="6004"/>
                  </a:cubicBezTo>
                  <a:cubicBezTo>
                    <a:pt x="21503" y="8620"/>
                    <a:pt x="20449" y="12163"/>
                    <a:pt x="19396" y="15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114549" y="753321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292350" y="7402891"/>
              <a:ext cx="298501" cy="23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21" fill="norm" stroke="1" extrusionOk="0">
                  <a:moveTo>
                    <a:pt x="0" y="4845"/>
                  </a:moveTo>
                  <a:cubicBezTo>
                    <a:pt x="304" y="3897"/>
                    <a:pt x="608" y="2950"/>
                    <a:pt x="913" y="2950"/>
                  </a:cubicBezTo>
                  <a:cubicBezTo>
                    <a:pt x="1217" y="2950"/>
                    <a:pt x="1521" y="3897"/>
                    <a:pt x="1673" y="6361"/>
                  </a:cubicBezTo>
                  <a:cubicBezTo>
                    <a:pt x="1825" y="8824"/>
                    <a:pt x="1825" y="12803"/>
                    <a:pt x="1597" y="15740"/>
                  </a:cubicBezTo>
                  <a:cubicBezTo>
                    <a:pt x="1369" y="18676"/>
                    <a:pt x="913" y="20571"/>
                    <a:pt x="685" y="20950"/>
                  </a:cubicBezTo>
                  <a:cubicBezTo>
                    <a:pt x="456" y="21329"/>
                    <a:pt x="456" y="20192"/>
                    <a:pt x="837" y="17255"/>
                  </a:cubicBezTo>
                  <a:cubicBezTo>
                    <a:pt x="1217" y="14318"/>
                    <a:pt x="1977" y="9582"/>
                    <a:pt x="2890" y="6361"/>
                  </a:cubicBezTo>
                  <a:cubicBezTo>
                    <a:pt x="3803" y="3140"/>
                    <a:pt x="4868" y="1434"/>
                    <a:pt x="5780" y="582"/>
                  </a:cubicBezTo>
                  <a:cubicBezTo>
                    <a:pt x="6693" y="-271"/>
                    <a:pt x="7454" y="-271"/>
                    <a:pt x="8214" y="1150"/>
                  </a:cubicBezTo>
                  <a:cubicBezTo>
                    <a:pt x="8975" y="2571"/>
                    <a:pt x="9735" y="5413"/>
                    <a:pt x="10115" y="7592"/>
                  </a:cubicBezTo>
                  <a:cubicBezTo>
                    <a:pt x="10496" y="9771"/>
                    <a:pt x="10496" y="11287"/>
                    <a:pt x="10268" y="12708"/>
                  </a:cubicBezTo>
                  <a:cubicBezTo>
                    <a:pt x="10039" y="14129"/>
                    <a:pt x="9583" y="15455"/>
                    <a:pt x="9355" y="15645"/>
                  </a:cubicBezTo>
                  <a:cubicBezTo>
                    <a:pt x="9127" y="15834"/>
                    <a:pt x="9127" y="14887"/>
                    <a:pt x="9811" y="12518"/>
                  </a:cubicBezTo>
                  <a:cubicBezTo>
                    <a:pt x="10496" y="10150"/>
                    <a:pt x="11865" y="6361"/>
                    <a:pt x="13234" y="4087"/>
                  </a:cubicBezTo>
                  <a:cubicBezTo>
                    <a:pt x="14603" y="1813"/>
                    <a:pt x="15972" y="1055"/>
                    <a:pt x="17037" y="771"/>
                  </a:cubicBezTo>
                  <a:cubicBezTo>
                    <a:pt x="18101" y="487"/>
                    <a:pt x="18862" y="676"/>
                    <a:pt x="19623" y="1813"/>
                  </a:cubicBezTo>
                  <a:cubicBezTo>
                    <a:pt x="20383" y="2950"/>
                    <a:pt x="21144" y="5034"/>
                    <a:pt x="21372" y="7971"/>
                  </a:cubicBezTo>
                  <a:cubicBezTo>
                    <a:pt x="21600" y="10908"/>
                    <a:pt x="21296" y="14697"/>
                    <a:pt x="20992" y="1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639483" y="7131461"/>
              <a:ext cx="136682" cy="13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923" fill="norm" stroke="1" extrusionOk="0">
                  <a:moveTo>
                    <a:pt x="1309" y="11064"/>
                  </a:moveTo>
                  <a:cubicBezTo>
                    <a:pt x="1309" y="12700"/>
                    <a:pt x="1309" y="14336"/>
                    <a:pt x="1146" y="16300"/>
                  </a:cubicBezTo>
                  <a:cubicBezTo>
                    <a:pt x="982" y="18264"/>
                    <a:pt x="655" y="20554"/>
                    <a:pt x="328" y="20882"/>
                  </a:cubicBezTo>
                  <a:cubicBezTo>
                    <a:pt x="0" y="21209"/>
                    <a:pt x="-327" y="19573"/>
                    <a:pt x="655" y="16136"/>
                  </a:cubicBezTo>
                  <a:cubicBezTo>
                    <a:pt x="1637" y="12700"/>
                    <a:pt x="3928" y="7464"/>
                    <a:pt x="5728" y="4191"/>
                  </a:cubicBezTo>
                  <a:cubicBezTo>
                    <a:pt x="7528" y="918"/>
                    <a:pt x="8837" y="-391"/>
                    <a:pt x="11128" y="100"/>
                  </a:cubicBezTo>
                  <a:cubicBezTo>
                    <a:pt x="13418" y="591"/>
                    <a:pt x="16691" y="2882"/>
                    <a:pt x="18655" y="5991"/>
                  </a:cubicBezTo>
                  <a:cubicBezTo>
                    <a:pt x="20618" y="9100"/>
                    <a:pt x="21273" y="13027"/>
                    <a:pt x="21109" y="15645"/>
                  </a:cubicBezTo>
                  <a:cubicBezTo>
                    <a:pt x="20946" y="18264"/>
                    <a:pt x="19964" y="19573"/>
                    <a:pt x="18982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803399" y="7761816"/>
              <a:ext cx="819151" cy="3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670" y="10800"/>
                  </a:moveTo>
                  <a:cubicBezTo>
                    <a:pt x="335" y="12000"/>
                    <a:pt x="0" y="13200"/>
                    <a:pt x="0" y="15000"/>
                  </a:cubicBezTo>
                  <a:cubicBezTo>
                    <a:pt x="0" y="16800"/>
                    <a:pt x="335" y="19200"/>
                    <a:pt x="1507" y="20400"/>
                  </a:cubicBezTo>
                  <a:cubicBezTo>
                    <a:pt x="2679" y="21600"/>
                    <a:pt x="4688" y="21600"/>
                    <a:pt x="6753" y="19800"/>
                  </a:cubicBezTo>
                  <a:cubicBezTo>
                    <a:pt x="8819" y="18000"/>
                    <a:pt x="10940" y="14400"/>
                    <a:pt x="12893" y="10800"/>
                  </a:cubicBezTo>
                  <a:cubicBezTo>
                    <a:pt x="14847" y="7200"/>
                    <a:pt x="16633" y="3600"/>
                    <a:pt x="18056" y="1800"/>
                  </a:cubicBezTo>
                  <a:cubicBezTo>
                    <a:pt x="19479" y="0"/>
                    <a:pt x="205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100719" y="7895595"/>
              <a:ext cx="293231" cy="27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84" fill="norm" stroke="1" extrusionOk="0">
                  <a:moveTo>
                    <a:pt x="6144" y="5728"/>
                  </a:moveTo>
                  <a:cubicBezTo>
                    <a:pt x="5678" y="5088"/>
                    <a:pt x="5211" y="4448"/>
                    <a:pt x="4512" y="4608"/>
                  </a:cubicBezTo>
                  <a:cubicBezTo>
                    <a:pt x="3813" y="4768"/>
                    <a:pt x="2881" y="5728"/>
                    <a:pt x="1948" y="7408"/>
                  </a:cubicBezTo>
                  <a:cubicBezTo>
                    <a:pt x="1016" y="9088"/>
                    <a:pt x="83" y="11488"/>
                    <a:pt x="6" y="13808"/>
                  </a:cubicBezTo>
                  <a:cubicBezTo>
                    <a:pt x="-72" y="16128"/>
                    <a:pt x="705" y="18368"/>
                    <a:pt x="2104" y="19648"/>
                  </a:cubicBezTo>
                  <a:cubicBezTo>
                    <a:pt x="3502" y="20928"/>
                    <a:pt x="5522" y="21248"/>
                    <a:pt x="8242" y="20448"/>
                  </a:cubicBezTo>
                  <a:cubicBezTo>
                    <a:pt x="10961" y="19648"/>
                    <a:pt x="14380" y="17728"/>
                    <a:pt x="16478" y="14848"/>
                  </a:cubicBezTo>
                  <a:cubicBezTo>
                    <a:pt x="18575" y="11968"/>
                    <a:pt x="19352" y="8128"/>
                    <a:pt x="18809" y="5328"/>
                  </a:cubicBezTo>
                  <a:cubicBezTo>
                    <a:pt x="18265" y="2528"/>
                    <a:pt x="16400" y="768"/>
                    <a:pt x="13914" y="208"/>
                  </a:cubicBezTo>
                  <a:cubicBezTo>
                    <a:pt x="11427" y="-352"/>
                    <a:pt x="8319" y="288"/>
                    <a:pt x="6066" y="1328"/>
                  </a:cubicBezTo>
                  <a:cubicBezTo>
                    <a:pt x="3813" y="2368"/>
                    <a:pt x="2414" y="3808"/>
                    <a:pt x="1637" y="4928"/>
                  </a:cubicBezTo>
                  <a:cubicBezTo>
                    <a:pt x="860" y="6048"/>
                    <a:pt x="705" y="6848"/>
                    <a:pt x="1171" y="7328"/>
                  </a:cubicBezTo>
                  <a:cubicBezTo>
                    <a:pt x="1637" y="7808"/>
                    <a:pt x="2725" y="7968"/>
                    <a:pt x="5678" y="7728"/>
                  </a:cubicBezTo>
                  <a:cubicBezTo>
                    <a:pt x="8630" y="7488"/>
                    <a:pt x="13447" y="6848"/>
                    <a:pt x="16400" y="6368"/>
                  </a:cubicBezTo>
                  <a:cubicBezTo>
                    <a:pt x="19352" y="5888"/>
                    <a:pt x="20440" y="5568"/>
                    <a:pt x="21528" y="5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467222" y="7850716"/>
              <a:ext cx="97234" cy="12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91" fill="norm" stroke="1" extrusionOk="0">
                  <a:moveTo>
                    <a:pt x="3394" y="0"/>
                  </a:moveTo>
                  <a:cubicBezTo>
                    <a:pt x="3394" y="5311"/>
                    <a:pt x="3394" y="10623"/>
                    <a:pt x="2704" y="14518"/>
                  </a:cubicBezTo>
                  <a:cubicBezTo>
                    <a:pt x="2015" y="18413"/>
                    <a:pt x="636" y="20892"/>
                    <a:pt x="177" y="21246"/>
                  </a:cubicBezTo>
                  <a:cubicBezTo>
                    <a:pt x="-283" y="21600"/>
                    <a:pt x="177" y="19830"/>
                    <a:pt x="1326" y="17174"/>
                  </a:cubicBezTo>
                  <a:cubicBezTo>
                    <a:pt x="2474" y="14518"/>
                    <a:pt x="4313" y="10977"/>
                    <a:pt x="7300" y="7967"/>
                  </a:cubicBezTo>
                  <a:cubicBezTo>
                    <a:pt x="10287" y="4957"/>
                    <a:pt x="14423" y="2479"/>
                    <a:pt x="17181" y="1948"/>
                  </a:cubicBezTo>
                  <a:cubicBezTo>
                    <a:pt x="19938" y="1416"/>
                    <a:pt x="21317" y="2833"/>
                    <a:pt x="21087" y="6374"/>
                  </a:cubicBezTo>
                  <a:cubicBezTo>
                    <a:pt x="20857" y="9915"/>
                    <a:pt x="19019" y="15580"/>
                    <a:pt x="17181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597150" y="7907303"/>
              <a:ext cx="1079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71" y="11375"/>
                    <a:pt x="2541" y="2735"/>
                    <a:pt x="6141" y="575"/>
                  </a:cubicBezTo>
                  <a:cubicBezTo>
                    <a:pt x="9741" y="-1585"/>
                    <a:pt x="156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635249" y="785071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48"/>
                    <a:pt x="0" y="11896"/>
                    <a:pt x="0" y="15496"/>
                  </a:cubicBezTo>
                  <a:cubicBezTo>
                    <a:pt x="0" y="19096"/>
                    <a:pt x="108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755900" y="7825316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58" name="Drawing"/>
          <p:cNvGrpSpPr/>
          <p:nvPr/>
        </p:nvGrpSpPr>
        <p:grpSpPr>
          <a:xfrm>
            <a:off x="7594600" y="3005137"/>
            <a:ext cx="3175000" cy="1498143"/>
            <a:chOff x="0" y="0"/>
            <a:chExt cx="3175000" cy="1498141"/>
          </a:xfrm>
        </p:grpSpPr>
        <p:sp>
          <p:nvSpPr>
            <p:cNvPr id="1741" name="Line"/>
            <p:cNvSpPr/>
            <p:nvPr/>
          </p:nvSpPr>
          <p:spPr>
            <a:xfrm>
              <a:off x="32591" y="306297"/>
              <a:ext cx="227759" cy="86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64" fill="norm" stroke="1" extrusionOk="0">
                  <a:moveTo>
                    <a:pt x="21323" y="3062"/>
                  </a:moveTo>
                  <a:cubicBezTo>
                    <a:pt x="21323" y="2330"/>
                    <a:pt x="21323" y="1598"/>
                    <a:pt x="20431" y="1048"/>
                  </a:cubicBezTo>
                  <a:cubicBezTo>
                    <a:pt x="19540" y="499"/>
                    <a:pt x="17756" y="133"/>
                    <a:pt x="15873" y="29"/>
                  </a:cubicBezTo>
                  <a:cubicBezTo>
                    <a:pt x="13991" y="-76"/>
                    <a:pt x="12009" y="81"/>
                    <a:pt x="9631" y="970"/>
                  </a:cubicBezTo>
                  <a:cubicBezTo>
                    <a:pt x="7253" y="1859"/>
                    <a:pt x="4479" y="3480"/>
                    <a:pt x="3290" y="5154"/>
                  </a:cubicBezTo>
                  <a:cubicBezTo>
                    <a:pt x="2101" y="6828"/>
                    <a:pt x="2497" y="8554"/>
                    <a:pt x="3686" y="10123"/>
                  </a:cubicBezTo>
                  <a:cubicBezTo>
                    <a:pt x="4875" y="11692"/>
                    <a:pt x="6857" y="13104"/>
                    <a:pt x="7947" y="14516"/>
                  </a:cubicBezTo>
                  <a:cubicBezTo>
                    <a:pt x="9037" y="15928"/>
                    <a:pt x="9235" y="17340"/>
                    <a:pt x="8442" y="18491"/>
                  </a:cubicBezTo>
                  <a:cubicBezTo>
                    <a:pt x="7650" y="19641"/>
                    <a:pt x="5866" y="20530"/>
                    <a:pt x="4380" y="21001"/>
                  </a:cubicBezTo>
                  <a:cubicBezTo>
                    <a:pt x="2894" y="21472"/>
                    <a:pt x="1705" y="21524"/>
                    <a:pt x="912" y="21419"/>
                  </a:cubicBezTo>
                  <a:cubicBezTo>
                    <a:pt x="119" y="21315"/>
                    <a:pt x="-277" y="21053"/>
                    <a:pt x="218" y="20844"/>
                  </a:cubicBezTo>
                  <a:cubicBezTo>
                    <a:pt x="714" y="20635"/>
                    <a:pt x="2101" y="20478"/>
                    <a:pt x="3488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0" y="1263972"/>
              <a:ext cx="273050" cy="23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9576"/>
                  </a:moveTo>
                  <a:cubicBezTo>
                    <a:pt x="0" y="12634"/>
                    <a:pt x="0" y="15693"/>
                    <a:pt x="0" y="17795"/>
                  </a:cubicBezTo>
                  <a:cubicBezTo>
                    <a:pt x="0" y="19898"/>
                    <a:pt x="0" y="21045"/>
                    <a:pt x="84" y="21140"/>
                  </a:cubicBezTo>
                  <a:cubicBezTo>
                    <a:pt x="167" y="21236"/>
                    <a:pt x="335" y="20280"/>
                    <a:pt x="1256" y="17126"/>
                  </a:cubicBezTo>
                  <a:cubicBezTo>
                    <a:pt x="2177" y="13972"/>
                    <a:pt x="3851" y="8620"/>
                    <a:pt x="4940" y="5562"/>
                  </a:cubicBezTo>
                  <a:cubicBezTo>
                    <a:pt x="6028" y="2503"/>
                    <a:pt x="6530" y="1739"/>
                    <a:pt x="6949" y="1930"/>
                  </a:cubicBezTo>
                  <a:cubicBezTo>
                    <a:pt x="7367" y="2121"/>
                    <a:pt x="7702" y="3268"/>
                    <a:pt x="7870" y="4893"/>
                  </a:cubicBezTo>
                  <a:cubicBezTo>
                    <a:pt x="8037" y="6517"/>
                    <a:pt x="8037" y="8620"/>
                    <a:pt x="8037" y="10149"/>
                  </a:cubicBezTo>
                  <a:cubicBezTo>
                    <a:pt x="8037" y="11678"/>
                    <a:pt x="8037" y="12634"/>
                    <a:pt x="8121" y="12634"/>
                  </a:cubicBezTo>
                  <a:cubicBezTo>
                    <a:pt x="8205" y="12634"/>
                    <a:pt x="8372" y="11678"/>
                    <a:pt x="9460" y="9480"/>
                  </a:cubicBezTo>
                  <a:cubicBezTo>
                    <a:pt x="10549" y="7282"/>
                    <a:pt x="12558" y="3841"/>
                    <a:pt x="14233" y="1930"/>
                  </a:cubicBezTo>
                  <a:cubicBezTo>
                    <a:pt x="15907" y="18"/>
                    <a:pt x="17247" y="-364"/>
                    <a:pt x="18084" y="305"/>
                  </a:cubicBezTo>
                  <a:cubicBezTo>
                    <a:pt x="18921" y="974"/>
                    <a:pt x="19256" y="2694"/>
                    <a:pt x="19758" y="5466"/>
                  </a:cubicBezTo>
                  <a:cubicBezTo>
                    <a:pt x="20260" y="8238"/>
                    <a:pt x="20930" y="12061"/>
                    <a:pt x="21600" y="15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565" y="0"/>
              <a:ext cx="235280" cy="15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56" fill="norm" stroke="1" extrusionOk="0">
                  <a:moveTo>
                    <a:pt x="12384" y="13608"/>
                  </a:moveTo>
                  <a:cubicBezTo>
                    <a:pt x="10664" y="15624"/>
                    <a:pt x="8943" y="17640"/>
                    <a:pt x="7605" y="19080"/>
                  </a:cubicBezTo>
                  <a:cubicBezTo>
                    <a:pt x="6267" y="20520"/>
                    <a:pt x="5311" y="21384"/>
                    <a:pt x="4069" y="21240"/>
                  </a:cubicBezTo>
                  <a:cubicBezTo>
                    <a:pt x="2826" y="21096"/>
                    <a:pt x="1297" y="19944"/>
                    <a:pt x="533" y="17928"/>
                  </a:cubicBezTo>
                  <a:cubicBezTo>
                    <a:pt x="-232" y="15912"/>
                    <a:pt x="-232" y="13032"/>
                    <a:pt x="915" y="10872"/>
                  </a:cubicBezTo>
                  <a:cubicBezTo>
                    <a:pt x="2062" y="8712"/>
                    <a:pt x="4356" y="7272"/>
                    <a:pt x="6841" y="7704"/>
                  </a:cubicBezTo>
                  <a:cubicBezTo>
                    <a:pt x="9326" y="8136"/>
                    <a:pt x="12002" y="10440"/>
                    <a:pt x="13722" y="12168"/>
                  </a:cubicBezTo>
                  <a:cubicBezTo>
                    <a:pt x="15442" y="13896"/>
                    <a:pt x="16207" y="15048"/>
                    <a:pt x="17067" y="15768"/>
                  </a:cubicBezTo>
                  <a:cubicBezTo>
                    <a:pt x="17927" y="16488"/>
                    <a:pt x="18883" y="16776"/>
                    <a:pt x="19648" y="14904"/>
                  </a:cubicBezTo>
                  <a:cubicBezTo>
                    <a:pt x="20412" y="13032"/>
                    <a:pt x="20986" y="9000"/>
                    <a:pt x="21177" y="6120"/>
                  </a:cubicBezTo>
                  <a:cubicBezTo>
                    <a:pt x="21368" y="3240"/>
                    <a:pt x="21177" y="1512"/>
                    <a:pt x="20508" y="648"/>
                  </a:cubicBezTo>
                  <a:cubicBezTo>
                    <a:pt x="19839" y="-216"/>
                    <a:pt x="18692" y="-216"/>
                    <a:pt x="17258" y="648"/>
                  </a:cubicBezTo>
                  <a:cubicBezTo>
                    <a:pt x="15825" y="1512"/>
                    <a:pt x="14104" y="3240"/>
                    <a:pt x="12766" y="6264"/>
                  </a:cubicBezTo>
                  <a:cubicBezTo>
                    <a:pt x="11428" y="9288"/>
                    <a:pt x="10472" y="13608"/>
                    <a:pt x="9517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19100" y="456005"/>
              <a:ext cx="158750" cy="4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2681"/>
                  </a:moveTo>
                  <a:cubicBezTo>
                    <a:pt x="21312" y="1981"/>
                    <a:pt x="21024" y="1281"/>
                    <a:pt x="19440" y="731"/>
                  </a:cubicBezTo>
                  <a:cubicBezTo>
                    <a:pt x="17856" y="181"/>
                    <a:pt x="14976" y="-219"/>
                    <a:pt x="12672" y="131"/>
                  </a:cubicBezTo>
                  <a:cubicBezTo>
                    <a:pt x="10368" y="481"/>
                    <a:pt x="8640" y="1581"/>
                    <a:pt x="7344" y="3731"/>
                  </a:cubicBezTo>
                  <a:cubicBezTo>
                    <a:pt x="6048" y="5881"/>
                    <a:pt x="5184" y="9081"/>
                    <a:pt x="4752" y="11931"/>
                  </a:cubicBezTo>
                  <a:cubicBezTo>
                    <a:pt x="4320" y="14781"/>
                    <a:pt x="4320" y="17281"/>
                    <a:pt x="4320" y="18831"/>
                  </a:cubicBezTo>
                  <a:cubicBezTo>
                    <a:pt x="4320" y="20381"/>
                    <a:pt x="4320" y="20981"/>
                    <a:pt x="3600" y="21181"/>
                  </a:cubicBezTo>
                  <a:cubicBezTo>
                    <a:pt x="2880" y="21381"/>
                    <a:pt x="1440" y="21181"/>
                    <a:pt x="0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53337" y="715962"/>
              <a:ext cx="21816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22" y="21600"/>
                  </a:moveTo>
                  <a:cubicBezTo>
                    <a:pt x="15" y="17100"/>
                    <a:pt x="-193" y="12600"/>
                    <a:pt x="326" y="9450"/>
                  </a:cubicBezTo>
                  <a:cubicBezTo>
                    <a:pt x="845" y="6300"/>
                    <a:pt x="2092" y="4500"/>
                    <a:pt x="5726" y="3150"/>
                  </a:cubicBezTo>
                  <a:cubicBezTo>
                    <a:pt x="9361" y="1800"/>
                    <a:pt x="15384" y="9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30993" y="520953"/>
              <a:ext cx="143707" cy="36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90" fill="norm" stroke="1" extrusionOk="0">
                  <a:moveTo>
                    <a:pt x="21253" y="1406"/>
                  </a:moveTo>
                  <a:cubicBezTo>
                    <a:pt x="20314" y="901"/>
                    <a:pt x="19375" y="395"/>
                    <a:pt x="18123" y="143"/>
                  </a:cubicBezTo>
                  <a:cubicBezTo>
                    <a:pt x="16870" y="-110"/>
                    <a:pt x="15305" y="-110"/>
                    <a:pt x="12957" y="837"/>
                  </a:cubicBezTo>
                  <a:cubicBezTo>
                    <a:pt x="10610" y="1785"/>
                    <a:pt x="7479" y="3679"/>
                    <a:pt x="4975" y="6458"/>
                  </a:cubicBezTo>
                  <a:cubicBezTo>
                    <a:pt x="2470" y="9237"/>
                    <a:pt x="592" y="12901"/>
                    <a:pt x="123" y="15427"/>
                  </a:cubicBezTo>
                  <a:cubicBezTo>
                    <a:pt x="-347" y="17953"/>
                    <a:pt x="592" y="19343"/>
                    <a:pt x="1844" y="20164"/>
                  </a:cubicBezTo>
                  <a:cubicBezTo>
                    <a:pt x="3096" y="20985"/>
                    <a:pt x="4662" y="21237"/>
                    <a:pt x="6227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69403" y="585733"/>
              <a:ext cx="227548" cy="25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04" fill="norm" stroke="1" extrusionOk="0">
                  <a:moveTo>
                    <a:pt x="12386" y="5448"/>
                  </a:moveTo>
                  <a:cubicBezTo>
                    <a:pt x="11395" y="5275"/>
                    <a:pt x="10404" y="5102"/>
                    <a:pt x="8422" y="6312"/>
                  </a:cubicBezTo>
                  <a:cubicBezTo>
                    <a:pt x="6441" y="7521"/>
                    <a:pt x="3468" y="10113"/>
                    <a:pt x="1784" y="12532"/>
                  </a:cubicBezTo>
                  <a:cubicBezTo>
                    <a:pt x="99" y="14952"/>
                    <a:pt x="-297" y="17198"/>
                    <a:pt x="198" y="18840"/>
                  </a:cubicBezTo>
                  <a:cubicBezTo>
                    <a:pt x="694" y="20481"/>
                    <a:pt x="2081" y="21518"/>
                    <a:pt x="4954" y="20740"/>
                  </a:cubicBezTo>
                  <a:cubicBezTo>
                    <a:pt x="7828" y="19963"/>
                    <a:pt x="12187" y="17371"/>
                    <a:pt x="14764" y="14088"/>
                  </a:cubicBezTo>
                  <a:cubicBezTo>
                    <a:pt x="17340" y="10804"/>
                    <a:pt x="18132" y="6830"/>
                    <a:pt x="17142" y="4152"/>
                  </a:cubicBezTo>
                  <a:cubicBezTo>
                    <a:pt x="16151" y="1473"/>
                    <a:pt x="13376" y="91"/>
                    <a:pt x="10701" y="4"/>
                  </a:cubicBezTo>
                  <a:cubicBezTo>
                    <a:pt x="8026" y="-82"/>
                    <a:pt x="5450" y="1128"/>
                    <a:pt x="4063" y="2251"/>
                  </a:cubicBezTo>
                  <a:cubicBezTo>
                    <a:pt x="2675" y="3374"/>
                    <a:pt x="2477" y="4411"/>
                    <a:pt x="4756" y="5534"/>
                  </a:cubicBezTo>
                  <a:cubicBezTo>
                    <a:pt x="7035" y="6657"/>
                    <a:pt x="11791" y="7867"/>
                    <a:pt x="14962" y="8299"/>
                  </a:cubicBezTo>
                  <a:cubicBezTo>
                    <a:pt x="18132" y="8731"/>
                    <a:pt x="19718" y="8385"/>
                    <a:pt x="21303" y="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95581" y="449262"/>
              <a:ext cx="72819" cy="57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23" fill="norm" stroke="1" extrusionOk="0">
                  <a:moveTo>
                    <a:pt x="21231" y="0"/>
                  </a:moveTo>
                  <a:cubicBezTo>
                    <a:pt x="17528" y="2050"/>
                    <a:pt x="13825" y="4099"/>
                    <a:pt x="11048" y="6267"/>
                  </a:cubicBezTo>
                  <a:cubicBezTo>
                    <a:pt x="8271" y="8435"/>
                    <a:pt x="6420" y="10721"/>
                    <a:pt x="4568" y="13126"/>
                  </a:cubicBezTo>
                  <a:cubicBezTo>
                    <a:pt x="2717" y="15530"/>
                    <a:pt x="865" y="18053"/>
                    <a:pt x="248" y="19511"/>
                  </a:cubicBezTo>
                  <a:cubicBezTo>
                    <a:pt x="-369" y="20969"/>
                    <a:pt x="248" y="21364"/>
                    <a:pt x="1174" y="21482"/>
                  </a:cubicBezTo>
                  <a:cubicBezTo>
                    <a:pt x="2100" y="21600"/>
                    <a:pt x="3334" y="21442"/>
                    <a:pt x="4568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240366" y="627062"/>
              <a:ext cx="6138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97" y="5478"/>
                    <a:pt x="8193" y="10957"/>
                    <a:pt x="4841" y="14087"/>
                  </a:cubicBezTo>
                  <a:cubicBezTo>
                    <a:pt x="1490" y="17217"/>
                    <a:pt x="1490" y="18000"/>
                    <a:pt x="1117" y="18783"/>
                  </a:cubicBezTo>
                  <a:cubicBezTo>
                    <a:pt x="745" y="19565"/>
                    <a:pt x="0" y="20348"/>
                    <a:pt x="0" y="20817"/>
                  </a:cubicBezTo>
                  <a:cubicBezTo>
                    <a:pt x="0" y="21287"/>
                    <a:pt x="745" y="21443"/>
                    <a:pt x="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244600" y="544512"/>
              <a:ext cx="152579" cy="3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58" fill="norm" stroke="1" extrusionOk="0">
                  <a:moveTo>
                    <a:pt x="8640" y="0"/>
                  </a:moveTo>
                  <a:cubicBezTo>
                    <a:pt x="10080" y="0"/>
                    <a:pt x="11520" y="0"/>
                    <a:pt x="13392" y="885"/>
                  </a:cubicBezTo>
                  <a:cubicBezTo>
                    <a:pt x="15264" y="1770"/>
                    <a:pt x="17568" y="3541"/>
                    <a:pt x="19152" y="6256"/>
                  </a:cubicBezTo>
                  <a:cubicBezTo>
                    <a:pt x="20736" y="8970"/>
                    <a:pt x="21600" y="12630"/>
                    <a:pt x="19584" y="15344"/>
                  </a:cubicBezTo>
                  <a:cubicBezTo>
                    <a:pt x="17568" y="18059"/>
                    <a:pt x="12672" y="19830"/>
                    <a:pt x="9072" y="20715"/>
                  </a:cubicBezTo>
                  <a:cubicBezTo>
                    <a:pt x="5472" y="21600"/>
                    <a:pt x="3168" y="21600"/>
                    <a:pt x="1872" y="20538"/>
                  </a:cubicBezTo>
                  <a:cubicBezTo>
                    <a:pt x="576" y="19475"/>
                    <a:pt x="288" y="17351"/>
                    <a:pt x="0" y="1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473200" y="485702"/>
              <a:ext cx="136144" cy="43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74" fill="norm" stroke="1" extrusionOk="0">
                  <a:moveTo>
                    <a:pt x="9818" y="81"/>
                  </a:moveTo>
                  <a:cubicBezTo>
                    <a:pt x="11455" y="-23"/>
                    <a:pt x="13091" y="-126"/>
                    <a:pt x="15218" y="442"/>
                  </a:cubicBezTo>
                  <a:cubicBezTo>
                    <a:pt x="17345" y="1011"/>
                    <a:pt x="19964" y="2251"/>
                    <a:pt x="20782" y="4525"/>
                  </a:cubicBezTo>
                  <a:cubicBezTo>
                    <a:pt x="21600" y="6798"/>
                    <a:pt x="20618" y="10106"/>
                    <a:pt x="16855" y="13103"/>
                  </a:cubicBezTo>
                  <a:cubicBezTo>
                    <a:pt x="13091" y="16100"/>
                    <a:pt x="6545" y="18787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676400" y="836612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896709" y="473995"/>
              <a:ext cx="280019" cy="45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29" fill="norm" stroke="1" extrusionOk="0">
                  <a:moveTo>
                    <a:pt x="9819" y="15559"/>
                  </a:moveTo>
                  <a:cubicBezTo>
                    <a:pt x="9819" y="15061"/>
                    <a:pt x="9819" y="14564"/>
                    <a:pt x="9416" y="14215"/>
                  </a:cubicBezTo>
                  <a:cubicBezTo>
                    <a:pt x="9013" y="13867"/>
                    <a:pt x="8207" y="13668"/>
                    <a:pt x="6998" y="13867"/>
                  </a:cubicBezTo>
                  <a:cubicBezTo>
                    <a:pt x="5789" y="14066"/>
                    <a:pt x="4177" y="14663"/>
                    <a:pt x="2968" y="15559"/>
                  </a:cubicBezTo>
                  <a:cubicBezTo>
                    <a:pt x="1759" y="16455"/>
                    <a:pt x="953" y="17650"/>
                    <a:pt x="470" y="18645"/>
                  </a:cubicBezTo>
                  <a:cubicBezTo>
                    <a:pt x="-14" y="19640"/>
                    <a:pt x="-175" y="20437"/>
                    <a:pt x="228" y="20885"/>
                  </a:cubicBezTo>
                  <a:cubicBezTo>
                    <a:pt x="631" y="21332"/>
                    <a:pt x="1598" y="21432"/>
                    <a:pt x="3532" y="20636"/>
                  </a:cubicBezTo>
                  <a:cubicBezTo>
                    <a:pt x="5467" y="19839"/>
                    <a:pt x="8368" y="18147"/>
                    <a:pt x="11109" y="15559"/>
                  </a:cubicBezTo>
                  <a:cubicBezTo>
                    <a:pt x="13849" y="12971"/>
                    <a:pt x="16428" y="9487"/>
                    <a:pt x="18121" y="7098"/>
                  </a:cubicBezTo>
                  <a:cubicBezTo>
                    <a:pt x="19813" y="4709"/>
                    <a:pt x="20619" y="3415"/>
                    <a:pt x="21022" y="2370"/>
                  </a:cubicBezTo>
                  <a:cubicBezTo>
                    <a:pt x="21425" y="1325"/>
                    <a:pt x="21425" y="529"/>
                    <a:pt x="21022" y="180"/>
                  </a:cubicBezTo>
                  <a:cubicBezTo>
                    <a:pt x="20619" y="-168"/>
                    <a:pt x="19813" y="-68"/>
                    <a:pt x="18443" y="977"/>
                  </a:cubicBezTo>
                  <a:cubicBezTo>
                    <a:pt x="17073" y="2022"/>
                    <a:pt x="15138" y="4013"/>
                    <a:pt x="13768" y="6750"/>
                  </a:cubicBezTo>
                  <a:cubicBezTo>
                    <a:pt x="12398" y="9487"/>
                    <a:pt x="11592" y="12971"/>
                    <a:pt x="11189" y="15161"/>
                  </a:cubicBezTo>
                  <a:cubicBezTo>
                    <a:pt x="10786" y="17351"/>
                    <a:pt x="10786" y="18247"/>
                    <a:pt x="10867" y="18944"/>
                  </a:cubicBezTo>
                  <a:cubicBezTo>
                    <a:pt x="10947" y="19640"/>
                    <a:pt x="11109" y="20138"/>
                    <a:pt x="11592" y="20387"/>
                  </a:cubicBezTo>
                  <a:cubicBezTo>
                    <a:pt x="12076" y="20636"/>
                    <a:pt x="12882" y="20636"/>
                    <a:pt x="13688" y="20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175532" y="644981"/>
              <a:ext cx="196458" cy="26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17" fill="norm" stroke="1" extrusionOk="0">
                  <a:moveTo>
                    <a:pt x="17323" y="5113"/>
                  </a:moveTo>
                  <a:cubicBezTo>
                    <a:pt x="17323" y="4108"/>
                    <a:pt x="17323" y="3103"/>
                    <a:pt x="17210" y="2182"/>
                  </a:cubicBezTo>
                  <a:cubicBezTo>
                    <a:pt x="17096" y="1262"/>
                    <a:pt x="16869" y="424"/>
                    <a:pt x="16187" y="173"/>
                  </a:cubicBezTo>
                  <a:cubicBezTo>
                    <a:pt x="15504" y="-78"/>
                    <a:pt x="14368" y="257"/>
                    <a:pt x="11980" y="2350"/>
                  </a:cubicBezTo>
                  <a:cubicBezTo>
                    <a:pt x="9593" y="4443"/>
                    <a:pt x="5955" y="8294"/>
                    <a:pt x="3681" y="11224"/>
                  </a:cubicBezTo>
                  <a:cubicBezTo>
                    <a:pt x="1408" y="14155"/>
                    <a:pt x="498" y="16164"/>
                    <a:pt x="157" y="17671"/>
                  </a:cubicBezTo>
                  <a:cubicBezTo>
                    <a:pt x="-184" y="19178"/>
                    <a:pt x="43" y="20182"/>
                    <a:pt x="725" y="20769"/>
                  </a:cubicBezTo>
                  <a:cubicBezTo>
                    <a:pt x="1408" y="21355"/>
                    <a:pt x="2544" y="21522"/>
                    <a:pt x="4818" y="21020"/>
                  </a:cubicBezTo>
                  <a:cubicBezTo>
                    <a:pt x="7092" y="20517"/>
                    <a:pt x="10502" y="19345"/>
                    <a:pt x="13458" y="16666"/>
                  </a:cubicBezTo>
                  <a:cubicBezTo>
                    <a:pt x="16414" y="13987"/>
                    <a:pt x="18915" y="9801"/>
                    <a:pt x="20165" y="7038"/>
                  </a:cubicBezTo>
                  <a:cubicBezTo>
                    <a:pt x="21416" y="4275"/>
                    <a:pt x="21416" y="2936"/>
                    <a:pt x="20165" y="1848"/>
                  </a:cubicBezTo>
                  <a:cubicBezTo>
                    <a:pt x="18915" y="759"/>
                    <a:pt x="16414" y="-78"/>
                    <a:pt x="13799" y="6"/>
                  </a:cubicBezTo>
                  <a:cubicBezTo>
                    <a:pt x="11184" y="89"/>
                    <a:pt x="8456" y="1094"/>
                    <a:pt x="6523" y="2266"/>
                  </a:cubicBezTo>
                  <a:cubicBezTo>
                    <a:pt x="4591" y="3438"/>
                    <a:pt x="3454" y="4778"/>
                    <a:pt x="2772" y="5950"/>
                  </a:cubicBezTo>
                  <a:cubicBezTo>
                    <a:pt x="2090" y="7122"/>
                    <a:pt x="1862" y="8127"/>
                    <a:pt x="4363" y="8964"/>
                  </a:cubicBezTo>
                  <a:cubicBezTo>
                    <a:pt x="6864" y="9801"/>
                    <a:pt x="12094" y="10471"/>
                    <a:pt x="17323" y="1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2686050" y="760412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2673350" y="881062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054350" y="735012"/>
              <a:ext cx="1206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2160"/>
                    <a:pt x="16295" y="4320"/>
                    <a:pt x="12695" y="7920"/>
                  </a:cubicBezTo>
                  <a:cubicBezTo>
                    <a:pt x="9095" y="11520"/>
                    <a:pt x="4547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